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Lst>
  <p:sldSz cy="5143500" cx="9144000"/>
  <p:notesSz cx="6858000" cy="9144000"/>
  <p:embeddedFontLst>
    <p:embeddedFont>
      <p:font typeface="Roboto Mono"/>
      <p:regular r:id="rId43"/>
      <p:bold r:id="rId44"/>
      <p:italic r:id="rId45"/>
      <p:boldItalic r:id="rId4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E09D5B51-2E85-488B-A03D-74F0DCD14330}">
  <a:tblStyle styleId="{E09D5B51-2E85-488B-A03D-74F0DCD14330}"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B84C9CC7-3DE2-461A-BABC-969693E36AD4}" styleName="Table_1">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FFBD2F67-0F60-4EDD-9039-747F49A6FB40}" styleName="Table_2">
    <a:wholeTbl>
      <a:tcTxStyle>
        <a:font>
          <a:latin typeface="Arial"/>
          <a:ea typeface="Arial"/>
          <a:cs typeface="Arial"/>
        </a:font>
        <a:srgbClr val="000000"/>
      </a:tcTxStyle>
      <a:tcStyle>
        <a:tcBdr>
          <a:left>
            <a:ln cap="flat" cmpd="sng" w="9525">
              <a:solidFill>
                <a:srgbClr val="000000"/>
              </a:solidFill>
              <a:prstDash val="solid"/>
              <a:round/>
              <a:headEnd len="sm" w="sm" type="none"/>
              <a:tailEnd len="sm" w="sm" type="none"/>
            </a:ln>
          </a:left>
          <a:right>
            <a:ln cap="flat" cmpd="sng" w="9525">
              <a:solidFill>
                <a:srgbClr val="000000"/>
              </a:solidFill>
              <a:prstDash val="solid"/>
              <a:round/>
              <a:headEnd len="sm" w="sm" type="none"/>
              <a:tailEnd len="sm" w="sm" type="none"/>
            </a:ln>
          </a:right>
          <a:top>
            <a:ln cap="flat" cmpd="sng" w="9525">
              <a:solidFill>
                <a:srgbClr val="000000"/>
              </a:solidFill>
              <a:prstDash val="solid"/>
              <a:round/>
              <a:headEnd len="sm" w="sm" type="none"/>
              <a:tailEnd len="sm" w="sm" type="none"/>
            </a:ln>
          </a:top>
          <a:bottom>
            <a:ln cap="flat" cmpd="sng" w="9525">
              <a:solidFill>
                <a:srgbClr val="000000"/>
              </a:solidFill>
              <a:prstDash val="solid"/>
              <a:round/>
              <a:headEnd len="sm" w="sm" type="none"/>
              <a:tailEnd len="sm" w="sm" type="none"/>
            </a:ln>
          </a:bottom>
          <a:insideH>
            <a:ln cap="flat" cmpd="sng" w="9525">
              <a:solidFill>
                <a:srgbClr val="000000"/>
              </a:solidFill>
              <a:prstDash val="solid"/>
              <a:round/>
              <a:headEnd len="sm" w="sm" type="none"/>
              <a:tailEnd len="sm" w="sm" type="none"/>
            </a:ln>
          </a:insideH>
          <a:insideV>
            <a:ln cap="flat" cmpd="sng" w="9525">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F2022655-380E-483D-80F0-42DC3CDC4F53}" styleName="Table_3">
    <a:wholeTbl>
      <a:tcTxStyle>
        <a:font>
          <a:latin typeface="Arial"/>
          <a:ea typeface="Arial"/>
          <a:cs typeface="Arial"/>
        </a:font>
        <a:srgbClr val="000000"/>
      </a:tcTxStyle>
      <a:tcStyle>
        <a:tcBdr>
          <a:left>
            <a:ln cap="flat" cmpd="sng">
              <a:solidFill>
                <a:srgbClr val="000000"/>
              </a:solidFill>
              <a:prstDash val="solid"/>
              <a:round/>
              <a:headEnd len="sm" w="sm" type="none"/>
              <a:tailEnd len="sm" w="sm" type="none"/>
            </a:ln>
          </a:left>
          <a:right>
            <a:ln cap="flat" cmpd="sng">
              <a:solidFill>
                <a:srgbClr val="000000"/>
              </a:solidFill>
              <a:prstDash val="solid"/>
              <a:round/>
              <a:headEnd len="sm" w="sm" type="none"/>
              <a:tailEnd len="sm" w="sm" type="none"/>
            </a:ln>
          </a:right>
          <a:top>
            <a:ln cap="flat" cmpd="sng">
              <a:solidFill>
                <a:srgbClr val="000000"/>
              </a:solidFill>
              <a:prstDash val="solid"/>
              <a:round/>
              <a:headEnd len="sm" w="sm" type="none"/>
              <a:tailEnd len="sm" w="sm" type="none"/>
            </a:ln>
          </a:top>
          <a:bottom>
            <a:ln cap="flat" cmpd="sng">
              <a:solidFill>
                <a:srgbClr val="000000"/>
              </a:solidFill>
              <a:prstDash val="solid"/>
              <a:round/>
              <a:headEnd len="sm" w="sm" type="none"/>
              <a:tailEnd len="sm" w="sm" type="none"/>
            </a:ln>
          </a:bottom>
          <a:insideH>
            <a:ln cap="flat" cmpd="sng">
              <a:solidFill>
                <a:srgbClr val="000000"/>
              </a:solidFill>
              <a:prstDash val="solid"/>
              <a:round/>
              <a:headEnd len="sm" w="sm" type="none"/>
              <a:tailEnd len="sm" w="sm" type="none"/>
            </a:ln>
          </a:insideH>
          <a:insideV>
            <a:ln cap="flat" cmpd="sng">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2" Type="http://schemas.openxmlformats.org/officeDocument/2006/relationships/slide" Target="slides/slide37.xml"/><Relationship Id="rId41" Type="http://schemas.openxmlformats.org/officeDocument/2006/relationships/slide" Target="slides/slide36.xml"/><Relationship Id="rId22" Type="http://schemas.openxmlformats.org/officeDocument/2006/relationships/slide" Target="slides/slide17.xml"/><Relationship Id="rId44" Type="http://schemas.openxmlformats.org/officeDocument/2006/relationships/font" Target="fonts/RobotoMono-bold.fntdata"/><Relationship Id="rId21" Type="http://schemas.openxmlformats.org/officeDocument/2006/relationships/slide" Target="slides/slide16.xml"/><Relationship Id="rId43" Type="http://schemas.openxmlformats.org/officeDocument/2006/relationships/font" Target="fonts/RobotoMono-regular.fntdata"/><Relationship Id="rId24" Type="http://schemas.openxmlformats.org/officeDocument/2006/relationships/slide" Target="slides/slide19.xml"/><Relationship Id="rId46" Type="http://schemas.openxmlformats.org/officeDocument/2006/relationships/font" Target="fonts/RobotoMono-boldItalic.fntdata"/><Relationship Id="rId23" Type="http://schemas.openxmlformats.org/officeDocument/2006/relationships/slide" Target="slides/slide18.xml"/><Relationship Id="rId45" Type="http://schemas.openxmlformats.org/officeDocument/2006/relationships/font" Target="fonts/RobotoMono-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Shape 13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3" name="Shape 13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Shape 14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3" name="Shape 14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Shape 15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3" name="Shape 15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Shape 16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2" name="Shape 16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Shape 17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1" name="Shape 17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Shape 17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0" name="Shape 18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 name="Shape 187"/>
        <p:cNvGrpSpPr/>
        <p:nvPr/>
      </p:nvGrpSpPr>
      <p:grpSpPr>
        <a:xfrm>
          <a:off x="0" y="0"/>
          <a:ext cx="0" cy="0"/>
          <a:chOff x="0" y="0"/>
          <a:chExt cx="0" cy="0"/>
        </a:xfrm>
      </p:grpSpPr>
      <p:sp>
        <p:nvSpPr>
          <p:cNvPr id="188" name="Shape 18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9" name="Shape 18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Shape 19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8" name="Shape 19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5" name="Shape 205"/>
        <p:cNvGrpSpPr/>
        <p:nvPr/>
      </p:nvGrpSpPr>
      <p:grpSpPr>
        <a:xfrm>
          <a:off x="0" y="0"/>
          <a:ext cx="0" cy="0"/>
          <a:chOff x="0" y="0"/>
          <a:chExt cx="0" cy="0"/>
        </a:xfrm>
      </p:grpSpPr>
      <p:sp>
        <p:nvSpPr>
          <p:cNvPr id="206" name="Shape 20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7" name="Shape 20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4" name="Shape 214"/>
        <p:cNvGrpSpPr/>
        <p:nvPr/>
      </p:nvGrpSpPr>
      <p:grpSpPr>
        <a:xfrm>
          <a:off x="0" y="0"/>
          <a:ext cx="0" cy="0"/>
          <a:chOff x="0" y="0"/>
          <a:chExt cx="0" cy="0"/>
        </a:xfrm>
      </p:grpSpPr>
      <p:sp>
        <p:nvSpPr>
          <p:cNvPr id="215" name="Shape 21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6" name="Shape 21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 name="Shape 58"/>
        <p:cNvGrpSpPr/>
        <p:nvPr/>
      </p:nvGrpSpPr>
      <p:grpSpPr>
        <a:xfrm>
          <a:off x="0" y="0"/>
          <a:ext cx="0" cy="0"/>
          <a:chOff x="0" y="0"/>
          <a:chExt cx="0" cy="0"/>
        </a:xfrm>
      </p:grpSpPr>
      <p:sp>
        <p:nvSpPr>
          <p:cNvPr id="59" name="Shape 5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0" name="Shape 6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3" name="Shape 223"/>
        <p:cNvGrpSpPr/>
        <p:nvPr/>
      </p:nvGrpSpPr>
      <p:grpSpPr>
        <a:xfrm>
          <a:off x="0" y="0"/>
          <a:ext cx="0" cy="0"/>
          <a:chOff x="0" y="0"/>
          <a:chExt cx="0" cy="0"/>
        </a:xfrm>
      </p:grpSpPr>
      <p:sp>
        <p:nvSpPr>
          <p:cNvPr id="224" name="Shape 22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5" name="Shape 22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2" name="Shape 232"/>
        <p:cNvGrpSpPr/>
        <p:nvPr/>
      </p:nvGrpSpPr>
      <p:grpSpPr>
        <a:xfrm>
          <a:off x="0" y="0"/>
          <a:ext cx="0" cy="0"/>
          <a:chOff x="0" y="0"/>
          <a:chExt cx="0" cy="0"/>
        </a:xfrm>
      </p:grpSpPr>
      <p:sp>
        <p:nvSpPr>
          <p:cNvPr id="233" name="Shape 23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4" name="Shape 23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1" name="Shape 241"/>
        <p:cNvGrpSpPr/>
        <p:nvPr/>
      </p:nvGrpSpPr>
      <p:grpSpPr>
        <a:xfrm>
          <a:off x="0" y="0"/>
          <a:ext cx="0" cy="0"/>
          <a:chOff x="0" y="0"/>
          <a:chExt cx="0" cy="0"/>
        </a:xfrm>
      </p:grpSpPr>
      <p:sp>
        <p:nvSpPr>
          <p:cNvPr id="242" name="Shape 24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3" name="Shape 24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4" name="Shape 254"/>
        <p:cNvGrpSpPr/>
        <p:nvPr/>
      </p:nvGrpSpPr>
      <p:grpSpPr>
        <a:xfrm>
          <a:off x="0" y="0"/>
          <a:ext cx="0" cy="0"/>
          <a:chOff x="0" y="0"/>
          <a:chExt cx="0" cy="0"/>
        </a:xfrm>
      </p:grpSpPr>
      <p:sp>
        <p:nvSpPr>
          <p:cNvPr id="255" name="Shape 25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6" name="Shape 25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3" name="Shape 263"/>
        <p:cNvGrpSpPr/>
        <p:nvPr/>
      </p:nvGrpSpPr>
      <p:grpSpPr>
        <a:xfrm>
          <a:off x="0" y="0"/>
          <a:ext cx="0" cy="0"/>
          <a:chOff x="0" y="0"/>
          <a:chExt cx="0" cy="0"/>
        </a:xfrm>
      </p:grpSpPr>
      <p:sp>
        <p:nvSpPr>
          <p:cNvPr id="264" name="Shape 26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65" name="Shape 26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2" name="Shape 272"/>
        <p:cNvGrpSpPr/>
        <p:nvPr/>
      </p:nvGrpSpPr>
      <p:grpSpPr>
        <a:xfrm>
          <a:off x="0" y="0"/>
          <a:ext cx="0" cy="0"/>
          <a:chOff x="0" y="0"/>
          <a:chExt cx="0" cy="0"/>
        </a:xfrm>
      </p:grpSpPr>
      <p:sp>
        <p:nvSpPr>
          <p:cNvPr id="273" name="Shape 27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74" name="Shape 27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1" name="Shape 281"/>
        <p:cNvGrpSpPr/>
        <p:nvPr/>
      </p:nvGrpSpPr>
      <p:grpSpPr>
        <a:xfrm>
          <a:off x="0" y="0"/>
          <a:ext cx="0" cy="0"/>
          <a:chOff x="0" y="0"/>
          <a:chExt cx="0" cy="0"/>
        </a:xfrm>
      </p:grpSpPr>
      <p:sp>
        <p:nvSpPr>
          <p:cNvPr id="282" name="Shape 28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3" name="Shape 28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1" name="Shape 291"/>
        <p:cNvGrpSpPr/>
        <p:nvPr/>
      </p:nvGrpSpPr>
      <p:grpSpPr>
        <a:xfrm>
          <a:off x="0" y="0"/>
          <a:ext cx="0" cy="0"/>
          <a:chOff x="0" y="0"/>
          <a:chExt cx="0" cy="0"/>
        </a:xfrm>
      </p:grpSpPr>
      <p:sp>
        <p:nvSpPr>
          <p:cNvPr id="292" name="Shape 29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93" name="Shape 29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2" name="Shape 302"/>
        <p:cNvGrpSpPr/>
        <p:nvPr/>
      </p:nvGrpSpPr>
      <p:grpSpPr>
        <a:xfrm>
          <a:off x="0" y="0"/>
          <a:ext cx="0" cy="0"/>
          <a:chOff x="0" y="0"/>
          <a:chExt cx="0" cy="0"/>
        </a:xfrm>
      </p:grpSpPr>
      <p:sp>
        <p:nvSpPr>
          <p:cNvPr id="303" name="Shape 30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04" name="Shape 30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3" name="Shape 313"/>
        <p:cNvGrpSpPr/>
        <p:nvPr/>
      </p:nvGrpSpPr>
      <p:grpSpPr>
        <a:xfrm>
          <a:off x="0" y="0"/>
          <a:ext cx="0" cy="0"/>
          <a:chOff x="0" y="0"/>
          <a:chExt cx="0" cy="0"/>
        </a:xfrm>
      </p:grpSpPr>
      <p:sp>
        <p:nvSpPr>
          <p:cNvPr id="314" name="Shape 31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15" name="Shape 31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Shape 6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9" name="Shape 6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2" name="Shape 322"/>
        <p:cNvGrpSpPr/>
        <p:nvPr/>
      </p:nvGrpSpPr>
      <p:grpSpPr>
        <a:xfrm>
          <a:off x="0" y="0"/>
          <a:ext cx="0" cy="0"/>
          <a:chOff x="0" y="0"/>
          <a:chExt cx="0" cy="0"/>
        </a:xfrm>
      </p:grpSpPr>
      <p:sp>
        <p:nvSpPr>
          <p:cNvPr id="323" name="Shape 32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24" name="Shape 32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2" name="Shape 332"/>
        <p:cNvGrpSpPr/>
        <p:nvPr/>
      </p:nvGrpSpPr>
      <p:grpSpPr>
        <a:xfrm>
          <a:off x="0" y="0"/>
          <a:ext cx="0" cy="0"/>
          <a:chOff x="0" y="0"/>
          <a:chExt cx="0" cy="0"/>
        </a:xfrm>
      </p:grpSpPr>
      <p:sp>
        <p:nvSpPr>
          <p:cNvPr id="333" name="Shape 33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34" name="Shape 33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3" name="Shape 343"/>
        <p:cNvGrpSpPr/>
        <p:nvPr/>
      </p:nvGrpSpPr>
      <p:grpSpPr>
        <a:xfrm>
          <a:off x="0" y="0"/>
          <a:ext cx="0" cy="0"/>
          <a:chOff x="0" y="0"/>
          <a:chExt cx="0" cy="0"/>
        </a:xfrm>
      </p:grpSpPr>
      <p:sp>
        <p:nvSpPr>
          <p:cNvPr id="344" name="Shape 34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45" name="Shape 34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2" name="Shape 352"/>
        <p:cNvGrpSpPr/>
        <p:nvPr/>
      </p:nvGrpSpPr>
      <p:grpSpPr>
        <a:xfrm>
          <a:off x="0" y="0"/>
          <a:ext cx="0" cy="0"/>
          <a:chOff x="0" y="0"/>
          <a:chExt cx="0" cy="0"/>
        </a:xfrm>
      </p:grpSpPr>
      <p:sp>
        <p:nvSpPr>
          <p:cNvPr id="353" name="Shape 35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54" name="Shape 35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3" name="Shape 363"/>
        <p:cNvGrpSpPr/>
        <p:nvPr/>
      </p:nvGrpSpPr>
      <p:grpSpPr>
        <a:xfrm>
          <a:off x="0" y="0"/>
          <a:ext cx="0" cy="0"/>
          <a:chOff x="0" y="0"/>
          <a:chExt cx="0" cy="0"/>
        </a:xfrm>
      </p:grpSpPr>
      <p:sp>
        <p:nvSpPr>
          <p:cNvPr id="364" name="Shape 36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65" name="Shape 36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4" name="Shape 374"/>
        <p:cNvGrpSpPr/>
        <p:nvPr/>
      </p:nvGrpSpPr>
      <p:grpSpPr>
        <a:xfrm>
          <a:off x="0" y="0"/>
          <a:ext cx="0" cy="0"/>
          <a:chOff x="0" y="0"/>
          <a:chExt cx="0" cy="0"/>
        </a:xfrm>
      </p:grpSpPr>
      <p:sp>
        <p:nvSpPr>
          <p:cNvPr id="375" name="Shape 3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76" name="Shape 37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3" name="Shape 383"/>
        <p:cNvGrpSpPr/>
        <p:nvPr/>
      </p:nvGrpSpPr>
      <p:grpSpPr>
        <a:xfrm>
          <a:off x="0" y="0"/>
          <a:ext cx="0" cy="0"/>
          <a:chOff x="0" y="0"/>
          <a:chExt cx="0" cy="0"/>
        </a:xfrm>
      </p:grpSpPr>
      <p:sp>
        <p:nvSpPr>
          <p:cNvPr id="384" name="Shape 38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85" name="Shape 38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2" name="Shape 392"/>
        <p:cNvGrpSpPr/>
        <p:nvPr/>
      </p:nvGrpSpPr>
      <p:grpSpPr>
        <a:xfrm>
          <a:off x="0" y="0"/>
          <a:ext cx="0" cy="0"/>
          <a:chOff x="0" y="0"/>
          <a:chExt cx="0" cy="0"/>
        </a:xfrm>
      </p:grpSpPr>
      <p:sp>
        <p:nvSpPr>
          <p:cNvPr id="393" name="Shape 39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94" name="Shape 39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Shape 7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8" name="Shape 7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Shape 8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7" name="Shape 8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Shape 9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6" name="Shape 9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Shape 10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5" name="Shape 10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Shape 11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4" name="Shape 11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Shape 12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3" name="Shape 12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Shape 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p:txBody>
      </p:sp>
      <p:sp>
        <p:nvSpPr>
          <p:cNvPr id="46" name="Shape 46"/>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Shape 4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Shape 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Shape 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Shape 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Shape 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Shape 3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Shape 3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Shape 4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Shape 4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png"/><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png"/><Relationship Id="rId4" Type="http://schemas.openxmlformats.org/officeDocument/2006/relationships/image" Target="../media/image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hyperlink" Target="https://www.cs.toronto.edu/~hinton/absps/fastnc.pdf"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pic>
        <p:nvPicPr>
          <p:cNvPr id="54" name="Shape 54"/>
          <p:cNvPicPr preferRelativeResize="0"/>
          <p:nvPr/>
        </p:nvPicPr>
        <p:blipFill>
          <a:blip r:embed="rId3">
            <a:alphaModFix/>
          </a:blip>
          <a:stretch>
            <a:fillRect/>
          </a:stretch>
        </p:blipFill>
        <p:spPr>
          <a:xfrm>
            <a:off x="-348725" y="0"/>
            <a:ext cx="11089352" cy="5143500"/>
          </a:xfrm>
          <a:prstGeom prst="rect">
            <a:avLst/>
          </a:prstGeom>
          <a:noFill/>
          <a:ln>
            <a:noFill/>
          </a:ln>
        </p:spPr>
      </p:pic>
      <p:sp>
        <p:nvSpPr>
          <p:cNvPr id="55" name="Shape 55"/>
          <p:cNvSpPr/>
          <p:nvPr/>
        </p:nvSpPr>
        <p:spPr>
          <a:xfrm>
            <a:off x="-348725" y="2034150"/>
            <a:ext cx="9831600" cy="1365900"/>
          </a:xfrm>
          <a:prstGeom prst="rect">
            <a:avLst/>
          </a:prstGeom>
          <a:solidFill>
            <a:srgbClr val="FFFFFF">
              <a:alpha val="73160"/>
            </a:srgbClr>
          </a:solidFill>
          <a:ln>
            <a:noFill/>
          </a:ln>
        </p:spPr>
        <p:txBody>
          <a:bodyPr anchorCtr="0" anchor="ctr" bIns="91425" lIns="91425" spcFirstLastPara="1" rIns="91425" wrap="square" tIns="91425">
            <a:noAutofit/>
          </a:bodyPr>
          <a:lstStyle/>
          <a:p>
            <a:pPr indent="0" lvl="0" marL="0" rtl="0" algn="ctr">
              <a:spcBef>
                <a:spcPts val="1200"/>
              </a:spcBef>
              <a:spcAft>
                <a:spcPts val="0"/>
              </a:spcAft>
              <a:buClr>
                <a:schemeClr val="dk1"/>
              </a:buClr>
              <a:buSzPts val="1100"/>
              <a:buFont typeface="Arial"/>
              <a:buNone/>
            </a:pPr>
            <a:r>
              <a:t/>
            </a:r>
            <a:endParaRPr>
              <a:solidFill>
                <a:schemeClr val="dk1"/>
              </a:solidFill>
              <a:latin typeface="Liberation Sans"/>
              <a:ea typeface="Liberation Sans"/>
              <a:cs typeface="Liberation Sans"/>
              <a:sym typeface="Liberation Sans"/>
            </a:endParaRPr>
          </a:p>
          <a:p>
            <a:pPr indent="0" lvl="0" marL="0" rtl="0" algn="ctr">
              <a:spcBef>
                <a:spcPts val="1200"/>
              </a:spcBef>
              <a:spcAft>
                <a:spcPts val="0"/>
              </a:spcAft>
              <a:buClr>
                <a:schemeClr val="dk1"/>
              </a:buClr>
              <a:buSzPts val="1100"/>
              <a:buFont typeface="Arial"/>
              <a:buNone/>
            </a:pPr>
            <a:r>
              <a:rPr lang="en">
                <a:solidFill>
                  <a:schemeClr val="dk1"/>
                </a:solidFill>
                <a:latin typeface="Liberation Sans"/>
                <a:ea typeface="Liberation Sans"/>
                <a:cs typeface="Liberation Sans"/>
                <a:sym typeface="Liberation Sans"/>
              </a:rPr>
              <a:t>An open source library for dynamically adapting the structure of deep neural networks</a:t>
            </a:r>
            <a:r>
              <a:rPr lang="en">
                <a:solidFill>
                  <a:schemeClr val="dk1"/>
                </a:solidFill>
                <a:latin typeface="Liberation Sans"/>
                <a:ea typeface="Liberation Sans"/>
                <a:cs typeface="Liberation Sans"/>
                <a:sym typeface="Liberation Sans"/>
              </a:rPr>
              <a:t> </a:t>
            </a:r>
            <a:endParaRPr>
              <a:solidFill>
                <a:schemeClr val="dk1"/>
              </a:solidFill>
              <a:latin typeface="Liberation Sans"/>
              <a:ea typeface="Liberation Sans"/>
              <a:cs typeface="Liberation Sans"/>
              <a:sym typeface="Liberation Sans"/>
            </a:endParaRPr>
          </a:p>
          <a:p>
            <a:pPr indent="0" lvl="0" marL="0" rtl="0">
              <a:spcBef>
                <a:spcPts val="600"/>
              </a:spcBef>
              <a:spcAft>
                <a:spcPts val="0"/>
              </a:spcAft>
              <a:buNone/>
            </a:pPr>
            <a:r>
              <a:t/>
            </a:r>
            <a:endParaRPr/>
          </a:p>
        </p:txBody>
      </p:sp>
      <p:sp>
        <p:nvSpPr>
          <p:cNvPr id="56" name="Shape 56"/>
          <p:cNvSpPr txBox="1"/>
          <p:nvPr>
            <p:ph type="ctrTitle"/>
          </p:nvPr>
        </p:nvSpPr>
        <p:spPr>
          <a:xfrm>
            <a:off x="422150" y="990625"/>
            <a:ext cx="8520600" cy="1821300"/>
          </a:xfrm>
          <a:prstGeom prst="rect">
            <a:avLst/>
          </a:prstGeom>
        </p:spPr>
        <p:txBody>
          <a:bodyPr anchorCtr="0" anchor="b" bIns="91425" lIns="91425" spcFirstLastPara="1" rIns="91425" wrap="square" tIns="91425">
            <a:noAutofit/>
          </a:bodyPr>
          <a:lstStyle/>
          <a:p>
            <a:pPr indent="0" lvl="0" marL="0" rtl="0">
              <a:lnSpc>
                <a:spcPct val="115000"/>
              </a:lnSpc>
              <a:spcBef>
                <a:spcPts val="0"/>
              </a:spcBef>
              <a:spcAft>
                <a:spcPts val="300"/>
              </a:spcAft>
              <a:buClr>
                <a:schemeClr val="dk1"/>
              </a:buClr>
              <a:buSzPts val="1100"/>
              <a:buFont typeface="Arial"/>
              <a:buNone/>
            </a:pPr>
            <a:r>
              <a:rPr lang="en" sz="2600">
                <a:solidFill>
                  <a:srgbClr val="134F5C"/>
                </a:solidFill>
              </a:rPr>
              <a:t>Tensordynamic</a:t>
            </a:r>
            <a:endParaRPr>
              <a:solidFill>
                <a:srgbClr val="134F5C"/>
              </a:solidFill>
            </a:endParaRPr>
          </a:p>
        </p:txBody>
      </p:sp>
      <p:sp>
        <p:nvSpPr>
          <p:cNvPr id="57" name="Shape 57"/>
          <p:cNvSpPr txBox="1"/>
          <p:nvPr/>
        </p:nvSpPr>
        <p:spPr>
          <a:xfrm>
            <a:off x="3291325" y="4428650"/>
            <a:ext cx="2551500" cy="569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FFFFF"/>
                </a:solidFill>
              </a:rPr>
              <a:t>Dan</a:t>
            </a:r>
            <a:r>
              <a:rPr lang="en">
                <a:solidFill>
                  <a:srgbClr val="FFFFFF"/>
                </a:solidFill>
              </a:rPr>
              <a:t>i</a:t>
            </a:r>
            <a:r>
              <a:rPr lang="en">
                <a:solidFill>
                  <a:srgbClr val="FFFFFF"/>
                </a:solidFill>
              </a:rPr>
              <a:t>el Slater</a:t>
            </a:r>
            <a:endParaRPr>
              <a:solidFill>
                <a:srgbClr val="FFFFFF"/>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grpSp>
        <p:nvGrpSpPr>
          <p:cNvPr id="135" name="Shape 135"/>
          <p:cNvGrpSpPr/>
          <p:nvPr/>
        </p:nvGrpSpPr>
        <p:grpSpPr>
          <a:xfrm>
            <a:off x="0" y="0"/>
            <a:ext cx="9144001" cy="575375"/>
            <a:chOff x="0" y="0"/>
            <a:chExt cx="9144001" cy="575375"/>
          </a:xfrm>
        </p:grpSpPr>
        <p:pic>
          <p:nvPicPr>
            <p:cNvPr id="136" name="Shape 136"/>
            <p:cNvPicPr preferRelativeResize="0"/>
            <p:nvPr/>
          </p:nvPicPr>
          <p:blipFill rotWithShape="1">
            <a:blip r:embed="rId3">
              <a:alphaModFix/>
            </a:blip>
            <a:srcRect b="50619" l="131" r="17407" t="38246"/>
            <a:stretch/>
          </p:blipFill>
          <p:spPr>
            <a:xfrm>
              <a:off x="0" y="0"/>
              <a:ext cx="9144001" cy="572701"/>
            </a:xfrm>
            <a:prstGeom prst="rect">
              <a:avLst/>
            </a:prstGeom>
            <a:noFill/>
            <a:ln>
              <a:noFill/>
            </a:ln>
          </p:spPr>
        </p:pic>
        <p:sp>
          <p:nvSpPr>
            <p:cNvPr id="137" name="Shape 137"/>
            <p:cNvSpPr/>
            <p:nvPr/>
          </p:nvSpPr>
          <p:spPr>
            <a:xfrm>
              <a:off x="0" y="2675"/>
              <a:ext cx="5300700" cy="572700"/>
            </a:xfrm>
            <a:prstGeom prst="rect">
              <a:avLst/>
            </a:prstGeom>
            <a:solidFill>
              <a:srgbClr val="000000">
                <a:alpha val="6361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38" name="Shape 138"/>
          <p:cNvSpPr txBox="1"/>
          <p:nvPr>
            <p:ph type="title"/>
          </p:nvPr>
        </p:nvSpPr>
        <p:spPr>
          <a:xfrm>
            <a:off x="457175" y="44131"/>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1800">
                <a:solidFill>
                  <a:srgbClr val="FFFFFF"/>
                </a:solidFill>
              </a:rPr>
              <a:t>Optimal brain damage</a:t>
            </a:r>
            <a:endParaRPr sz="1800">
              <a:solidFill>
                <a:srgbClr val="FFFFFF"/>
              </a:solidFill>
            </a:endParaRPr>
          </a:p>
        </p:txBody>
      </p:sp>
      <p:sp>
        <p:nvSpPr>
          <p:cNvPr id="139" name="Shape 13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30200" lvl="0" marL="457200" rtl="0">
              <a:spcBef>
                <a:spcPts val="0"/>
              </a:spcBef>
              <a:spcAft>
                <a:spcPts val="0"/>
              </a:spcAft>
              <a:buSzPts val="1600"/>
              <a:buChar char="●"/>
            </a:pPr>
            <a:r>
              <a:rPr lang="en" sz="1600"/>
              <a:t>After training a full network in full the effect of each parameter in the network on the error is worked out. This is known as saliency.</a:t>
            </a:r>
            <a:br>
              <a:rPr lang="en" sz="1600"/>
            </a:br>
            <a:endParaRPr sz="1600"/>
          </a:p>
          <a:p>
            <a:pPr indent="-330200" lvl="0" marL="457200" rtl="0">
              <a:spcBef>
                <a:spcPts val="0"/>
              </a:spcBef>
              <a:spcAft>
                <a:spcPts val="0"/>
              </a:spcAft>
              <a:buSzPts val="1600"/>
              <a:buChar char="●"/>
            </a:pPr>
            <a:r>
              <a:rPr lang="en" sz="1600"/>
              <a:t>Nodes whose parameters have low saliency can be removed.</a:t>
            </a:r>
            <a:br>
              <a:rPr lang="en" sz="1600"/>
            </a:br>
            <a:endParaRPr sz="1600"/>
          </a:p>
          <a:p>
            <a:pPr indent="-330200" lvl="0" marL="457200" rtl="0">
              <a:spcBef>
                <a:spcPts val="0"/>
              </a:spcBef>
              <a:spcAft>
                <a:spcPts val="0"/>
              </a:spcAft>
              <a:buSzPts val="1600"/>
              <a:buChar char="●"/>
            </a:pPr>
            <a:r>
              <a:rPr lang="en" sz="1600"/>
              <a:t>This improves the speed of the network and leads to an improvement of the generalization performance.</a:t>
            </a:r>
            <a:endParaRPr sz="1600"/>
          </a:p>
        </p:txBody>
      </p:sp>
      <p:cxnSp>
        <p:nvCxnSpPr>
          <p:cNvPr id="140" name="Shape 140"/>
          <p:cNvCxnSpPr/>
          <p:nvPr/>
        </p:nvCxnSpPr>
        <p:spPr>
          <a:xfrm>
            <a:off x="457175" y="575375"/>
            <a:ext cx="8630700" cy="0"/>
          </a:xfrm>
          <a:prstGeom prst="straightConnector1">
            <a:avLst/>
          </a:prstGeom>
          <a:noFill/>
          <a:ln cap="flat" cmpd="sng" w="9525">
            <a:solidFill>
              <a:srgbClr val="38761D"/>
            </a:solidFill>
            <a:prstDash val="solid"/>
            <a:round/>
            <a:headEnd len="med" w="med" type="none"/>
            <a:tailEnd len="med" w="med" type="none"/>
          </a:ln>
        </p:spPr>
      </p:cxn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grpSp>
        <p:nvGrpSpPr>
          <p:cNvPr id="145" name="Shape 145"/>
          <p:cNvGrpSpPr/>
          <p:nvPr/>
        </p:nvGrpSpPr>
        <p:grpSpPr>
          <a:xfrm>
            <a:off x="0" y="0"/>
            <a:ext cx="9144001" cy="575375"/>
            <a:chOff x="0" y="0"/>
            <a:chExt cx="9144001" cy="575375"/>
          </a:xfrm>
        </p:grpSpPr>
        <p:pic>
          <p:nvPicPr>
            <p:cNvPr id="146" name="Shape 146"/>
            <p:cNvPicPr preferRelativeResize="0"/>
            <p:nvPr/>
          </p:nvPicPr>
          <p:blipFill rotWithShape="1">
            <a:blip r:embed="rId3">
              <a:alphaModFix/>
            </a:blip>
            <a:srcRect b="50619" l="131" r="17407" t="38246"/>
            <a:stretch/>
          </p:blipFill>
          <p:spPr>
            <a:xfrm>
              <a:off x="0" y="0"/>
              <a:ext cx="9144001" cy="572701"/>
            </a:xfrm>
            <a:prstGeom prst="rect">
              <a:avLst/>
            </a:prstGeom>
            <a:noFill/>
            <a:ln>
              <a:noFill/>
            </a:ln>
          </p:spPr>
        </p:pic>
        <p:sp>
          <p:nvSpPr>
            <p:cNvPr id="147" name="Shape 147"/>
            <p:cNvSpPr/>
            <p:nvPr/>
          </p:nvSpPr>
          <p:spPr>
            <a:xfrm>
              <a:off x="0" y="2675"/>
              <a:ext cx="5300700" cy="572700"/>
            </a:xfrm>
            <a:prstGeom prst="rect">
              <a:avLst/>
            </a:prstGeom>
            <a:solidFill>
              <a:srgbClr val="000000">
                <a:alpha val="6361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48" name="Shape 148"/>
          <p:cNvSpPr txBox="1"/>
          <p:nvPr>
            <p:ph type="title"/>
          </p:nvPr>
        </p:nvSpPr>
        <p:spPr>
          <a:xfrm>
            <a:off x="457175" y="38281"/>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1800">
                <a:solidFill>
                  <a:srgbClr val="FFFFFF"/>
                </a:solidFill>
              </a:rPr>
              <a:t>Optimal brain damage</a:t>
            </a:r>
            <a:endParaRPr sz="1800">
              <a:solidFill>
                <a:srgbClr val="FFFFFF"/>
              </a:solidFill>
            </a:endParaRPr>
          </a:p>
        </p:txBody>
      </p:sp>
      <p:sp>
        <p:nvSpPr>
          <p:cNvPr id="149" name="Shape 14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Clr>
                <a:schemeClr val="dk1"/>
              </a:buClr>
              <a:buSzPts val="1100"/>
              <a:buFont typeface="Arial"/>
              <a:buNone/>
            </a:pPr>
            <a:r>
              <a:rPr lang="en" sz="1600"/>
              <a:t>2 assumptions are made in calculating the effect on error</a:t>
            </a:r>
            <a:endParaRPr sz="1600"/>
          </a:p>
          <a:p>
            <a:pPr indent="-330200" lvl="0" marL="457200" rtl="0">
              <a:spcBef>
                <a:spcPts val="1600"/>
              </a:spcBef>
              <a:spcAft>
                <a:spcPts val="0"/>
              </a:spcAft>
              <a:buSzPts val="1600"/>
              <a:buAutoNum type="arabicPeriod"/>
            </a:pPr>
            <a:r>
              <a:rPr lang="en" sz="1600"/>
              <a:t>That the change to the error of multiple parameters is the sum of each individual change.</a:t>
            </a:r>
            <a:br>
              <a:rPr lang="en" sz="1600"/>
            </a:br>
            <a:endParaRPr sz="1600"/>
          </a:p>
          <a:p>
            <a:pPr indent="-330200" lvl="0" marL="457200" rtl="0">
              <a:spcBef>
                <a:spcPts val="0"/>
              </a:spcBef>
              <a:spcAft>
                <a:spcPts val="0"/>
              </a:spcAft>
              <a:buSzPts val="1600"/>
              <a:buAutoNum type="arabicPeriod"/>
            </a:pPr>
            <a:r>
              <a:rPr lang="en" sz="1600"/>
              <a:t>That the error is quadratic and can be approximated by a Taylor series</a:t>
            </a:r>
            <a:br>
              <a:rPr lang="en" sz="1600"/>
            </a:br>
            <a:endParaRPr sz="1600"/>
          </a:p>
          <a:p>
            <a:pPr indent="0" lvl="0" marL="457200">
              <a:spcBef>
                <a:spcPts val="1600"/>
              </a:spcBef>
              <a:spcAft>
                <a:spcPts val="0"/>
              </a:spcAft>
              <a:buNone/>
            </a:pPr>
            <a:r>
              <a:rPr lang="en" sz="1400">
                <a:latin typeface="Roboto Mono"/>
                <a:ea typeface="Roboto Mono"/>
                <a:cs typeface="Roboto Mono"/>
                <a:sym typeface="Roboto Mono"/>
              </a:rPr>
              <a:t>Error = Hessian[k,k]*parameter[k]^2</a:t>
            </a:r>
            <a:r>
              <a:rPr lang="en" sz="1400"/>
              <a:t> for each parameter in node</a:t>
            </a:r>
            <a:endParaRPr sz="1400"/>
          </a:p>
          <a:p>
            <a:pPr indent="0" lvl="0" marL="457200">
              <a:spcBef>
                <a:spcPts val="1600"/>
              </a:spcBef>
              <a:spcAft>
                <a:spcPts val="1600"/>
              </a:spcAft>
              <a:buNone/>
            </a:pPr>
            <a:r>
              <a:rPr lang="en" sz="1400"/>
              <a:t>Hessian[k,k] is computed using chain rule based on each activation of the network</a:t>
            </a:r>
            <a:endParaRPr sz="1400"/>
          </a:p>
        </p:txBody>
      </p:sp>
      <p:cxnSp>
        <p:nvCxnSpPr>
          <p:cNvPr id="150" name="Shape 150"/>
          <p:cNvCxnSpPr/>
          <p:nvPr/>
        </p:nvCxnSpPr>
        <p:spPr>
          <a:xfrm>
            <a:off x="457175" y="575375"/>
            <a:ext cx="8630700" cy="0"/>
          </a:xfrm>
          <a:prstGeom prst="straightConnector1">
            <a:avLst/>
          </a:prstGeom>
          <a:noFill/>
          <a:ln cap="flat" cmpd="sng" w="9525">
            <a:solidFill>
              <a:srgbClr val="38761D"/>
            </a:solidFill>
            <a:prstDash val="solid"/>
            <a:round/>
            <a:headEnd len="med" w="med" type="none"/>
            <a:tailEnd len="med" w="med" type="none"/>
          </a:ln>
        </p:spPr>
      </p:cxn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grpSp>
        <p:nvGrpSpPr>
          <p:cNvPr id="155" name="Shape 155"/>
          <p:cNvGrpSpPr/>
          <p:nvPr/>
        </p:nvGrpSpPr>
        <p:grpSpPr>
          <a:xfrm>
            <a:off x="0" y="0"/>
            <a:ext cx="9144001" cy="575375"/>
            <a:chOff x="0" y="0"/>
            <a:chExt cx="9144001" cy="575375"/>
          </a:xfrm>
        </p:grpSpPr>
        <p:pic>
          <p:nvPicPr>
            <p:cNvPr id="156" name="Shape 156"/>
            <p:cNvPicPr preferRelativeResize="0"/>
            <p:nvPr/>
          </p:nvPicPr>
          <p:blipFill rotWithShape="1">
            <a:blip r:embed="rId3">
              <a:alphaModFix/>
            </a:blip>
            <a:srcRect b="50619" l="131" r="17407" t="38246"/>
            <a:stretch/>
          </p:blipFill>
          <p:spPr>
            <a:xfrm>
              <a:off x="0" y="0"/>
              <a:ext cx="9144001" cy="572701"/>
            </a:xfrm>
            <a:prstGeom prst="rect">
              <a:avLst/>
            </a:prstGeom>
            <a:noFill/>
            <a:ln>
              <a:noFill/>
            </a:ln>
          </p:spPr>
        </p:pic>
        <p:sp>
          <p:nvSpPr>
            <p:cNvPr id="157" name="Shape 157"/>
            <p:cNvSpPr/>
            <p:nvPr/>
          </p:nvSpPr>
          <p:spPr>
            <a:xfrm>
              <a:off x="0" y="2675"/>
              <a:ext cx="5300700" cy="572700"/>
            </a:xfrm>
            <a:prstGeom prst="rect">
              <a:avLst/>
            </a:prstGeom>
            <a:solidFill>
              <a:srgbClr val="000000">
                <a:alpha val="6361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58" name="Shape 158"/>
          <p:cNvSpPr txBox="1"/>
          <p:nvPr>
            <p:ph type="title"/>
          </p:nvPr>
        </p:nvSpPr>
        <p:spPr>
          <a:xfrm>
            <a:off x="457175" y="58629"/>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1800">
                <a:solidFill>
                  <a:srgbClr val="FFFFFF"/>
                </a:solidFill>
              </a:rPr>
              <a:t>Growing networks</a:t>
            </a:r>
            <a:endParaRPr sz="1800">
              <a:solidFill>
                <a:srgbClr val="FFFFFF"/>
              </a:solidFill>
            </a:endParaRPr>
          </a:p>
        </p:txBody>
      </p:sp>
      <p:sp>
        <p:nvSpPr>
          <p:cNvPr id="159" name="Shape 15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30200" lvl="0" marL="457200" rtl="0">
              <a:spcBef>
                <a:spcPts val="0"/>
              </a:spcBef>
              <a:spcAft>
                <a:spcPts val="0"/>
              </a:spcAft>
              <a:buSzPts val="1600"/>
              <a:buChar char="●"/>
            </a:pPr>
            <a:r>
              <a:rPr lang="en" sz="1600"/>
              <a:t>Cascading correlation neural networks</a:t>
            </a:r>
            <a:br>
              <a:rPr lang="en" sz="1600"/>
            </a:br>
            <a:endParaRPr sz="1600"/>
          </a:p>
          <a:p>
            <a:pPr indent="-330200" lvl="0" marL="457200" rtl="0">
              <a:spcBef>
                <a:spcPts val="0"/>
              </a:spcBef>
              <a:spcAft>
                <a:spcPts val="0"/>
              </a:spcAft>
              <a:buSzPts val="1600"/>
              <a:buChar char="●"/>
            </a:pPr>
            <a:r>
              <a:rPr lang="en" sz="1600"/>
              <a:t>Dynamic node creation in backpropagation networks</a:t>
            </a:r>
            <a:br>
              <a:rPr lang="en" sz="1600"/>
            </a:br>
            <a:endParaRPr sz="1600"/>
          </a:p>
          <a:p>
            <a:pPr indent="-330200" lvl="0" marL="457200" rtl="0">
              <a:spcBef>
                <a:spcPts val="0"/>
              </a:spcBef>
              <a:spcAft>
                <a:spcPts val="0"/>
              </a:spcAft>
              <a:buSzPts val="1600"/>
              <a:buChar char="●"/>
            </a:pPr>
            <a:r>
              <a:rPr lang="en" sz="1600"/>
              <a:t>Infinite boltzmann machine</a:t>
            </a:r>
            <a:br>
              <a:rPr lang="en" sz="1600"/>
            </a:br>
            <a:endParaRPr sz="1600"/>
          </a:p>
          <a:p>
            <a:pPr indent="-330200" lvl="0" marL="457200" rtl="0">
              <a:spcBef>
                <a:spcPts val="0"/>
              </a:spcBef>
              <a:spcAft>
                <a:spcPts val="0"/>
              </a:spcAft>
              <a:buSzPts val="1600"/>
              <a:buChar char="●"/>
            </a:pPr>
            <a:r>
              <a:rPr lang="en" sz="1600"/>
              <a:t>Net 2 net</a:t>
            </a:r>
            <a:endParaRPr sz="16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grpSp>
        <p:nvGrpSpPr>
          <p:cNvPr id="164" name="Shape 164"/>
          <p:cNvGrpSpPr/>
          <p:nvPr/>
        </p:nvGrpSpPr>
        <p:grpSpPr>
          <a:xfrm>
            <a:off x="0" y="0"/>
            <a:ext cx="9144001" cy="575375"/>
            <a:chOff x="0" y="0"/>
            <a:chExt cx="9144001" cy="575375"/>
          </a:xfrm>
        </p:grpSpPr>
        <p:pic>
          <p:nvPicPr>
            <p:cNvPr id="165" name="Shape 165"/>
            <p:cNvPicPr preferRelativeResize="0"/>
            <p:nvPr/>
          </p:nvPicPr>
          <p:blipFill rotWithShape="1">
            <a:blip r:embed="rId3">
              <a:alphaModFix/>
            </a:blip>
            <a:srcRect b="50619" l="131" r="17407" t="38246"/>
            <a:stretch/>
          </p:blipFill>
          <p:spPr>
            <a:xfrm>
              <a:off x="0" y="0"/>
              <a:ext cx="9144001" cy="572701"/>
            </a:xfrm>
            <a:prstGeom prst="rect">
              <a:avLst/>
            </a:prstGeom>
            <a:noFill/>
            <a:ln>
              <a:noFill/>
            </a:ln>
          </p:spPr>
        </p:pic>
        <p:sp>
          <p:nvSpPr>
            <p:cNvPr id="166" name="Shape 166"/>
            <p:cNvSpPr/>
            <p:nvPr/>
          </p:nvSpPr>
          <p:spPr>
            <a:xfrm>
              <a:off x="0" y="2675"/>
              <a:ext cx="5300700" cy="572700"/>
            </a:xfrm>
            <a:prstGeom prst="rect">
              <a:avLst/>
            </a:prstGeom>
            <a:solidFill>
              <a:srgbClr val="000000">
                <a:alpha val="6361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67" name="Shape 167"/>
          <p:cNvSpPr txBox="1"/>
          <p:nvPr>
            <p:ph type="title"/>
          </p:nvPr>
        </p:nvSpPr>
        <p:spPr>
          <a:xfrm>
            <a:off x="457175" y="38557"/>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1800">
                <a:solidFill>
                  <a:srgbClr val="FFFFFF"/>
                </a:solidFill>
              </a:rPr>
              <a:t>Net2Net</a:t>
            </a:r>
            <a:endParaRPr sz="1800">
              <a:solidFill>
                <a:srgbClr val="FFFFFF"/>
              </a:solidFill>
            </a:endParaRPr>
          </a:p>
        </p:txBody>
      </p:sp>
      <p:sp>
        <p:nvSpPr>
          <p:cNvPr id="168" name="Shape 16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1600"/>
              <a:t>Contains 2 techniques: </a:t>
            </a:r>
            <a:endParaRPr sz="1600"/>
          </a:p>
          <a:p>
            <a:pPr indent="-330200" lvl="0" marL="457200" rtl="0">
              <a:spcBef>
                <a:spcPts val="1600"/>
              </a:spcBef>
              <a:spcAft>
                <a:spcPts val="0"/>
              </a:spcAft>
              <a:buSzPts val="1600"/>
              <a:buChar char="●"/>
            </a:pPr>
            <a:r>
              <a:rPr lang="en" sz="1600"/>
              <a:t>Net 2 wider net - build a network of a larger size with the same output as the current network</a:t>
            </a:r>
            <a:br>
              <a:rPr lang="en" sz="1600"/>
            </a:br>
            <a:endParaRPr sz="1600"/>
          </a:p>
          <a:p>
            <a:pPr indent="-330200" lvl="0" marL="457200" rtl="0">
              <a:spcBef>
                <a:spcPts val="0"/>
              </a:spcBef>
              <a:spcAft>
                <a:spcPts val="0"/>
              </a:spcAft>
              <a:buSzPts val="1600"/>
              <a:buChar char="●"/>
            </a:pPr>
            <a:r>
              <a:rPr lang="en" sz="1600"/>
              <a:t>Net 2 deeper net - build a network with 1 extra layer with the same output as the existing network</a:t>
            </a:r>
            <a:br>
              <a:rPr lang="en" sz="1600"/>
            </a:br>
            <a:endParaRPr sz="1600"/>
          </a:p>
          <a:p>
            <a:pPr indent="0" lvl="0" marL="457200">
              <a:spcBef>
                <a:spcPts val="1600"/>
              </a:spcBef>
              <a:spcAft>
                <a:spcPts val="0"/>
              </a:spcAft>
              <a:buNone/>
            </a:pPr>
            <a:r>
              <a:rPr lang="en" sz="1600"/>
              <a:t>Not a growing approach as such, but a useful technique to use in growing a network.</a:t>
            </a:r>
            <a:endParaRPr sz="1600"/>
          </a:p>
          <a:p>
            <a:pPr indent="0" lvl="0" marL="0">
              <a:spcBef>
                <a:spcPts val="1600"/>
              </a:spcBef>
              <a:spcAft>
                <a:spcPts val="16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grpSp>
        <p:nvGrpSpPr>
          <p:cNvPr id="173" name="Shape 173"/>
          <p:cNvGrpSpPr/>
          <p:nvPr/>
        </p:nvGrpSpPr>
        <p:grpSpPr>
          <a:xfrm>
            <a:off x="0" y="0"/>
            <a:ext cx="9144001" cy="575375"/>
            <a:chOff x="0" y="0"/>
            <a:chExt cx="9144001" cy="575375"/>
          </a:xfrm>
        </p:grpSpPr>
        <p:pic>
          <p:nvPicPr>
            <p:cNvPr id="174" name="Shape 174"/>
            <p:cNvPicPr preferRelativeResize="0"/>
            <p:nvPr/>
          </p:nvPicPr>
          <p:blipFill rotWithShape="1">
            <a:blip r:embed="rId3">
              <a:alphaModFix/>
            </a:blip>
            <a:srcRect b="50619" l="131" r="17407" t="38246"/>
            <a:stretch/>
          </p:blipFill>
          <p:spPr>
            <a:xfrm>
              <a:off x="0" y="0"/>
              <a:ext cx="9144001" cy="572701"/>
            </a:xfrm>
            <a:prstGeom prst="rect">
              <a:avLst/>
            </a:prstGeom>
            <a:noFill/>
            <a:ln>
              <a:noFill/>
            </a:ln>
          </p:spPr>
        </p:pic>
        <p:sp>
          <p:nvSpPr>
            <p:cNvPr id="175" name="Shape 175"/>
            <p:cNvSpPr/>
            <p:nvPr/>
          </p:nvSpPr>
          <p:spPr>
            <a:xfrm>
              <a:off x="0" y="2675"/>
              <a:ext cx="5300700" cy="572700"/>
            </a:xfrm>
            <a:prstGeom prst="rect">
              <a:avLst/>
            </a:prstGeom>
            <a:solidFill>
              <a:srgbClr val="000000">
                <a:alpha val="6361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76" name="Shape 176"/>
          <p:cNvSpPr txBox="1"/>
          <p:nvPr>
            <p:ph type="title"/>
          </p:nvPr>
        </p:nvSpPr>
        <p:spPr>
          <a:xfrm>
            <a:off x="457175" y="38054"/>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800">
                <a:solidFill>
                  <a:srgbClr val="FFFFFF"/>
                </a:solidFill>
              </a:rPr>
              <a:t>Net 2 wider net</a:t>
            </a:r>
            <a:endParaRPr sz="1800">
              <a:solidFill>
                <a:srgbClr val="FFFFFF"/>
              </a:solidFill>
            </a:endParaRPr>
          </a:p>
        </p:txBody>
      </p:sp>
      <p:pic>
        <p:nvPicPr>
          <p:cNvPr id="177" name="Shape 177"/>
          <p:cNvPicPr preferRelativeResize="0"/>
          <p:nvPr/>
        </p:nvPicPr>
        <p:blipFill>
          <a:blip r:embed="rId4">
            <a:alphaModFix/>
          </a:blip>
          <a:stretch>
            <a:fillRect/>
          </a:stretch>
        </p:blipFill>
        <p:spPr>
          <a:xfrm>
            <a:off x="1617125" y="1438225"/>
            <a:ext cx="5143500" cy="27146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 name="Shape 181"/>
        <p:cNvGrpSpPr/>
        <p:nvPr/>
      </p:nvGrpSpPr>
      <p:grpSpPr>
        <a:xfrm>
          <a:off x="0" y="0"/>
          <a:ext cx="0" cy="0"/>
          <a:chOff x="0" y="0"/>
          <a:chExt cx="0" cy="0"/>
        </a:xfrm>
      </p:grpSpPr>
      <p:grpSp>
        <p:nvGrpSpPr>
          <p:cNvPr id="182" name="Shape 182"/>
          <p:cNvGrpSpPr/>
          <p:nvPr/>
        </p:nvGrpSpPr>
        <p:grpSpPr>
          <a:xfrm>
            <a:off x="0" y="0"/>
            <a:ext cx="9144001" cy="575375"/>
            <a:chOff x="0" y="0"/>
            <a:chExt cx="9144001" cy="575375"/>
          </a:xfrm>
        </p:grpSpPr>
        <p:pic>
          <p:nvPicPr>
            <p:cNvPr id="183" name="Shape 183"/>
            <p:cNvPicPr preferRelativeResize="0"/>
            <p:nvPr/>
          </p:nvPicPr>
          <p:blipFill rotWithShape="1">
            <a:blip r:embed="rId3">
              <a:alphaModFix/>
            </a:blip>
            <a:srcRect b="50619" l="131" r="17407" t="38246"/>
            <a:stretch/>
          </p:blipFill>
          <p:spPr>
            <a:xfrm>
              <a:off x="0" y="0"/>
              <a:ext cx="9144001" cy="572701"/>
            </a:xfrm>
            <a:prstGeom prst="rect">
              <a:avLst/>
            </a:prstGeom>
            <a:noFill/>
            <a:ln>
              <a:noFill/>
            </a:ln>
          </p:spPr>
        </p:pic>
        <p:sp>
          <p:nvSpPr>
            <p:cNvPr id="184" name="Shape 184"/>
            <p:cNvSpPr/>
            <p:nvPr/>
          </p:nvSpPr>
          <p:spPr>
            <a:xfrm>
              <a:off x="0" y="2675"/>
              <a:ext cx="5300700" cy="572700"/>
            </a:xfrm>
            <a:prstGeom prst="rect">
              <a:avLst/>
            </a:prstGeom>
            <a:solidFill>
              <a:srgbClr val="000000">
                <a:alpha val="6361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85" name="Shape 185"/>
          <p:cNvSpPr txBox="1"/>
          <p:nvPr>
            <p:ph type="title"/>
          </p:nvPr>
        </p:nvSpPr>
        <p:spPr>
          <a:xfrm>
            <a:off x="457175" y="38054"/>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800">
                <a:solidFill>
                  <a:srgbClr val="FFFFFF"/>
                </a:solidFill>
              </a:rPr>
              <a:t>Tensordynamic</a:t>
            </a:r>
            <a:endParaRPr sz="1800">
              <a:solidFill>
                <a:srgbClr val="FFFFFF"/>
              </a:solidFill>
            </a:endParaRPr>
          </a:p>
        </p:txBody>
      </p:sp>
      <p:sp>
        <p:nvSpPr>
          <p:cNvPr id="186" name="Shape 186"/>
          <p:cNvSpPr txBox="1"/>
          <p:nvPr/>
        </p:nvSpPr>
        <p:spPr>
          <a:xfrm>
            <a:off x="264850" y="734775"/>
            <a:ext cx="8520600" cy="3944700"/>
          </a:xfrm>
          <a:prstGeom prst="rect">
            <a:avLst/>
          </a:prstGeom>
          <a:noFill/>
          <a:ln>
            <a:noFill/>
          </a:ln>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sz="1600">
                <a:solidFill>
                  <a:schemeClr val="dk2"/>
                </a:solidFill>
                <a:highlight>
                  <a:schemeClr val="lt1"/>
                </a:highlight>
              </a:rPr>
              <a:t>A software library that better supports functionality around resizing neural networks</a:t>
            </a:r>
            <a:endParaRPr sz="1600">
              <a:solidFill>
                <a:schemeClr val="dk2"/>
              </a:solidFill>
              <a:highlight>
                <a:srgbClr val="FFFFFF"/>
              </a:highlight>
            </a:endParaRPr>
          </a:p>
          <a:p>
            <a:pPr indent="0" lvl="0" marL="0" rtl="0">
              <a:spcBef>
                <a:spcPts val="0"/>
              </a:spcBef>
              <a:spcAft>
                <a:spcPts val="0"/>
              </a:spcAft>
              <a:buNone/>
            </a:pPr>
            <a:r>
              <a:t/>
            </a:r>
            <a:endParaRPr sz="1600">
              <a:solidFill>
                <a:schemeClr val="dk2"/>
              </a:solidFill>
              <a:highlight>
                <a:srgbClr val="FFFFFF"/>
              </a:highlight>
            </a:endParaRPr>
          </a:p>
          <a:p>
            <a:pPr indent="-330200" lvl="0" marL="457200" rtl="0">
              <a:spcBef>
                <a:spcPts val="0"/>
              </a:spcBef>
              <a:spcAft>
                <a:spcPts val="0"/>
              </a:spcAft>
              <a:buClr>
                <a:schemeClr val="dk2"/>
              </a:buClr>
              <a:buSzPts val="1600"/>
              <a:buChar char="●"/>
            </a:pPr>
            <a:r>
              <a:rPr lang="en" sz="1600">
                <a:solidFill>
                  <a:schemeClr val="dk2"/>
                </a:solidFill>
                <a:highlight>
                  <a:srgbClr val="FFFFFF"/>
                </a:highlight>
              </a:rPr>
              <a:t>Built in Python on top of Google TensorFlow</a:t>
            </a:r>
            <a:br>
              <a:rPr lang="en" sz="1600">
                <a:solidFill>
                  <a:schemeClr val="dk2"/>
                </a:solidFill>
                <a:highlight>
                  <a:srgbClr val="FFFFFF"/>
                </a:highlight>
              </a:rPr>
            </a:br>
            <a:endParaRPr sz="1600">
              <a:solidFill>
                <a:schemeClr val="dk2"/>
              </a:solidFill>
              <a:highlight>
                <a:srgbClr val="FFFFFF"/>
              </a:highlight>
            </a:endParaRPr>
          </a:p>
          <a:p>
            <a:pPr indent="-330200" lvl="0" marL="457200" rtl="0">
              <a:spcBef>
                <a:spcPts val="0"/>
              </a:spcBef>
              <a:spcAft>
                <a:spcPts val="0"/>
              </a:spcAft>
              <a:buClr>
                <a:schemeClr val="dk2"/>
              </a:buClr>
              <a:buSzPts val="1600"/>
              <a:buChar char="●"/>
            </a:pPr>
            <a:r>
              <a:rPr lang="en" sz="1600">
                <a:solidFill>
                  <a:schemeClr val="dk2"/>
                </a:solidFill>
                <a:highlight>
                  <a:srgbClr val="FFFFFF"/>
                </a:highlight>
              </a:rPr>
              <a:t>Has all the features listed and more:</a:t>
            </a:r>
            <a:endParaRPr sz="1600">
              <a:solidFill>
                <a:schemeClr val="dk2"/>
              </a:solidFill>
              <a:highlight>
                <a:srgbClr val="FFFFFF"/>
              </a:highlight>
            </a:endParaRPr>
          </a:p>
          <a:p>
            <a:pPr indent="-330200" lvl="1" marL="914400" rtl="0">
              <a:spcBef>
                <a:spcPts val="0"/>
              </a:spcBef>
              <a:spcAft>
                <a:spcPts val="0"/>
              </a:spcAft>
              <a:buClr>
                <a:schemeClr val="dk2"/>
              </a:buClr>
              <a:buSzPts val="1600"/>
              <a:buChar char="○"/>
            </a:pPr>
            <a:r>
              <a:rPr lang="en" sz="1600">
                <a:solidFill>
                  <a:schemeClr val="dk2"/>
                </a:solidFill>
                <a:highlight>
                  <a:srgbClr val="FFFFFF"/>
                </a:highlight>
              </a:rPr>
              <a:t>Batch norm</a:t>
            </a:r>
            <a:endParaRPr sz="1600">
              <a:solidFill>
                <a:schemeClr val="dk2"/>
              </a:solidFill>
              <a:highlight>
                <a:srgbClr val="FFFFFF"/>
              </a:highlight>
            </a:endParaRPr>
          </a:p>
          <a:p>
            <a:pPr indent="-330200" lvl="1" marL="914400" rtl="0">
              <a:spcBef>
                <a:spcPts val="0"/>
              </a:spcBef>
              <a:spcAft>
                <a:spcPts val="0"/>
              </a:spcAft>
              <a:buClr>
                <a:schemeClr val="dk2"/>
              </a:buClr>
              <a:buSzPts val="1600"/>
              <a:buChar char="○"/>
            </a:pPr>
            <a:r>
              <a:rPr lang="en" sz="1600">
                <a:solidFill>
                  <a:schemeClr val="dk2"/>
                </a:solidFill>
                <a:highlight>
                  <a:srgbClr val="FFFFFF"/>
                </a:highlight>
              </a:rPr>
              <a:t>Dropout</a:t>
            </a:r>
            <a:endParaRPr sz="1600">
              <a:solidFill>
                <a:schemeClr val="dk2"/>
              </a:solidFill>
              <a:highlight>
                <a:srgbClr val="FFFFFF"/>
              </a:highlight>
            </a:endParaRPr>
          </a:p>
          <a:p>
            <a:pPr indent="-330200" lvl="1" marL="914400" rtl="0">
              <a:spcBef>
                <a:spcPts val="0"/>
              </a:spcBef>
              <a:spcAft>
                <a:spcPts val="0"/>
              </a:spcAft>
              <a:buClr>
                <a:schemeClr val="dk2"/>
              </a:buClr>
              <a:buSzPts val="1600"/>
              <a:buChar char="○"/>
            </a:pPr>
            <a:r>
              <a:rPr lang="en" sz="1600">
                <a:solidFill>
                  <a:schemeClr val="dk2"/>
                </a:solidFill>
                <a:highlight>
                  <a:srgbClr val="FFFFFF"/>
                </a:highlight>
              </a:rPr>
              <a:t>Convolutional networks</a:t>
            </a:r>
            <a:endParaRPr sz="1600">
              <a:solidFill>
                <a:schemeClr val="dk2"/>
              </a:solidFill>
              <a:highlight>
                <a:srgbClr val="FFFFFF"/>
              </a:highlight>
            </a:endParaRPr>
          </a:p>
          <a:p>
            <a:pPr indent="-330200" lvl="1" marL="914400" rtl="0">
              <a:spcBef>
                <a:spcPts val="0"/>
              </a:spcBef>
              <a:spcAft>
                <a:spcPts val="0"/>
              </a:spcAft>
              <a:buClr>
                <a:schemeClr val="dk2"/>
              </a:buClr>
              <a:buSzPts val="1600"/>
              <a:buChar char="○"/>
            </a:pPr>
            <a:r>
              <a:rPr lang="en" sz="1600">
                <a:solidFill>
                  <a:schemeClr val="dk2"/>
                </a:solidFill>
                <a:highlight>
                  <a:srgbClr val="FFFFFF"/>
                </a:highlight>
              </a:rPr>
              <a:t>Backwards activation between layers</a:t>
            </a:r>
            <a:endParaRPr sz="1600">
              <a:solidFill>
                <a:schemeClr val="dk2"/>
              </a:solidFill>
              <a:highlight>
                <a:srgbClr val="FFFFFF"/>
              </a:highlight>
            </a:endParaRPr>
          </a:p>
          <a:p>
            <a:pPr indent="-330200" lvl="1" marL="914400" rtl="0">
              <a:spcBef>
                <a:spcPts val="0"/>
              </a:spcBef>
              <a:spcAft>
                <a:spcPts val="0"/>
              </a:spcAft>
              <a:buClr>
                <a:schemeClr val="dk2"/>
              </a:buClr>
              <a:buSzPts val="1600"/>
              <a:buChar char="○"/>
            </a:pPr>
            <a:r>
              <a:rPr lang="en" sz="1600">
                <a:solidFill>
                  <a:schemeClr val="dk2"/>
                </a:solidFill>
                <a:highlight>
                  <a:srgbClr val="FFFFFF"/>
                </a:highlight>
              </a:rPr>
              <a:t>Unsupervised learning</a:t>
            </a:r>
            <a:endParaRPr sz="1600">
              <a:solidFill>
                <a:schemeClr val="dk2"/>
              </a:solidFill>
              <a:highlight>
                <a:srgbClr val="FFFFFF"/>
              </a:highlight>
            </a:endParaRPr>
          </a:p>
          <a:p>
            <a:pPr indent="-330200" lvl="1" marL="914400" rtl="0">
              <a:spcBef>
                <a:spcPts val="0"/>
              </a:spcBef>
              <a:spcAft>
                <a:spcPts val="0"/>
              </a:spcAft>
              <a:buClr>
                <a:schemeClr val="dk2"/>
              </a:buClr>
              <a:buSzPts val="1600"/>
              <a:buChar char="○"/>
            </a:pPr>
            <a:r>
              <a:rPr lang="en" sz="1600">
                <a:solidFill>
                  <a:schemeClr val="dk2"/>
                </a:solidFill>
                <a:highlight>
                  <a:srgbClr val="FFFFFF"/>
                </a:highlight>
              </a:rPr>
              <a:t>Etc</a:t>
            </a:r>
            <a:br>
              <a:rPr lang="en" sz="1600">
                <a:solidFill>
                  <a:schemeClr val="dk2"/>
                </a:solidFill>
                <a:highlight>
                  <a:srgbClr val="FFFFFF"/>
                </a:highlight>
              </a:rPr>
            </a:br>
            <a:endParaRPr sz="1600">
              <a:solidFill>
                <a:schemeClr val="dk2"/>
              </a:solidFill>
              <a:highlight>
                <a:srgbClr val="FFFFFF"/>
              </a:highlight>
            </a:endParaRPr>
          </a:p>
          <a:p>
            <a:pPr indent="-330200" lvl="0" marL="457200" rtl="0">
              <a:spcBef>
                <a:spcPts val="0"/>
              </a:spcBef>
              <a:spcAft>
                <a:spcPts val="0"/>
              </a:spcAft>
              <a:buClr>
                <a:schemeClr val="dk2"/>
              </a:buClr>
              <a:buSzPts val="1600"/>
              <a:buChar char="●"/>
            </a:pPr>
            <a:r>
              <a:rPr lang="en" sz="1600">
                <a:solidFill>
                  <a:schemeClr val="dk2"/>
                </a:solidFill>
                <a:highlight>
                  <a:srgbClr val="FFFFFF"/>
                </a:highlight>
              </a:rPr>
              <a:t>More than 200 pages of code</a:t>
            </a:r>
            <a:br>
              <a:rPr lang="en" sz="1600">
                <a:solidFill>
                  <a:schemeClr val="dk2"/>
                </a:solidFill>
                <a:highlight>
                  <a:srgbClr val="FFFFFF"/>
                </a:highlight>
              </a:rPr>
            </a:br>
            <a:endParaRPr sz="1600">
              <a:solidFill>
                <a:schemeClr val="dk2"/>
              </a:solidFill>
              <a:highlight>
                <a:srgbClr val="FFFFFF"/>
              </a:highlight>
            </a:endParaRPr>
          </a:p>
          <a:p>
            <a:pPr indent="-330200" lvl="0" marL="457200" rtl="0">
              <a:spcBef>
                <a:spcPts val="0"/>
              </a:spcBef>
              <a:spcAft>
                <a:spcPts val="0"/>
              </a:spcAft>
              <a:buClr>
                <a:schemeClr val="dk2"/>
              </a:buClr>
              <a:buSzPts val="1600"/>
              <a:buChar char="●"/>
            </a:pPr>
            <a:r>
              <a:rPr lang="en" sz="1600">
                <a:solidFill>
                  <a:schemeClr val="dk2"/>
                </a:solidFill>
                <a:highlight>
                  <a:srgbClr val="FFFFFF"/>
                </a:highlight>
              </a:rPr>
              <a:t>100+ unit tests to verify functionality</a:t>
            </a:r>
            <a:endParaRPr sz="1600">
              <a:solidFill>
                <a:schemeClr val="dk2"/>
              </a:solidFill>
              <a:highlight>
                <a:srgbClr val="FFFFFF"/>
              </a:highlight>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0" name="Shape 190"/>
        <p:cNvGrpSpPr/>
        <p:nvPr/>
      </p:nvGrpSpPr>
      <p:grpSpPr>
        <a:xfrm>
          <a:off x="0" y="0"/>
          <a:ext cx="0" cy="0"/>
          <a:chOff x="0" y="0"/>
          <a:chExt cx="0" cy="0"/>
        </a:xfrm>
      </p:grpSpPr>
      <p:grpSp>
        <p:nvGrpSpPr>
          <p:cNvPr id="191" name="Shape 191"/>
          <p:cNvGrpSpPr/>
          <p:nvPr/>
        </p:nvGrpSpPr>
        <p:grpSpPr>
          <a:xfrm>
            <a:off x="0" y="0"/>
            <a:ext cx="9144001" cy="575375"/>
            <a:chOff x="0" y="0"/>
            <a:chExt cx="9144001" cy="575375"/>
          </a:xfrm>
        </p:grpSpPr>
        <p:pic>
          <p:nvPicPr>
            <p:cNvPr id="192" name="Shape 192"/>
            <p:cNvPicPr preferRelativeResize="0"/>
            <p:nvPr/>
          </p:nvPicPr>
          <p:blipFill rotWithShape="1">
            <a:blip r:embed="rId3">
              <a:alphaModFix/>
            </a:blip>
            <a:srcRect b="50619" l="131" r="17407" t="38246"/>
            <a:stretch/>
          </p:blipFill>
          <p:spPr>
            <a:xfrm>
              <a:off x="0" y="0"/>
              <a:ext cx="9144001" cy="572701"/>
            </a:xfrm>
            <a:prstGeom prst="rect">
              <a:avLst/>
            </a:prstGeom>
            <a:noFill/>
            <a:ln>
              <a:noFill/>
            </a:ln>
          </p:spPr>
        </p:pic>
        <p:sp>
          <p:nvSpPr>
            <p:cNvPr id="193" name="Shape 193"/>
            <p:cNvSpPr/>
            <p:nvPr/>
          </p:nvSpPr>
          <p:spPr>
            <a:xfrm>
              <a:off x="0" y="2675"/>
              <a:ext cx="5300700" cy="572700"/>
            </a:xfrm>
            <a:prstGeom prst="rect">
              <a:avLst/>
            </a:prstGeom>
            <a:solidFill>
              <a:srgbClr val="000000">
                <a:alpha val="6361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94" name="Shape 194"/>
          <p:cNvSpPr txBox="1"/>
          <p:nvPr>
            <p:ph type="title"/>
          </p:nvPr>
        </p:nvSpPr>
        <p:spPr>
          <a:xfrm>
            <a:off x="457175" y="38054"/>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800">
                <a:solidFill>
                  <a:srgbClr val="FFFFFF"/>
                </a:solidFill>
              </a:rPr>
              <a:t>Building Tensordynamic</a:t>
            </a:r>
            <a:endParaRPr sz="1800">
              <a:solidFill>
                <a:srgbClr val="FFFFFF"/>
              </a:solidFill>
            </a:endParaRPr>
          </a:p>
        </p:txBody>
      </p:sp>
      <p:sp>
        <p:nvSpPr>
          <p:cNvPr id="195" name="Shape 195"/>
          <p:cNvSpPr txBox="1"/>
          <p:nvPr/>
        </p:nvSpPr>
        <p:spPr>
          <a:xfrm>
            <a:off x="264850" y="734775"/>
            <a:ext cx="8520600" cy="3944700"/>
          </a:xfrm>
          <a:prstGeom prst="rect">
            <a:avLst/>
          </a:prstGeom>
          <a:noFill/>
          <a:ln>
            <a:noFill/>
          </a:ln>
        </p:spPr>
        <p:txBody>
          <a:bodyPr anchorCtr="0" anchor="t" bIns="91425" lIns="91425" spcFirstLastPara="1" rIns="91425" wrap="square" tIns="91425">
            <a:noAutofit/>
          </a:bodyPr>
          <a:lstStyle/>
          <a:p>
            <a:pPr indent="-330200" lvl="0" marL="457200" rtl="0">
              <a:lnSpc>
                <a:spcPct val="115000"/>
              </a:lnSpc>
              <a:spcBef>
                <a:spcPts val="0"/>
              </a:spcBef>
              <a:spcAft>
                <a:spcPts val="0"/>
              </a:spcAft>
              <a:buClr>
                <a:schemeClr val="dk2"/>
              </a:buClr>
              <a:buSzPts val="1600"/>
              <a:buAutoNum type="arabicPeriod"/>
            </a:pPr>
            <a:r>
              <a:rPr lang="en" sz="1600">
                <a:solidFill>
                  <a:schemeClr val="dk2"/>
                </a:solidFill>
                <a:highlight>
                  <a:srgbClr val="FFFFFF"/>
                </a:highlight>
              </a:rPr>
              <a:t>The ability to add or remove nodes from a layer during training</a:t>
            </a:r>
            <a:r>
              <a:rPr lang="en" sz="1600">
                <a:solidFill>
                  <a:schemeClr val="dk2"/>
                </a:solidFill>
              </a:rPr>
              <a:t>	</a:t>
            </a:r>
            <a:br>
              <a:rPr lang="en" sz="1600">
                <a:solidFill>
                  <a:schemeClr val="dk2"/>
                </a:solidFill>
              </a:rPr>
            </a:br>
            <a:endParaRPr sz="1600">
              <a:solidFill>
                <a:schemeClr val="dk2"/>
              </a:solidFill>
            </a:endParaRPr>
          </a:p>
          <a:p>
            <a:pPr indent="-330200" lvl="0" marL="457200" rtl="0">
              <a:lnSpc>
                <a:spcPct val="115000"/>
              </a:lnSpc>
              <a:spcBef>
                <a:spcPts val="0"/>
              </a:spcBef>
              <a:spcAft>
                <a:spcPts val="0"/>
              </a:spcAft>
              <a:buClr>
                <a:schemeClr val="dk2"/>
              </a:buClr>
              <a:buSzPts val="1600"/>
              <a:buAutoNum type="arabicPeriod"/>
            </a:pPr>
            <a:r>
              <a:rPr lang="en" sz="1600">
                <a:solidFill>
                  <a:schemeClr val="dk2"/>
                </a:solidFill>
                <a:highlight>
                  <a:srgbClr val="FFFFFF"/>
                </a:highlight>
              </a:rPr>
              <a:t>The ability to add or remove layers during training</a:t>
            </a:r>
            <a:br>
              <a:rPr lang="en" sz="1600">
                <a:solidFill>
                  <a:schemeClr val="dk2"/>
                </a:solidFill>
                <a:highlight>
                  <a:srgbClr val="FFFFFF"/>
                </a:highlight>
              </a:rPr>
            </a:br>
            <a:endParaRPr sz="1600">
              <a:solidFill>
                <a:schemeClr val="dk2"/>
              </a:solidFill>
            </a:endParaRPr>
          </a:p>
          <a:p>
            <a:pPr indent="-330200" lvl="0" marL="457200" rtl="0">
              <a:lnSpc>
                <a:spcPct val="115000"/>
              </a:lnSpc>
              <a:spcBef>
                <a:spcPts val="0"/>
              </a:spcBef>
              <a:spcAft>
                <a:spcPts val="0"/>
              </a:spcAft>
              <a:buClr>
                <a:schemeClr val="dk2"/>
              </a:buClr>
              <a:buSzPts val="1600"/>
              <a:buAutoNum type="arabicPeriod"/>
            </a:pPr>
            <a:r>
              <a:rPr lang="en" sz="1600">
                <a:solidFill>
                  <a:schemeClr val="dk2"/>
                </a:solidFill>
                <a:highlight>
                  <a:srgbClr val="FFFFFF"/>
                </a:highlight>
              </a:rPr>
              <a:t>An interface for specifying a topology modification policy to be used during training</a:t>
            </a:r>
            <a:br>
              <a:rPr lang="en" sz="1600">
                <a:solidFill>
                  <a:schemeClr val="dk2"/>
                </a:solidFill>
                <a:highlight>
                  <a:srgbClr val="FFFFFF"/>
                </a:highlight>
              </a:rPr>
            </a:br>
            <a:endParaRPr sz="1600">
              <a:solidFill>
                <a:schemeClr val="dk2"/>
              </a:solidFill>
            </a:endParaRPr>
          </a:p>
          <a:p>
            <a:pPr indent="-330200" lvl="0" marL="457200" rtl="0">
              <a:lnSpc>
                <a:spcPct val="115000"/>
              </a:lnSpc>
              <a:spcBef>
                <a:spcPts val="0"/>
              </a:spcBef>
              <a:spcAft>
                <a:spcPts val="0"/>
              </a:spcAft>
              <a:buClr>
                <a:schemeClr val="dk2"/>
              </a:buClr>
              <a:buSzPts val="1600"/>
              <a:buAutoNum type="arabicPeriod"/>
            </a:pPr>
            <a:r>
              <a:rPr lang="en" sz="1600">
                <a:solidFill>
                  <a:schemeClr val="dk2"/>
                </a:solidFill>
                <a:highlight>
                  <a:srgbClr val="FFFFFF"/>
                </a:highlight>
              </a:rPr>
              <a:t>Good flexibility for setting up signals that can be used as part of the policy. </a:t>
            </a:r>
            <a:r>
              <a:rPr lang="en" sz="1600">
                <a:solidFill>
                  <a:schemeClr val="dk2"/>
                </a:solidFill>
              </a:rPr>
              <a:t> 	</a:t>
            </a:r>
            <a:endParaRPr sz="1600">
              <a:solidFill>
                <a:schemeClr val="dk2"/>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9" name="Shape 199"/>
        <p:cNvGrpSpPr/>
        <p:nvPr/>
      </p:nvGrpSpPr>
      <p:grpSpPr>
        <a:xfrm>
          <a:off x="0" y="0"/>
          <a:ext cx="0" cy="0"/>
          <a:chOff x="0" y="0"/>
          <a:chExt cx="0" cy="0"/>
        </a:xfrm>
      </p:grpSpPr>
      <p:grpSp>
        <p:nvGrpSpPr>
          <p:cNvPr id="200" name="Shape 200"/>
          <p:cNvGrpSpPr/>
          <p:nvPr/>
        </p:nvGrpSpPr>
        <p:grpSpPr>
          <a:xfrm>
            <a:off x="0" y="0"/>
            <a:ext cx="9144001" cy="575375"/>
            <a:chOff x="0" y="0"/>
            <a:chExt cx="9144001" cy="575375"/>
          </a:xfrm>
        </p:grpSpPr>
        <p:pic>
          <p:nvPicPr>
            <p:cNvPr id="201" name="Shape 201"/>
            <p:cNvPicPr preferRelativeResize="0"/>
            <p:nvPr/>
          </p:nvPicPr>
          <p:blipFill rotWithShape="1">
            <a:blip r:embed="rId3">
              <a:alphaModFix/>
            </a:blip>
            <a:srcRect b="50619" l="131" r="17407" t="38246"/>
            <a:stretch/>
          </p:blipFill>
          <p:spPr>
            <a:xfrm>
              <a:off x="0" y="0"/>
              <a:ext cx="9144001" cy="572701"/>
            </a:xfrm>
            <a:prstGeom prst="rect">
              <a:avLst/>
            </a:prstGeom>
            <a:noFill/>
            <a:ln>
              <a:noFill/>
            </a:ln>
          </p:spPr>
        </p:pic>
        <p:sp>
          <p:nvSpPr>
            <p:cNvPr id="202" name="Shape 202"/>
            <p:cNvSpPr/>
            <p:nvPr/>
          </p:nvSpPr>
          <p:spPr>
            <a:xfrm>
              <a:off x="0" y="2675"/>
              <a:ext cx="5300700" cy="572700"/>
            </a:xfrm>
            <a:prstGeom prst="rect">
              <a:avLst/>
            </a:prstGeom>
            <a:solidFill>
              <a:srgbClr val="000000">
                <a:alpha val="6361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203" name="Shape 203"/>
          <p:cNvSpPr txBox="1"/>
          <p:nvPr>
            <p:ph type="title"/>
          </p:nvPr>
        </p:nvSpPr>
        <p:spPr>
          <a:xfrm>
            <a:off x="457175" y="38054"/>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800">
                <a:solidFill>
                  <a:srgbClr val="FFFFFF"/>
                </a:solidFill>
              </a:rPr>
              <a:t>Example usage</a:t>
            </a:r>
            <a:endParaRPr sz="1800">
              <a:solidFill>
                <a:srgbClr val="FFFFFF"/>
              </a:solidFill>
            </a:endParaRPr>
          </a:p>
        </p:txBody>
      </p:sp>
      <p:sp>
        <p:nvSpPr>
          <p:cNvPr id="204" name="Shape 204"/>
          <p:cNvSpPr txBox="1"/>
          <p:nvPr/>
        </p:nvSpPr>
        <p:spPr>
          <a:xfrm>
            <a:off x="264850" y="734775"/>
            <a:ext cx="8520600" cy="3944700"/>
          </a:xfrm>
          <a:prstGeom prst="rect">
            <a:avLst/>
          </a:prstGeom>
          <a:noFill/>
          <a:ln>
            <a:noFill/>
          </a:ln>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sz="1600">
                <a:solidFill>
                  <a:schemeClr val="dk2"/>
                </a:solidFill>
                <a:highlight>
                  <a:srgbClr val="FFFFFF"/>
                </a:highlight>
              </a:rPr>
              <a:t>Build a standard flat neural network and train till convergence:</a:t>
            </a:r>
            <a:endParaRPr sz="1600">
              <a:solidFill>
                <a:schemeClr val="dk2"/>
              </a:solidFill>
              <a:highlight>
                <a:srgbClr val="FFFFFF"/>
              </a:highlight>
            </a:endParaRPr>
          </a:p>
          <a:p>
            <a:pPr indent="0" lvl="0" marL="0" rtl="0">
              <a:lnSpc>
                <a:spcPct val="115000"/>
              </a:lnSpc>
              <a:spcBef>
                <a:spcPts val="0"/>
              </a:spcBef>
              <a:spcAft>
                <a:spcPts val="0"/>
              </a:spcAft>
              <a:buNone/>
            </a:pPr>
            <a:r>
              <a:t/>
            </a:r>
            <a:endParaRPr sz="1100">
              <a:solidFill>
                <a:schemeClr val="dk1"/>
              </a:solidFill>
            </a:endParaRPr>
          </a:p>
          <a:p>
            <a:pPr indent="0" lvl="0" marL="0" rtl="0">
              <a:lnSpc>
                <a:spcPct val="115000"/>
              </a:lnSpc>
              <a:spcBef>
                <a:spcPts val="0"/>
              </a:spcBef>
              <a:spcAft>
                <a:spcPts val="0"/>
              </a:spcAft>
              <a:buClr>
                <a:schemeClr val="dk1"/>
              </a:buClr>
              <a:buSzPts val="1100"/>
              <a:buFont typeface="Arial"/>
              <a:buNone/>
            </a:pPr>
            <a:r>
              <a:rPr lang="en" sz="1100">
                <a:solidFill>
                  <a:schemeClr val="dk1"/>
                </a:solidFill>
              </a:rPr>
              <a:t>	 	 	</a:t>
            </a:r>
            <a:endParaRPr sz="1100">
              <a:solidFill>
                <a:schemeClr val="dk1"/>
              </a:solidFill>
            </a:endParaRPr>
          </a:p>
          <a:p>
            <a:pPr indent="0" lvl="0" marL="914400" rtl="0">
              <a:spcBef>
                <a:spcPts val="0"/>
              </a:spcBef>
              <a:spcAft>
                <a:spcPts val="0"/>
              </a:spcAft>
              <a:buClr>
                <a:schemeClr val="dk1"/>
              </a:buClr>
              <a:buSzPts val="1100"/>
              <a:buFont typeface="Arial"/>
              <a:buNone/>
            </a:pPr>
            <a:r>
              <a:rPr lang="en">
                <a:solidFill>
                  <a:schemeClr val="dk1"/>
                </a:solidFill>
                <a:highlight>
                  <a:srgbClr val="FFFFFF"/>
                </a:highlight>
                <a:latin typeface="Roboto Mono"/>
                <a:ea typeface="Roboto Mono"/>
                <a:cs typeface="Roboto Mono"/>
                <a:sym typeface="Roboto Mono"/>
              </a:rPr>
              <a:t>import tensorflow as tf</a:t>
            </a:r>
            <a:endParaRPr>
              <a:solidFill>
                <a:schemeClr val="dk1"/>
              </a:solidFill>
              <a:highlight>
                <a:srgbClr val="FFFFFF"/>
              </a:highlight>
              <a:latin typeface="Roboto Mono"/>
              <a:ea typeface="Roboto Mono"/>
              <a:cs typeface="Roboto Mono"/>
              <a:sym typeface="Roboto Mono"/>
            </a:endParaRPr>
          </a:p>
          <a:p>
            <a:pPr indent="0" lvl="0" marL="914400" rtl="0">
              <a:spcBef>
                <a:spcPts val="0"/>
              </a:spcBef>
              <a:spcAft>
                <a:spcPts val="0"/>
              </a:spcAft>
              <a:buClr>
                <a:schemeClr val="dk1"/>
              </a:buClr>
              <a:buSzPts val="1100"/>
              <a:buFont typeface="Arial"/>
              <a:buNone/>
            </a:pPr>
            <a:r>
              <a:t/>
            </a:r>
            <a:endParaRPr>
              <a:solidFill>
                <a:schemeClr val="dk1"/>
              </a:solidFill>
              <a:highlight>
                <a:srgbClr val="FFFFFF"/>
              </a:highlight>
              <a:latin typeface="Roboto Mono"/>
              <a:ea typeface="Roboto Mono"/>
              <a:cs typeface="Roboto Mono"/>
              <a:sym typeface="Roboto Mono"/>
            </a:endParaRPr>
          </a:p>
          <a:p>
            <a:pPr indent="0" lvl="0" marL="914400" rtl="0">
              <a:spcBef>
                <a:spcPts val="0"/>
              </a:spcBef>
              <a:spcAft>
                <a:spcPts val="0"/>
              </a:spcAft>
              <a:buClr>
                <a:schemeClr val="dk1"/>
              </a:buClr>
              <a:buSzPts val="1100"/>
              <a:buFont typeface="Arial"/>
              <a:buNone/>
            </a:pPr>
            <a:r>
              <a:rPr lang="en">
                <a:solidFill>
                  <a:schemeClr val="dk1"/>
                </a:solidFill>
                <a:highlight>
                  <a:srgbClr val="FFFFFF"/>
                </a:highlight>
                <a:latin typeface="Roboto Mono"/>
                <a:ea typeface="Roboto Mono"/>
                <a:cs typeface="Roboto Mono"/>
                <a:sym typeface="Roboto Mono"/>
              </a:rPr>
              <a:t>data_set = load_data_set()</a:t>
            </a:r>
            <a:endParaRPr>
              <a:solidFill>
                <a:schemeClr val="dk1"/>
              </a:solidFill>
              <a:highlight>
                <a:srgbClr val="FFFFFF"/>
              </a:highlight>
              <a:latin typeface="Roboto Mono"/>
              <a:ea typeface="Roboto Mono"/>
              <a:cs typeface="Roboto Mono"/>
              <a:sym typeface="Roboto Mono"/>
            </a:endParaRPr>
          </a:p>
          <a:p>
            <a:pPr indent="0" lvl="0" marL="914400" rtl="0">
              <a:spcBef>
                <a:spcPts val="0"/>
              </a:spcBef>
              <a:spcAft>
                <a:spcPts val="0"/>
              </a:spcAft>
              <a:buClr>
                <a:schemeClr val="dk1"/>
              </a:buClr>
              <a:buSzPts val="1100"/>
              <a:buFont typeface="Arial"/>
              <a:buNone/>
            </a:pPr>
            <a:r>
              <a:rPr lang="en">
                <a:solidFill>
                  <a:schemeClr val="dk1"/>
                </a:solidFill>
                <a:highlight>
                  <a:srgbClr val="FFFFFF"/>
                </a:highlight>
                <a:latin typeface="Roboto Mono"/>
                <a:ea typeface="Roboto Mono"/>
                <a:cs typeface="Roboto Mono"/>
                <a:sym typeface="Roboto Mono"/>
              </a:rPr>
              <a:t>input_layer = InputLayer(input_nodes=data_set.feature_shape)</a:t>
            </a:r>
            <a:endParaRPr>
              <a:solidFill>
                <a:schemeClr val="dk1"/>
              </a:solidFill>
              <a:highlight>
                <a:srgbClr val="FFFFFF"/>
              </a:highlight>
              <a:latin typeface="Roboto Mono"/>
              <a:ea typeface="Roboto Mono"/>
              <a:cs typeface="Roboto Mono"/>
              <a:sym typeface="Roboto Mono"/>
            </a:endParaRPr>
          </a:p>
          <a:p>
            <a:pPr indent="0" lvl="0" marL="914400" rtl="0">
              <a:spcBef>
                <a:spcPts val="0"/>
              </a:spcBef>
              <a:spcAft>
                <a:spcPts val="0"/>
              </a:spcAft>
              <a:buClr>
                <a:schemeClr val="dk1"/>
              </a:buClr>
              <a:buSzPts val="1100"/>
              <a:buFont typeface="Arial"/>
              <a:buNone/>
            </a:pPr>
            <a:r>
              <a:rPr lang="en">
                <a:solidFill>
                  <a:schemeClr val="dk1"/>
                </a:solidFill>
                <a:highlight>
                  <a:srgbClr val="FFFFFF"/>
                </a:highlight>
                <a:latin typeface="Roboto Mono"/>
                <a:ea typeface="Roboto Mono"/>
                <a:cs typeface="Roboto Mono"/>
                <a:sym typeface="Roboto Mono"/>
              </a:rPr>
              <a:t>hidden_layer = Layer(input=input_layer, hidden_nodes=200, non_liniarity=tf.nn.relu)</a:t>
            </a:r>
            <a:endParaRPr>
              <a:solidFill>
                <a:schemeClr val="dk1"/>
              </a:solidFill>
              <a:highlight>
                <a:srgbClr val="FFFFFF"/>
              </a:highlight>
              <a:latin typeface="Roboto Mono"/>
              <a:ea typeface="Roboto Mono"/>
              <a:cs typeface="Roboto Mono"/>
              <a:sym typeface="Roboto Mono"/>
            </a:endParaRPr>
          </a:p>
          <a:p>
            <a:pPr indent="0" lvl="0" marL="914400" rtl="0">
              <a:spcBef>
                <a:spcPts val="0"/>
              </a:spcBef>
              <a:spcAft>
                <a:spcPts val="0"/>
              </a:spcAft>
              <a:buClr>
                <a:schemeClr val="dk1"/>
              </a:buClr>
              <a:buSzPts val="1100"/>
              <a:buFont typeface="Arial"/>
              <a:buNone/>
            </a:pPr>
            <a:r>
              <a:rPr lang="en">
                <a:solidFill>
                  <a:schemeClr val="dk1"/>
                </a:solidFill>
                <a:highlight>
                  <a:srgbClr val="FFFFFF"/>
                </a:highlight>
                <a:latin typeface="Roboto Mono"/>
                <a:ea typeface="Roboto Mono"/>
                <a:cs typeface="Roboto Mono"/>
                <a:sym typeface="Roboto Mono"/>
              </a:rPr>
              <a:t>output_layer = CategoricalOutputLayer(output_nodes=data_set.label_shape)</a:t>
            </a:r>
            <a:endParaRPr>
              <a:solidFill>
                <a:schemeClr val="dk1"/>
              </a:solidFill>
              <a:highlight>
                <a:srgbClr val="FFFFFF"/>
              </a:highlight>
              <a:latin typeface="Roboto Mono"/>
              <a:ea typeface="Roboto Mono"/>
              <a:cs typeface="Roboto Mono"/>
              <a:sym typeface="Roboto Mono"/>
            </a:endParaRPr>
          </a:p>
          <a:p>
            <a:pPr indent="0" lvl="0" marL="914400" rtl="0">
              <a:spcBef>
                <a:spcPts val="0"/>
              </a:spcBef>
              <a:spcAft>
                <a:spcPts val="0"/>
              </a:spcAft>
              <a:buClr>
                <a:schemeClr val="dk1"/>
              </a:buClr>
              <a:buSzPts val="1100"/>
              <a:buFont typeface="Arial"/>
              <a:buNone/>
            </a:pPr>
            <a:r>
              <a:rPr lang="en">
                <a:solidFill>
                  <a:schemeClr val="dk1"/>
                </a:solidFill>
                <a:highlight>
                  <a:srgbClr val="FFFFFF"/>
                </a:highlight>
                <a:latin typeface="Roboto Mono"/>
                <a:ea typeface="Roboto Mono"/>
                <a:cs typeface="Roboto Mono"/>
                <a:sym typeface="Roboto Mono"/>
              </a:rPr>
              <a:t>output_layer.train_till_convergence(train_set=data_set.train, test_set=data_set.test)</a:t>
            </a:r>
            <a:endParaRPr>
              <a:solidFill>
                <a:schemeClr val="dk1"/>
              </a:solidFill>
              <a:highlight>
                <a:srgbClr val="FFFFFF"/>
              </a:highlight>
              <a:latin typeface="Roboto Mono"/>
              <a:ea typeface="Roboto Mono"/>
              <a:cs typeface="Roboto Mono"/>
              <a:sym typeface="Roboto Mono"/>
            </a:endParaRPr>
          </a:p>
          <a:p>
            <a:pPr indent="0" lvl="0" marL="914400" rtl="0">
              <a:spcBef>
                <a:spcPts val="0"/>
              </a:spcBef>
              <a:spcAft>
                <a:spcPts val="0"/>
              </a:spcAft>
              <a:buClr>
                <a:schemeClr val="dk1"/>
              </a:buClr>
              <a:buSzPts val="1100"/>
              <a:buFont typeface="Arial"/>
              <a:buNone/>
            </a:pPr>
            <a:r>
              <a:rPr lang="en">
                <a:solidFill>
                  <a:schemeClr val="dk1"/>
                </a:solidFill>
                <a:highlight>
                  <a:srgbClr val="FFFFFF"/>
                </a:highlight>
                <a:latin typeface="Roboto Mono"/>
                <a:ea typeface="Roboto Mono"/>
                <a:cs typeface="Roboto Mono"/>
                <a:sym typeface="Roboto Mono"/>
              </a:rPr>
              <a:t>print(output_layer.get_structure())</a:t>
            </a:r>
            <a:endParaRPr>
              <a:solidFill>
                <a:schemeClr val="dk1"/>
              </a:solidFill>
              <a:highlight>
                <a:srgbClr val="FFFFFF"/>
              </a:highlight>
              <a:latin typeface="Roboto Mono"/>
              <a:ea typeface="Roboto Mono"/>
              <a:cs typeface="Roboto Mono"/>
              <a:sym typeface="Roboto Mono"/>
            </a:endParaRPr>
          </a:p>
          <a:p>
            <a:pPr indent="0" lvl="0" marL="914400" rtl="0">
              <a:spcBef>
                <a:spcPts val="0"/>
              </a:spcBef>
              <a:spcAft>
                <a:spcPts val="0"/>
              </a:spcAft>
              <a:buClr>
                <a:schemeClr val="dk1"/>
              </a:buClr>
              <a:buSzPts val="1100"/>
              <a:buFont typeface="Arial"/>
              <a:buNone/>
            </a:pPr>
            <a:r>
              <a:rPr lang="en">
                <a:solidFill>
                  <a:schemeClr val="dk1"/>
                </a:solidFill>
                <a:highlight>
                  <a:srgbClr val="FFFFFF"/>
                </a:highlight>
                <a:latin typeface="Roboto Mono"/>
                <a:ea typeface="Roboto Mono"/>
                <a:cs typeface="Roboto Mono"/>
                <a:sym typeface="Roboto Mono"/>
              </a:rPr>
              <a:t># should print out “Layer:200”</a:t>
            </a:r>
            <a:endParaRPr>
              <a:solidFill>
                <a:schemeClr val="dk1"/>
              </a:solidFill>
              <a:highlight>
                <a:srgbClr val="FFFFFF"/>
              </a:highlight>
              <a:latin typeface="Roboto Mono"/>
              <a:ea typeface="Roboto Mono"/>
              <a:cs typeface="Roboto Mono"/>
              <a:sym typeface="Roboto Mon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8" name="Shape 208"/>
        <p:cNvGrpSpPr/>
        <p:nvPr/>
      </p:nvGrpSpPr>
      <p:grpSpPr>
        <a:xfrm>
          <a:off x="0" y="0"/>
          <a:ext cx="0" cy="0"/>
          <a:chOff x="0" y="0"/>
          <a:chExt cx="0" cy="0"/>
        </a:xfrm>
      </p:grpSpPr>
      <p:grpSp>
        <p:nvGrpSpPr>
          <p:cNvPr id="209" name="Shape 209"/>
          <p:cNvGrpSpPr/>
          <p:nvPr/>
        </p:nvGrpSpPr>
        <p:grpSpPr>
          <a:xfrm>
            <a:off x="0" y="0"/>
            <a:ext cx="9144001" cy="575375"/>
            <a:chOff x="0" y="0"/>
            <a:chExt cx="9144001" cy="575375"/>
          </a:xfrm>
        </p:grpSpPr>
        <p:pic>
          <p:nvPicPr>
            <p:cNvPr id="210" name="Shape 210"/>
            <p:cNvPicPr preferRelativeResize="0"/>
            <p:nvPr/>
          </p:nvPicPr>
          <p:blipFill rotWithShape="1">
            <a:blip r:embed="rId3">
              <a:alphaModFix/>
            </a:blip>
            <a:srcRect b="50619" l="131" r="17407" t="38246"/>
            <a:stretch/>
          </p:blipFill>
          <p:spPr>
            <a:xfrm>
              <a:off x="0" y="0"/>
              <a:ext cx="9144001" cy="572701"/>
            </a:xfrm>
            <a:prstGeom prst="rect">
              <a:avLst/>
            </a:prstGeom>
            <a:noFill/>
            <a:ln>
              <a:noFill/>
            </a:ln>
          </p:spPr>
        </p:pic>
        <p:sp>
          <p:nvSpPr>
            <p:cNvPr id="211" name="Shape 211"/>
            <p:cNvSpPr/>
            <p:nvPr/>
          </p:nvSpPr>
          <p:spPr>
            <a:xfrm>
              <a:off x="0" y="2675"/>
              <a:ext cx="5300700" cy="572700"/>
            </a:xfrm>
            <a:prstGeom prst="rect">
              <a:avLst/>
            </a:prstGeom>
            <a:solidFill>
              <a:srgbClr val="000000">
                <a:alpha val="6361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212" name="Shape 212"/>
          <p:cNvSpPr txBox="1"/>
          <p:nvPr>
            <p:ph type="title"/>
          </p:nvPr>
        </p:nvSpPr>
        <p:spPr>
          <a:xfrm>
            <a:off x="457175" y="38054"/>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Clr>
                <a:schemeClr val="dk1"/>
              </a:buClr>
              <a:buSzPts val="1100"/>
              <a:buFont typeface="Arial"/>
              <a:buNone/>
            </a:pPr>
            <a:r>
              <a:rPr lang="en" sz="1800">
                <a:solidFill>
                  <a:schemeClr val="lt1"/>
                </a:solidFill>
              </a:rPr>
              <a:t>Example usage</a:t>
            </a:r>
            <a:endParaRPr sz="1800">
              <a:solidFill>
                <a:schemeClr val="lt1"/>
              </a:solidFill>
            </a:endParaRPr>
          </a:p>
          <a:p>
            <a:pPr indent="0" lvl="0" marL="0" rtl="0">
              <a:spcBef>
                <a:spcPts val="0"/>
              </a:spcBef>
              <a:spcAft>
                <a:spcPts val="0"/>
              </a:spcAft>
              <a:buNone/>
            </a:pPr>
            <a:r>
              <a:t/>
            </a:r>
            <a:endParaRPr sz="1800">
              <a:solidFill>
                <a:srgbClr val="FFFFFF"/>
              </a:solidFill>
            </a:endParaRPr>
          </a:p>
        </p:txBody>
      </p:sp>
      <p:sp>
        <p:nvSpPr>
          <p:cNvPr id="213" name="Shape 213"/>
          <p:cNvSpPr txBox="1"/>
          <p:nvPr/>
        </p:nvSpPr>
        <p:spPr>
          <a:xfrm>
            <a:off x="264850" y="734775"/>
            <a:ext cx="8520600" cy="39447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600">
                <a:solidFill>
                  <a:schemeClr val="dk2"/>
                </a:solidFill>
                <a:highlight>
                  <a:srgbClr val="FFFFFF"/>
                </a:highlight>
              </a:rPr>
              <a:t>Manually resize a layer of the network:</a:t>
            </a:r>
            <a:endParaRPr sz="1600">
              <a:solidFill>
                <a:schemeClr val="dk2"/>
              </a:solidFill>
              <a:highlight>
                <a:srgbClr val="FFFFFF"/>
              </a:highlight>
            </a:endParaRPr>
          </a:p>
          <a:p>
            <a:pPr indent="0" lvl="0" marL="0" rtl="0">
              <a:spcBef>
                <a:spcPts val="0"/>
              </a:spcBef>
              <a:spcAft>
                <a:spcPts val="0"/>
              </a:spcAft>
              <a:buNone/>
            </a:pPr>
            <a:r>
              <a:t/>
            </a:r>
            <a:endParaRPr sz="1100">
              <a:solidFill>
                <a:schemeClr val="dk1"/>
              </a:solidFill>
              <a:highlight>
                <a:srgbClr val="FFFFFF"/>
              </a:highlight>
              <a:latin typeface="Times New Roman"/>
              <a:ea typeface="Times New Roman"/>
              <a:cs typeface="Times New Roman"/>
              <a:sym typeface="Times New Roman"/>
            </a:endParaRPr>
          </a:p>
          <a:p>
            <a:pPr indent="0" lvl="0" marL="914400">
              <a:spcBef>
                <a:spcPts val="0"/>
              </a:spcBef>
              <a:spcAft>
                <a:spcPts val="0"/>
              </a:spcAft>
              <a:buNone/>
            </a:pPr>
            <a:r>
              <a:rPr lang="en">
                <a:solidFill>
                  <a:schemeClr val="dk1"/>
                </a:solidFill>
                <a:highlight>
                  <a:srgbClr val="FFFFFF"/>
                </a:highlight>
                <a:latin typeface="Roboto Mono"/>
                <a:ea typeface="Roboto Mono"/>
                <a:cs typeface="Roboto Mono"/>
                <a:sym typeface="Roboto Mono"/>
              </a:rPr>
              <a:t>hidden_layer.resize(250)</a:t>
            </a:r>
            <a:endParaRPr>
              <a:solidFill>
                <a:schemeClr val="dk1"/>
              </a:solidFill>
              <a:highlight>
                <a:srgbClr val="FFFFFF"/>
              </a:highlight>
              <a:latin typeface="Roboto Mono"/>
              <a:ea typeface="Roboto Mono"/>
              <a:cs typeface="Roboto Mono"/>
              <a:sym typeface="Roboto Mono"/>
            </a:endParaRPr>
          </a:p>
          <a:p>
            <a:pPr indent="0" lvl="0" marL="914400">
              <a:spcBef>
                <a:spcPts val="0"/>
              </a:spcBef>
              <a:spcAft>
                <a:spcPts val="0"/>
              </a:spcAft>
              <a:buNone/>
            </a:pPr>
            <a:r>
              <a:rPr lang="en">
                <a:solidFill>
                  <a:schemeClr val="dk1"/>
                </a:solidFill>
                <a:highlight>
                  <a:srgbClr val="FFFFFF"/>
                </a:highlight>
                <a:latin typeface="Roboto Mono"/>
                <a:ea typeface="Roboto Mono"/>
                <a:cs typeface="Roboto Mono"/>
                <a:sym typeface="Roboto Mono"/>
              </a:rPr>
              <a:t>print(output_layer.get_structure())</a:t>
            </a:r>
            <a:endParaRPr>
              <a:solidFill>
                <a:schemeClr val="dk1"/>
              </a:solidFill>
              <a:highlight>
                <a:srgbClr val="FFFFFF"/>
              </a:highlight>
              <a:latin typeface="Roboto Mono"/>
              <a:ea typeface="Roboto Mono"/>
              <a:cs typeface="Roboto Mono"/>
              <a:sym typeface="Roboto Mono"/>
            </a:endParaRPr>
          </a:p>
          <a:p>
            <a:pPr indent="0" lvl="0" marL="914400" rtl="0">
              <a:spcBef>
                <a:spcPts val="0"/>
              </a:spcBef>
              <a:spcAft>
                <a:spcPts val="0"/>
              </a:spcAft>
              <a:buNone/>
            </a:pPr>
            <a:r>
              <a:rPr lang="en">
                <a:solidFill>
                  <a:schemeClr val="dk1"/>
                </a:solidFill>
                <a:highlight>
                  <a:srgbClr val="FFFFFF"/>
                </a:highlight>
                <a:latin typeface="Roboto Mono"/>
                <a:ea typeface="Roboto Mono"/>
                <a:cs typeface="Roboto Mono"/>
                <a:sym typeface="Roboto Mono"/>
              </a:rPr>
              <a:t># should print out “Layer:250”</a:t>
            </a:r>
            <a:endParaRPr sz="1100">
              <a:solidFill>
                <a:schemeClr val="dk1"/>
              </a:solidFill>
              <a:highlight>
                <a:srgbClr val="FFFFFF"/>
              </a:highlight>
              <a:latin typeface="Roboto Mono"/>
              <a:ea typeface="Roboto Mono"/>
              <a:cs typeface="Roboto Mono"/>
              <a:sym typeface="Roboto Mono"/>
            </a:endParaRPr>
          </a:p>
          <a:p>
            <a:pPr indent="0" lvl="0" marL="0" rtl="0">
              <a:lnSpc>
                <a:spcPct val="115000"/>
              </a:lnSpc>
              <a:spcBef>
                <a:spcPts val="0"/>
              </a:spcBef>
              <a:spcAft>
                <a:spcPts val="0"/>
              </a:spcAft>
              <a:buNone/>
            </a:pPr>
            <a:br>
              <a:rPr lang="en" sz="1800">
                <a:solidFill>
                  <a:schemeClr val="dk1"/>
                </a:solidFill>
                <a:highlight>
                  <a:srgbClr val="FFFFFF"/>
                </a:highlight>
                <a:latin typeface="Times New Roman"/>
                <a:ea typeface="Times New Roman"/>
                <a:cs typeface="Times New Roman"/>
                <a:sym typeface="Times New Roman"/>
              </a:rPr>
            </a:br>
            <a:endParaRPr sz="1800">
              <a:solidFill>
                <a:schemeClr val="dk1"/>
              </a:solidFill>
              <a:highlight>
                <a:srgbClr val="FFFFFF"/>
              </a:highlight>
              <a:latin typeface="Times New Roman"/>
              <a:ea typeface="Times New Roman"/>
              <a:cs typeface="Times New Roman"/>
              <a:sym typeface="Times New Roman"/>
            </a:endParaRPr>
          </a:p>
          <a:p>
            <a:pPr indent="0" lvl="0" marL="0" rtl="0">
              <a:lnSpc>
                <a:spcPct val="115000"/>
              </a:lnSpc>
              <a:spcBef>
                <a:spcPts val="0"/>
              </a:spcBef>
              <a:spcAft>
                <a:spcPts val="0"/>
              </a:spcAft>
              <a:buNone/>
            </a:pPr>
            <a:r>
              <a:rPr lang="en" sz="1600">
                <a:solidFill>
                  <a:schemeClr val="dk2"/>
                </a:solidFill>
                <a:highlight>
                  <a:srgbClr val="FFFFFF"/>
                </a:highlight>
              </a:rPr>
              <a:t>Add a new layer:</a:t>
            </a:r>
            <a:br>
              <a:rPr lang="en" sz="1800">
                <a:solidFill>
                  <a:schemeClr val="dk2"/>
                </a:solidFill>
                <a:highlight>
                  <a:srgbClr val="FFFFFF"/>
                </a:highlight>
              </a:rPr>
            </a:br>
            <a:endParaRPr sz="1800">
              <a:solidFill>
                <a:schemeClr val="dk1"/>
              </a:solidFill>
              <a:highlight>
                <a:srgbClr val="FFFFFF"/>
              </a:highlight>
              <a:latin typeface="Times New Roman"/>
              <a:ea typeface="Times New Roman"/>
              <a:cs typeface="Times New Roman"/>
              <a:sym typeface="Times New Roman"/>
            </a:endParaRPr>
          </a:p>
          <a:p>
            <a:pPr indent="0" lvl="0" marL="914400">
              <a:spcBef>
                <a:spcPts val="0"/>
              </a:spcBef>
              <a:spcAft>
                <a:spcPts val="0"/>
              </a:spcAft>
              <a:buNone/>
            </a:pPr>
            <a:r>
              <a:rPr lang="en">
                <a:solidFill>
                  <a:schemeClr val="dk1"/>
                </a:solidFill>
                <a:highlight>
                  <a:srgbClr val="FFFFFF"/>
                </a:highlight>
                <a:latin typeface="Roboto Mono"/>
                <a:ea typeface="Roboto Mono"/>
                <a:cs typeface="Roboto Mono"/>
                <a:sym typeface="Roboto Mono"/>
              </a:rPr>
              <a:t>hidden_layer.add_intermediate_layer(Layer, hidden_nodes=200, non_liniarity=tf.nn.sigmoid)</a:t>
            </a:r>
            <a:endParaRPr>
              <a:solidFill>
                <a:schemeClr val="dk1"/>
              </a:solidFill>
              <a:highlight>
                <a:srgbClr val="FFFFFF"/>
              </a:highlight>
              <a:latin typeface="Roboto Mono"/>
              <a:ea typeface="Roboto Mono"/>
              <a:cs typeface="Roboto Mono"/>
              <a:sym typeface="Roboto Mono"/>
            </a:endParaRPr>
          </a:p>
          <a:p>
            <a:pPr indent="0" lvl="0" marL="914400">
              <a:spcBef>
                <a:spcPts val="0"/>
              </a:spcBef>
              <a:spcAft>
                <a:spcPts val="0"/>
              </a:spcAft>
              <a:buNone/>
            </a:pPr>
            <a:r>
              <a:rPr lang="en">
                <a:solidFill>
                  <a:schemeClr val="dk1"/>
                </a:solidFill>
                <a:highlight>
                  <a:srgbClr val="FFFFFF"/>
                </a:highlight>
                <a:latin typeface="Roboto Mono"/>
                <a:ea typeface="Roboto Mono"/>
                <a:cs typeface="Roboto Mono"/>
                <a:sym typeface="Roboto Mono"/>
              </a:rPr>
              <a:t>print(output_layer.get_structure())</a:t>
            </a:r>
            <a:endParaRPr>
              <a:solidFill>
                <a:schemeClr val="dk1"/>
              </a:solidFill>
              <a:highlight>
                <a:srgbClr val="FFFFFF"/>
              </a:highlight>
              <a:latin typeface="Roboto Mono"/>
              <a:ea typeface="Roboto Mono"/>
              <a:cs typeface="Roboto Mono"/>
              <a:sym typeface="Roboto Mono"/>
            </a:endParaRPr>
          </a:p>
          <a:p>
            <a:pPr indent="0" lvl="0" marL="914400">
              <a:spcBef>
                <a:spcPts val="0"/>
              </a:spcBef>
              <a:spcAft>
                <a:spcPts val="0"/>
              </a:spcAft>
              <a:buNone/>
            </a:pPr>
            <a:r>
              <a:rPr lang="en">
                <a:solidFill>
                  <a:schemeClr val="dk1"/>
                </a:solidFill>
                <a:highlight>
                  <a:srgbClr val="FFFFFF"/>
                </a:highlight>
                <a:latin typeface="Roboto Mono"/>
                <a:ea typeface="Roboto Mono"/>
                <a:cs typeface="Roboto Mono"/>
                <a:sym typeface="Roboto Mono"/>
              </a:rPr>
              <a:t># should print out “Layer:250 → Layer:200”</a:t>
            </a:r>
            <a:endParaRPr>
              <a:solidFill>
                <a:schemeClr val="dk1"/>
              </a:solidFill>
              <a:highlight>
                <a:srgbClr val="FFFFFF"/>
              </a:highlight>
              <a:latin typeface="Roboto Mono"/>
              <a:ea typeface="Roboto Mono"/>
              <a:cs typeface="Roboto Mono"/>
              <a:sym typeface="Roboto Mono"/>
            </a:endParaRPr>
          </a:p>
          <a:p>
            <a:pPr indent="0" lvl="0" marL="0" rtl="0">
              <a:spcBef>
                <a:spcPts val="0"/>
              </a:spcBef>
              <a:spcAft>
                <a:spcPts val="0"/>
              </a:spcAft>
              <a:buNone/>
            </a:pPr>
            <a:r>
              <a:t/>
            </a:r>
            <a:endParaRPr sz="1800">
              <a:solidFill>
                <a:schemeClr val="dk1"/>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7" name="Shape 217"/>
        <p:cNvGrpSpPr/>
        <p:nvPr/>
      </p:nvGrpSpPr>
      <p:grpSpPr>
        <a:xfrm>
          <a:off x="0" y="0"/>
          <a:ext cx="0" cy="0"/>
          <a:chOff x="0" y="0"/>
          <a:chExt cx="0" cy="0"/>
        </a:xfrm>
      </p:grpSpPr>
      <p:grpSp>
        <p:nvGrpSpPr>
          <p:cNvPr id="218" name="Shape 218"/>
          <p:cNvGrpSpPr/>
          <p:nvPr/>
        </p:nvGrpSpPr>
        <p:grpSpPr>
          <a:xfrm>
            <a:off x="0" y="0"/>
            <a:ext cx="9144001" cy="575375"/>
            <a:chOff x="0" y="0"/>
            <a:chExt cx="9144001" cy="575375"/>
          </a:xfrm>
        </p:grpSpPr>
        <p:pic>
          <p:nvPicPr>
            <p:cNvPr id="219" name="Shape 219"/>
            <p:cNvPicPr preferRelativeResize="0"/>
            <p:nvPr/>
          </p:nvPicPr>
          <p:blipFill rotWithShape="1">
            <a:blip r:embed="rId3">
              <a:alphaModFix/>
            </a:blip>
            <a:srcRect b="50619" l="131" r="17407" t="38246"/>
            <a:stretch/>
          </p:blipFill>
          <p:spPr>
            <a:xfrm>
              <a:off x="0" y="0"/>
              <a:ext cx="9144001" cy="572701"/>
            </a:xfrm>
            <a:prstGeom prst="rect">
              <a:avLst/>
            </a:prstGeom>
            <a:noFill/>
            <a:ln>
              <a:noFill/>
            </a:ln>
          </p:spPr>
        </p:pic>
        <p:sp>
          <p:nvSpPr>
            <p:cNvPr id="220" name="Shape 220"/>
            <p:cNvSpPr/>
            <p:nvPr/>
          </p:nvSpPr>
          <p:spPr>
            <a:xfrm>
              <a:off x="0" y="2675"/>
              <a:ext cx="5300700" cy="572700"/>
            </a:xfrm>
            <a:prstGeom prst="rect">
              <a:avLst/>
            </a:prstGeom>
            <a:solidFill>
              <a:srgbClr val="000000">
                <a:alpha val="6361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221" name="Shape 221"/>
          <p:cNvSpPr txBox="1"/>
          <p:nvPr>
            <p:ph type="title"/>
          </p:nvPr>
        </p:nvSpPr>
        <p:spPr>
          <a:xfrm>
            <a:off x="457175" y="38054"/>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Clr>
                <a:schemeClr val="dk1"/>
              </a:buClr>
              <a:buSzPts val="1100"/>
              <a:buFont typeface="Arial"/>
              <a:buNone/>
            </a:pPr>
            <a:r>
              <a:rPr lang="en" sz="1800">
                <a:solidFill>
                  <a:schemeClr val="lt1"/>
                </a:solidFill>
              </a:rPr>
              <a:t>Example usage</a:t>
            </a:r>
            <a:endParaRPr sz="1800">
              <a:solidFill>
                <a:schemeClr val="lt1"/>
              </a:solidFill>
            </a:endParaRPr>
          </a:p>
          <a:p>
            <a:pPr indent="0" lvl="0" marL="0" rtl="0">
              <a:spcBef>
                <a:spcPts val="0"/>
              </a:spcBef>
              <a:spcAft>
                <a:spcPts val="0"/>
              </a:spcAft>
              <a:buNone/>
            </a:pPr>
            <a:r>
              <a:t/>
            </a:r>
            <a:endParaRPr sz="1800">
              <a:solidFill>
                <a:srgbClr val="FFFFFF"/>
              </a:solidFill>
            </a:endParaRPr>
          </a:p>
        </p:txBody>
      </p:sp>
      <p:sp>
        <p:nvSpPr>
          <p:cNvPr id="222" name="Shape 222"/>
          <p:cNvSpPr txBox="1"/>
          <p:nvPr/>
        </p:nvSpPr>
        <p:spPr>
          <a:xfrm>
            <a:off x="264850" y="734775"/>
            <a:ext cx="8520600" cy="39447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600">
                <a:solidFill>
                  <a:schemeClr val="dk1"/>
                </a:solidFill>
              </a:rPr>
              <a:t> </a:t>
            </a:r>
            <a:r>
              <a:rPr lang="en" sz="1600">
                <a:solidFill>
                  <a:schemeClr val="dk1"/>
                </a:solidFill>
                <a:highlight>
                  <a:srgbClr val="FFFFFF"/>
                </a:highlight>
              </a:rPr>
              <a:t>Learn the best network topology for a given data set:</a:t>
            </a:r>
            <a:endParaRPr sz="1600">
              <a:solidFill>
                <a:schemeClr val="dk1"/>
              </a:solidFill>
              <a:highlight>
                <a:srgbClr val="FFFFFF"/>
              </a:highlight>
            </a:endParaRPr>
          </a:p>
          <a:p>
            <a:pPr indent="0" lvl="0" marL="0" rtl="0">
              <a:spcBef>
                <a:spcPts val="0"/>
              </a:spcBef>
              <a:spcAft>
                <a:spcPts val="0"/>
              </a:spcAft>
              <a:buNone/>
            </a:pPr>
            <a:r>
              <a:t/>
            </a:r>
            <a:endParaRPr sz="1800">
              <a:solidFill>
                <a:schemeClr val="dk1"/>
              </a:solidFill>
              <a:highlight>
                <a:srgbClr val="FFFFFF"/>
              </a:highlight>
              <a:latin typeface="Times New Roman"/>
              <a:ea typeface="Times New Roman"/>
              <a:cs typeface="Times New Roman"/>
              <a:sym typeface="Times New Roman"/>
            </a:endParaRPr>
          </a:p>
          <a:p>
            <a:pPr indent="0" lvl="0" marL="914400">
              <a:spcBef>
                <a:spcPts val="0"/>
              </a:spcBef>
              <a:spcAft>
                <a:spcPts val="0"/>
              </a:spcAft>
              <a:buNone/>
            </a:pPr>
            <a:r>
              <a:rPr lang="en">
                <a:solidFill>
                  <a:schemeClr val="dk1"/>
                </a:solidFill>
                <a:highlight>
                  <a:srgbClr val="FFFFFF"/>
                </a:highlight>
                <a:latin typeface="Roboto Mono"/>
                <a:ea typeface="Roboto Mono"/>
                <a:cs typeface="Roboto Mono"/>
                <a:sym typeface="Roboto Mono"/>
              </a:rPr>
              <a:t>output_layer.learn_structure(train_set=data_set.train, test_set=data_set.test)</a:t>
            </a:r>
            <a:endParaRPr>
              <a:solidFill>
                <a:schemeClr val="dk1"/>
              </a:solidFill>
              <a:highlight>
                <a:srgbClr val="FFFFFF"/>
              </a:highlight>
              <a:latin typeface="Roboto Mono"/>
              <a:ea typeface="Roboto Mono"/>
              <a:cs typeface="Roboto Mono"/>
              <a:sym typeface="Roboto Mono"/>
            </a:endParaRPr>
          </a:p>
          <a:p>
            <a:pPr indent="0" lvl="0" marL="914400">
              <a:spcBef>
                <a:spcPts val="0"/>
              </a:spcBef>
              <a:spcAft>
                <a:spcPts val="0"/>
              </a:spcAft>
              <a:buNone/>
            </a:pPr>
            <a:r>
              <a:rPr lang="en">
                <a:solidFill>
                  <a:schemeClr val="dk1"/>
                </a:solidFill>
                <a:highlight>
                  <a:srgbClr val="FFFFFF"/>
                </a:highlight>
                <a:latin typeface="Roboto Mono"/>
                <a:ea typeface="Roboto Mono"/>
                <a:cs typeface="Roboto Mono"/>
                <a:sym typeface="Roboto Mono"/>
              </a:rPr>
              <a:t>print(output_layer.get_structure())</a:t>
            </a:r>
            <a:br>
              <a:rPr lang="en">
                <a:solidFill>
                  <a:schemeClr val="dk1"/>
                </a:solidFill>
                <a:highlight>
                  <a:srgbClr val="FFFFFF"/>
                </a:highlight>
                <a:latin typeface="Roboto Mono"/>
                <a:ea typeface="Roboto Mono"/>
                <a:cs typeface="Roboto Mono"/>
                <a:sym typeface="Roboto Mono"/>
              </a:rPr>
            </a:br>
            <a:endParaRPr>
              <a:solidFill>
                <a:schemeClr val="dk1"/>
              </a:solidFill>
              <a:highlight>
                <a:srgbClr val="FFFFFF"/>
              </a:highlight>
              <a:latin typeface="Roboto Mono"/>
              <a:ea typeface="Roboto Mono"/>
              <a:cs typeface="Roboto Mono"/>
              <a:sym typeface="Roboto Mono"/>
            </a:endParaRPr>
          </a:p>
          <a:p>
            <a:pPr indent="0" lvl="0" marL="914400">
              <a:spcBef>
                <a:spcPts val="0"/>
              </a:spcBef>
              <a:spcAft>
                <a:spcPts val="0"/>
              </a:spcAft>
              <a:buNone/>
            </a:pPr>
            <a:r>
              <a:rPr i="1" lang="en" sz="1200">
                <a:solidFill>
                  <a:schemeClr val="dk1"/>
                </a:solidFill>
                <a:highlight>
                  <a:srgbClr val="FFFFFF"/>
                </a:highlight>
              </a:rPr>
              <a:t># should print out something like: “Layer:242 → Layer:84 → Layer:65”</a:t>
            </a:r>
            <a:endParaRPr i="1" sz="1200">
              <a:solidFill>
                <a:schemeClr val="dk1"/>
              </a:solidFill>
              <a:highlight>
                <a:srgbClr val="FFFFFF"/>
              </a:highlight>
            </a:endParaRPr>
          </a:p>
          <a:p>
            <a:pPr indent="0" lvl="0" marL="914400">
              <a:spcBef>
                <a:spcPts val="0"/>
              </a:spcBef>
              <a:spcAft>
                <a:spcPts val="0"/>
              </a:spcAft>
              <a:buNone/>
            </a:pPr>
            <a:r>
              <a:rPr i="1" lang="en" sz="1200">
                <a:solidFill>
                  <a:schemeClr val="dk1"/>
                </a:solidFill>
                <a:highlight>
                  <a:srgbClr val="FFFFFF"/>
                </a:highlight>
              </a:rPr>
              <a:t># depending on what is learned</a:t>
            </a:r>
            <a:endParaRPr i="1" sz="1200">
              <a:solidFill>
                <a:schemeClr val="dk1"/>
              </a:solidFill>
              <a:highlight>
                <a:srgbClr val="FFFFFF"/>
              </a:highlight>
            </a:endParaRPr>
          </a:p>
          <a:p>
            <a:pPr indent="0" lvl="0" marL="0">
              <a:spcBef>
                <a:spcPts val="0"/>
              </a:spcBef>
              <a:spcAft>
                <a:spcPts val="0"/>
              </a:spcAft>
              <a:buNone/>
            </a:pPr>
            <a:r>
              <a:t/>
            </a:r>
            <a:endParaRPr sz="1800">
              <a:solidFill>
                <a:schemeClr val="dk1"/>
              </a:solidFill>
              <a:highlight>
                <a:srgbClr val="FFFFFF"/>
              </a:highlight>
              <a:latin typeface="Times New Roman"/>
              <a:ea typeface="Times New Roman"/>
              <a:cs typeface="Times New Roman"/>
              <a:sym typeface="Times New Roman"/>
            </a:endParaRPr>
          </a:p>
          <a:p>
            <a:pPr indent="0" lvl="0" marL="0">
              <a:spcBef>
                <a:spcPts val="0"/>
              </a:spcBef>
              <a:spcAft>
                <a:spcPts val="0"/>
              </a:spcAft>
              <a:buNone/>
            </a:pPr>
            <a:r>
              <a:rPr lang="en" sz="1100">
                <a:solidFill>
                  <a:schemeClr val="dk1"/>
                </a:solidFill>
              </a:rPr>
              <a:t>	 	 	</a:t>
            </a:r>
            <a:endParaRPr sz="1100">
              <a:solidFill>
                <a:schemeClr val="dk1"/>
              </a:solidFill>
            </a:endParaRPr>
          </a:p>
          <a:p>
            <a:pPr indent="0" lvl="0" marL="0" rtl="0">
              <a:lnSpc>
                <a:spcPct val="115000"/>
              </a:lnSpc>
              <a:spcBef>
                <a:spcPts val="0"/>
              </a:spcBef>
              <a:spcAft>
                <a:spcPts val="0"/>
              </a:spcAft>
              <a:buNone/>
            </a:pPr>
            <a:r>
              <a:rPr lang="en" sz="1600">
                <a:solidFill>
                  <a:schemeClr val="dk1"/>
                </a:solidFill>
                <a:highlight>
                  <a:srgbClr val="FFFFFF"/>
                </a:highlight>
              </a:rPr>
              <a:t>Resize a layer based on a specific policy:</a:t>
            </a:r>
            <a:endParaRPr sz="1600">
              <a:solidFill>
                <a:schemeClr val="dk1"/>
              </a:solidFill>
              <a:highlight>
                <a:srgbClr val="FFFFFF"/>
              </a:highlight>
            </a:endParaRPr>
          </a:p>
          <a:p>
            <a:pPr indent="0" lvl="0" marL="0" rtl="0">
              <a:lnSpc>
                <a:spcPct val="115000"/>
              </a:lnSpc>
              <a:spcBef>
                <a:spcPts val="0"/>
              </a:spcBef>
              <a:spcAft>
                <a:spcPts val="0"/>
              </a:spcAft>
              <a:buNone/>
            </a:pPr>
            <a:r>
              <a:t/>
            </a:r>
            <a:endParaRPr sz="1800">
              <a:solidFill>
                <a:schemeClr val="dk1"/>
              </a:solidFill>
              <a:highlight>
                <a:srgbClr val="FFFFFF"/>
              </a:highlight>
              <a:latin typeface="Times New Roman"/>
              <a:ea typeface="Times New Roman"/>
              <a:cs typeface="Times New Roman"/>
              <a:sym typeface="Times New Roman"/>
            </a:endParaRPr>
          </a:p>
          <a:p>
            <a:pPr indent="0" lvl="0" marL="914400">
              <a:spcBef>
                <a:spcPts val="0"/>
              </a:spcBef>
              <a:spcAft>
                <a:spcPts val="0"/>
              </a:spcAft>
              <a:buNone/>
            </a:pPr>
            <a:r>
              <a:rPr lang="en">
                <a:solidFill>
                  <a:schemeClr val="dk1"/>
                </a:solidFill>
                <a:highlight>
                  <a:srgbClr val="FFFFFF"/>
                </a:highlight>
                <a:latin typeface="Roboto Mono"/>
                <a:ea typeface="Roboto Mono"/>
                <a:cs typeface="Roboto Mono"/>
                <a:sym typeface="Roboto Mono"/>
              </a:rPr>
              <a:t>def node_priority(layer):</a:t>
            </a:r>
            <a:endParaRPr>
              <a:solidFill>
                <a:schemeClr val="dk1"/>
              </a:solidFill>
              <a:highlight>
                <a:srgbClr val="FFFFFF"/>
              </a:highlight>
              <a:latin typeface="Roboto Mono"/>
              <a:ea typeface="Roboto Mono"/>
              <a:cs typeface="Roboto Mono"/>
              <a:sym typeface="Roboto Mono"/>
            </a:endParaRPr>
          </a:p>
          <a:p>
            <a:pPr indent="0" lvl="0" marL="914400">
              <a:spcBef>
                <a:spcPts val="0"/>
              </a:spcBef>
              <a:spcAft>
                <a:spcPts val="0"/>
              </a:spcAft>
              <a:buNone/>
            </a:pPr>
            <a:r>
              <a:rPr lang="en">
                <a:solidFill>
                  <a:schemeClr val="dk1"/>
                </a:solidFill>
                <a:highlight>
                  <a:srgbClr val="FFFFFF"/>
                </a:highlight>
                <a:latin typeface="Roboto Mono"/>
                <a:ea typeface="Roboto Mono"/>
                <a:cs typeface="Roboto Mono"/>
                <a:sym typeface="Roboto Mono"/>
              </a:rPr>
              <a:t>	# TODO: add real logic here</a:t>
            </a:r>
            <a:endParaRPr>
              <a:solidFill>
                <a:schemeClr val="dk1"/>
              </a:solidFill>
              <a:highlight>
                <a:srgbClr val="FFFFFF"/>
              </a:highlight>
              <a:latin typeface="Roboto Mono"/>
              <a:ea typeface="Roboto Mono"/>
              <a:cs typeface="Roboto Mono"/>
              <a:sym typeface="Roboto Mono"/>
            </a:endParaRPr>
          </a:p>
          <a:p>
            <a:pPr indent="0" lvl="0" marL="914400" rtl="0">
              <a:spcBef>
                <a:spcPts val="0"/>
              </a:spcBef>
              <a:spcAft>
                <a:spcPts val="0"/>
              </a:spcAft>
              <a:buNone/>
            </a:pPr>
            <a:r>
              <a:rPr lang="en">
                <a:solidFill>
                  <a:schemeClr val="dk1"/>
                </a:solidFill>
                <a:highlight>
                  <a:srgbClr val="FFFFFF"/>
                </a:highlight>
                <a:latin typeface="Roboto Mono"/>
                <a:ea typeface="Roboto Mono"/>
                <a:cs typeface="Roboto Mono"/>
                <a:sym typeface="Roboto Mono"/>
              </a:rPr>
              <a:t>	return [ random.randint(1, 100) for _ in range(len(layer.output_nodes))]</a:t>
            </a:r>
            <a:endParaRPr>
              <a:solidFill>
                <a:schemeClr val="dk1"/>
              </a:solidFill>
              <a:highlight>
                <a:srgbClr val="FFFFFF"/>
              </a:highlight>
              <a:latin typeface="Roboto Mono"/>
              <a:ea typeface="Roboto Mono"/>
              <a:cs typeface="Roboto Mono"/>
              <a:sym typeface="Roboto Mono"/>
            </a:endParaRPr>
          </a:p>
          <a:p>
            <a:pPr indent="0" lvl="0" marL="914400">
              <a:spcBef>
                <a:spcPts val="0"/>
              </a:spcBef>
              <a:spcAft>
                <a:spcPts val="0"/>
              </a:spcAft>
              <a:buNone/>
            </a:pPr>
            <a:r>
              <a:rPr lang="en">
                <a:solidFill>
                  <a:schemeClr val="dk1"/>
                </a:solidFill>
                <a:highlight>
                  <a:srgbClr val="FFFFFF"/>
                </a:highlight>
                <a:latin typeface="Roboto Mono"/>
                <a:ea typeface="Roboto Mono"/>
                <a:cs typeface="Roboto Mono"/>
                <a:sym typeface="Roboto Mono"/>
              </a:rPr>
              <a:t>layer.resize(145, node_priority_func=node_priority)</a:t>
            </a:r>
            <a:endParaRPr>
              <a:solidFill>
                <a:schemeClr val="dk1"/>
              </a:solidFill>
              <a:highlight>
                <a:srgbClr val="FFFFFF"/>
              </a:highlight>
              <a:latin typeface="Roboto Mono"/>
              <a:ea typeface="Roboto Mono"/>
              <a:cs typeface="Roboto Mono"/>
              <a:sym typeface="Roboto Mono"/>
            </a:endParaRPr>
          </a:p>
          <a:p>
            <a:pPr indent="0" lvl="0" marL="0" rtl="0">
              <a:spcBef>
                <a:spcPts val="0"/>
              </a:spcBef>
              <a:spcAft>
                <a:spcPts val="0"/>
              </a:spcAft>
              <a:buNone/>
            </a:pPr>
            <a:r>
              <a:t/>
            </a:r>
            <a:endParaRPr sz="1800">
              <a:solidFill>
                <a:schemeClr val="dk1"/>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 name="Shape 61"/>
        <p:cNvGrpSpPr/>
        <p:nvPr/>
      </p:nvGrpSpPr>
      <p:grpSpPr>
        <a:xfrm>
          <a:off x="0" y="0"/>
          <a:ext cx="0" cy="0"/>
          <a:chOff x="0" y="0"/>
          <a:chExt cx="0" cy="0"/>
        </a:xfrm>
      </p:grpSpPr>
      <p:grpSp>
        <p:nvGrpSpPr>
          <p:cNvPr id="62" name="Shape 62"/>
          <p:cNvGrpSpPr/>
          <p:nvPr/>
        </p:nvGrpSpPr>
        <p:grpSpPr>
          <a:xfrm>
            <a:off x="0" y="0"/>
            <a:ext cx="9144001" cy="575375"/>
            <a:chOff x="0" y="0"/>
            <a:chExt cx="9144001" cy="575375"/>
          </a:xfrm>
        </p:grpSpPr>
        <p:pic>
          <p:nvPicPr>
            <p:cNvPr id="63" name="Shape 63"/>
            <p:cNvPicPr preferRelativeResize="0"/>
            <p:nvPr/>
          </p:nvPicPr>
          <p:blipFill rotWithShape="1">
            <a:blip r:embed="rId3">
              <a:alphaModFix/>
            </a:blip>
            <a:srcRect b="50619" l="131" r="17407" t="38246"/>
            <a:stretch/>
          </p:blipFill>
          <p:spPr>
            <a:xfrm>
              <a:off x="0" y="0"/>
              <a:ext cx="9144001" cy="572701"/>
            </a:xfrm>
            <a:prstGeom prst="rect">
              <a:avLst/>
            </a:prstGeom>
            <a:noFill/>
            <a:ln>
              <a:noFill/>
            </a:ln>
          </p:spPr>
        </p:pic>
        <p:sp>
          <p:nvSpPr>
            <p:cNvPr id="64" name="Shape 64"/>
            <p:cNvSpPr/>
            <p:nvPr/>
          </p:nvSpPr>
          <p:spPr>
            <a:xfrm>
              <a:off x="0" y="2675"/>
              <a:ext cx="5300700" cy="572700"/>
            </a:xfrm>
            <a:prstGeom prst="rect">
              <a:avLst/>
            </a:prstGeom>
            <a:solidFill>
              <a:srgbClr val="000000">
                <a:alpha val="6361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65" name="Shape 65"/>
          <p:cNvSpPr txBox="1"/>
          <p:nvPr>
            <p:ph type="title"/>
          </p:nvPr>
        </p:nvSpPr>
        <p:spPr>
          <a:xfrm>
            <a:off x="457175" y="50409"/>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800">
                <a:solidFill>
                  <a:srgbClr val="FFFFFF"/>
                </a:solidFill>
              </a:rPr>
              <a:t>The problem</a:t>
            </a:r>
            <a:endParaRPr sz="1800">
              <a:solidFill>
                <a:srgbClr val="FFFFFF"/>
              </a:solidFill>
            </a:endParaRPr>
          </a:p>
        </p:txBody>
      </p:sp>
      <p:sp>
        <p:nvSpPr>
          <p:cNvPr id="66" name="Shape 6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Clr>
                <a:schemeClr val="dk2"/>
              </a:buClr>
              <a:buSzPts val="1800"/>
              <a:buChar char="●"/>
            </a:pPr>
            <a:r>
              <a:rPr lang="en">
                <a:highlight>
                  <a:srgbClr val="FFFFFF"/>
                </a:highlight>
              </a:rPr>
              <a:t>Deep neural networks have a lot of hyper parameters relating to network topology.</a:t>
            </a:r>
            <a:br>
              <a:rPr lang="en">
                <a:highlight>
                  <a:srgbClr val="FFFFFF"/>
                </a:highlight>
              </a:rPr>
            </a:br>
            <a:endParaRPr>
              <a:highlight>
                <a:srgbClr val="FFFFFF"/>
              </a:highlight>
            </a:endParaRPr>
          </a:p>
          <a:p>
            <a:pPr indent="-342900" lvl="0" marL="457200" rtl="0">
              <a:spcBef>
                <a:spcPts val="0"/>
              </a:spcBef>
              <a:spcAft>
                <a:spcPts val="0"/>
              </a:spcAft>
              <a:buClr>
                <a:schemeClr val="dk2"/>
              </a:buClr>
              <a:buSzPts val="1800"/>
              <a:buChar char="●"/>
            </a:pPr>
            <a:r>
              <a:rPr lang="en"/>
              <a:t>Topology is currently determined by trial and error (e.g grid search)</a:t>
            </a:r>
            <a:br>
              <a:rPr lang="en"/>
            </a:br>
            <a:endParaRPr/>
          </a:p>
          <a:p>
            <a:pPr indent="-342900" lvl="0" marL="457200" rtl="0">
              <a:spcBef>
                <a:spcPts val="0"/>
              </a:spcBef>
              <a:spcAft>
                <a:spcPts val="0"/>
              </a:spcAft>
              <a:buClr>
                <a:schemeClr val="dk2"/>
              </a:buClr>
              <a:buSzPts val="1800"/>
              <a:buChar char="●"/>
            </a:pPr>
            <a:r>
              <a:rPr lang="en"/>
              <a:t>Training deep neural networks can take large amounts of time.</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6" name="Shape 226"/>
        <p:cNvGrpSpPr/>
        <p:nvPr/>
      </p:nvGrpSpPr>
      <p:grpSpPr>
        <a:xfrm>
          <a:off x="0" y="0"/>
          <a:ext cx="0" cy="0"/>
          <a:chOff x="0" y="0"/>
          <a:chExt cx="0" cy="0"/>
        </a:xfrm>
      </p:grpSpPr>
      <p:grpSp>
        <p:nvGrpSpPr>
          <p:cNvPr id="227" name="Shape 227"/>
          <p:cNvGrpSpPr/>
          <p:nvPr/>
        </p:nvGrpSpPr>
        <p:grpSpPr>
          <a:xfrm>
            <a:off x="0" y="0"/>
            <a:ext cx="9144001" cy="575375"/>
            <a:chOff x="0" y="0"/>
            <a:chExt cx="9144001" cy="575375"/>
          </a:xfrm>
        </p:grpSpPr>
        <p:pic>
          <p:nvPicPr>
            <p:cNvPr id="228" name="Shape 228"/>
            <p:cNvPicPr preferRelativeResize="0"/>
            <p:nvPr/>
          </p:nvPicPr>
          <p:blipFill rotWithShape="1">
            <a:blip r:embed="rId3">
              <a:alphaModFix/>
            </a:blip>
            <a:srcRect b="50619" l="131" r="17407" t="38246"/>
            <a:stretch/>
          </p:blipFill>
          <p:spPr>
            <a:xfrm>
              <a:off x="0" y="0"/>
              <a:ext cx="9144001" cy="572701"/>
            </a:xfrm>
            <a:prstGeom prst="rect">
              <a:avLst/>
            </a:prstGeom>
            <a:noFill/>
            <a:ln>
              <a:noFill/>
            </a:ln>
          </p:spPr>
        </p:pic>
        <p:sp>
          <p:nvSpPr>
            <p:cNvPr id="229" name="Shape 229"/>
            <p:cNvSpPr/>
            <p:nvPr/>
          </p:nvSpPr>
          <p:spPr>
            <a:xfrm>
              <a:off x="0" y="2675"/>
              <a:ext cx="5300700" cy="572700"/>
            </a:xfrm>
            <a:prstGeom prst="rect">
              <a:avLst/>
            </a:prstGeom>
            <a:solidFill>
              <a:srgbClr val="000000">
                <a:alpha val="6361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230" name="Shape 230"/>
          <p:cNvSpPr txBox="1"/>
          <p:nvPr>
            <p:ph type="title"/>
          </p:nvPr>
        </p:nvSpPr>
        <p:spPr>
          <a:xfrm>
            <a:off x="457175" y="38054"/>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Clr>
                <a:schemeClr val="dk1"/>
              </a:buClr>
              <a:buSzPts val="1100"/>
              <a:buFont typeface="Arial"/>
              <a:buNone/>
            </a:pPr>
            <a:r>
              <a:rPr lang="en" sz="1800">
                <a:solidFill>
                  <a:schemeClr val="lt1"/>
                </a:solidFill>
              </a:rPr>
              <a:t>Example usage</a:t>
            </a:r>
            <a:endParaRPr sz="1800">
              <a:solidFill>
                <a:schemeClr val="lt1"/>
              </a:solidFill>
            </a:endParaRPr>
          </a:p>
          <a:p>
            <a:pPr indent="0" lvl="0" marL="0" rtl="0">
              <a:spcBef>
                <a:spcPts val="0"/>
              </a:spcBef>
              <a:spcAft>
                <a:spcPts val="0"/>
              </a:spcAft>
              <a:buNone/>
            </a:pPr>
            <a:r>
              <a:t/>
            </a:r>
            <a:endParaRPr sz="1800">
              <a:solidFill>
                <a:srgbClr val="FFFFFF"/>
              </a:solidFill>
            </a:endParaRPr>
          </a:p>
        </p:txBody>
      </p:sp>
      <p:sp>
        <p:nvSpPr>
          <p:cNvPr id="231" name="Shape 231"/>
          <p:cNvSpPr txBox="1"/>
          <p:nvPr/>
        </p:nvSpPr>
        <p:spPr>
          <a:xfrm>
            <a:off x="264850" y="734775"/>
            <a:ext cx="8520600" cy="39447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600">
                <a:solidFill>
                  <a:schemeClr val="dk2"/>
                </a:solidFill>
                <a:highlight>
                  <a:srgbClr val="FFFFFF"/>
                </a:highlight>
              </a:rPr>
              <a:t>Set a random policy of size structure learning:</a:t>
            </a:r>
            <a:endParaRPr sz="1600">
              <a:solidFill>
                <a:schemeClr val="dk2"/>
              </a:solidFill>
              <a:highlight>
                <a:srgbClr val="FFFFFF"/>
              </a:highlight>
            </a:endParaRPr>
          </a:p>
          <a:p>
            <a:pPr indent="0" lvl="0" marL="0" rtl="0">
              <a:spcBef>
                <a:spcPts val="0"/>
              </a:spcBef>
              <a:spcAft>
                <a:spcPts val="0"/>
              </a:spcAft>
              <a:buNone/>
            </a:pPr>
            <a:r>
              <a:t/>
            </a:r>
            <a:endParaRPr sz="1800">
              <a:solidFill>
                <a:schemeClr val="dk1"/>
              </a:solidFill>
              <a:highlight>
                <a:srgbClr val="FFFFFF"/>
              </a:highlight>
              <a:latin typeface="Times New Roman"/>
              <a:ea typeface="Times New Roman"/>
              <a:cs typeface="Times New Roman"/>
              <a:sym typeface="Times New Roman"/>
            </a:endParaRPr>
          </a:p>
          <a:p>
            <a:pPr indent="0" lvl="0" marL="914400">
              <a:spcBef>
                <a:spcPts val="0"/>
              </a:spcBef>
              <a:spcAft>
                <a:spcPts val="0"/>
              </a:spcAft>
              <a:buNone/>
            </a:pPr>
            <a:r>
              <a:rPr lang="en">
                <a:solidFill>
                  <a:schemeClr val="dk1"/>
                </a:solidFill>
                <a:highlight>
                  <a:srgbClr val="FFFFFF"/>
                </a:highlight>
                <a:latin typeface="Roboto Mono"/>
                <a:ea typeface="Roboto Mono"/>
                <a:cs typeface="Roboto Mono"/>
                <a:sym typeface="Roboto Mono"/>
              </a:rPr>
              <a:t>import random</a:t>
            </a:r>
            <a:endParaRPr>
              <a:solidFill>
                <a:schemeClr val="dk1"/>
              </a:solidFill>
              <a:highlight>
                <a:srgbClr val="FFFFFF"/>
              </a:highlight>
              <a:latin typeface="Roboto Mono"/>
              <a:ea typeface="Roboto Mono"/>
              <a:cs typeface="Roboto Mono"/>
              <a:sym typeface="Roboto Mono"/>
            </a:endParaRPr>
          </a:p>
          <a:p>
            <a:pPr indent="0" lvl="0" marL="914400">
              <a:spcBef>
                <a:spcPts val="0"/>
              </a:spcBef>
              <a:spcAft>
                <a:spcPts val="0"/>
              </a:spcAft>
              <a:buNone/>
            </a:pPr>
            <a:r>
              <a:t/>
            </a:r>
            <a:endParaRPr>
              <a:solidFill>
                <a:schemeClr val="dk1"/>
              </a:solidFill>
              <a:highlight>
                <a:srgbClr val="FFFFFF"/>
              </a:highlight>
              <a:latin typeface="Roboto Mono"/>
              <a:ea typeface="Roboto Mono"/>
              <a:cs typeface="Roboto Mono"/>
              <a:sym typeface="Roboto Mono"/>
            </a:endParaRPr>
          </a:p>
          <a:p>
            <a:pPr indent="0" lvl="0" marL="914400">
              <a:spcBef>
                <a:spcPts val="0"/>
              </a:spcBef>
              <a:spcAft>
                <a:spcPts val="0"/>
              </a:spcAft>
              <a:buNone/>
            </a:pPr>
            <a:r>
              <a:rPr lang="en">
                <a:solidFill>
                  <a:schemeClr val="dk1"/>
                </a:solidFill>
                <a:highlight>
                  <a:srgbClr val="FFFFFF"/>
                </a:highlight>
                <a:latin typeface="Roboto Mono"/>
                <a:ea typeface="Roboto Mono"/>
                <a:cs typeface="Roboto Mono"/>
                <a:sym typeface="Roboto Mono"/>
              </a:rPr>
              <a:t>def on_convergence(iteration_number, network):</a:t>
            </a:r>
            <a:endParaRPr>
              <a:solidFill>
                <a:schemeClr val="dk1"/>
              </a:solidFill>
              <a:highlight>
                <a:srgbClr val="FFFFFF"/>
              </a:highlight>
              <a:latin typeface="Roboto Mono"/>
              <a:ea typeface="Roboto Mono"/>
              <a:cs typeface="Roboto Mono"/>
              <a:sym typeface="Roboto Mono"/>
            </a:endParaRPr>
          </a:p>
          <a:p>
            <a:pPr indent="0" lvl="0" marL="914400">
              <a:spcBef>
                <a:spcPts val="0"/>
              </a:spcBef>
              <a:spcAft>
                <a:spcPts val="0"/>
              </a:spcAft>
              <a:buNone/>
            </a:pPr>
            <a:r>
              <a:rPr lang="en">
                <a:solidFill>
                  <a:schemeClr val="dk1"/>
                </a:solidFill>
                <a:highlight>
                  <a:srgbClr val="FFFFFF"/>
                </a:highlight>
                <a:latin typeface="Roboto Mono"/>
                <a:ea typeface="Roboto Mono"/>
                <a:cs typeface="Roboto Mono"/>
                <a:sym typeface="Roboto Mono"/>
              </a:rPr>
              <a:t>	if iteration_number==200:</a:t>
            </a:r>
            <a:endParaRPr>
              <a:solidFill>
                <a:schemeClr val="dk1"/>
              </a:solidFill>
              <a:highlight>
                <a:srgbClr val="FFFFFF"/>
              </a:highlight>
              <a:latin typeface="Roboto Mono"/>
              <a:ea typeface="Roboto Mono"/>
              <a:cs typeface="Roboto Mono"/>
              <a:sym typeface="Roboto Mono"/>
            </a:endParaRPr>
          </a:p>
          <a:p>
            <a:pPr indent="0" lvl="0" marL="914400">
              <a:spcBef>
                <a:spcPts val="0"/>
              </a:spcBef>
              <a:spcAft>
                <a:spcPts val="0"/>
              </a:spcAft>
              <a:buNone/>
            </a:pPr>
            <a:r>
              <a:rPr lang="en">
                <a:solidFill>
                  <a:schemeClr val="dk1"/>
                </a:solidFill>
                <a:highlight>
                  <a:srgbClr val="FFFFFF"/>
                </a:highlight>
                <a:latin typeface="Roboto Mono"/>
                <a:ea typeface="Roboto Mono"/>
                <a:cs typeface="Roboto Mono"/>
                <a:sym typeface="Roboto Mono"/>
              </a:rPr>
              <a:t>		return False # stop training</a:t>
            </a:r>
            <a:endParaRPr>
              <a:solidFill>
                <a:schemeClr val="dk1"/>
              </a:solidFill>
              <a:highlight>
                <a:srgbClr val="FFFFFF"/>
              </a:highlight>
              <a:latin typeface="Roboto Mono"/>
              <a:ea typeface="Roboto Mono"/>
              <a:cs typeface="Roboto Mono"/>
              <a:sym typeface="Roboto Mono"/>
            </a:endParaRPr>
          </a:p>
          <a:p>
            <a:pPr indent="0" lvl="0" marL="914400">
              <a:spcBef>
                <a:spcPts val="0"/>
              </a:spcBef>
              <a:spcAft>
                <a:spcPts val="0"/>
              </a:spcAft>
              <a:buNone/>
            </a:pPr>
            <a:r>
              <a:rPr lang="en">
                <a:solidFill>
                  <a:schemeClr val="dk1"/>
                </a:solidFill>
                <a:highlight>
                  <a:srgbClr val="FFFFFF"/>
                </a:highlight>
                <a:latin typeface="Roboto Mono"/>
                <a:ea typeface="Roboto Mono"/>
                <a:cs typeface="Roboto Mono"/>
                <a:sym typeface="Roboto Mono"/>
              </a:rPr>
              <a:t>	layer = random.choice(network.get_resizable_layers())</a:t>
            </a:r>
            <a:endParaRPr>
              <a:solidFill>
                <a:schemeClr val="dk1"/>
              </a:solidFill>
              <a:highlight>
                <a:srgbClr val="FFFFFF"/>
              </a:highlight>
              <a:latin typeface="Roboto Mono"/>
              <a:ea typeface="Roboto Mono"/>
              <a:cs typeface="Roboto Mono"/>
              <a:sym typeface="Roboto Mono"/>
            </a:endParaRPr>
          </a:p>
          <a:p>
            <a:pPr indent="0" lvl="0" marL="914400">
              <a:spcBef>
                <a:spcPts val="0"/>
              </a:spcBef>
              <a:spcAft>
                <a:spcPts val="0"/>
              </a:spcAft>
              <a:buNone/>
            </a:pPr>
            <a:r>
              <a:rPr lang="en">
                <a:solidFill>
                  <a:schemeClr val="dk1"/>
                </a:solidFill>
                <a:highlight>
                  <a:srgbClr val="FFFFFF"/>
                </a:highlight>
                <a:latin typeface="Roboto Mono"/>
                <a:ea typeface="Roboto Mono"/>
                <a:cs typeface="Roboto Mono"/>
                <a:sym typeface="Roboto Mono"/>
              </a:rPr>
              <a:t>	layer.resize(random.randint(50, 200)</a:t>
            </a:r>
            <a:endParaRPr>
              <a:solidFill>
                <a:schemeClr val="dk1"/>
              </a:solidFill>
              <a:highlight>
                <a:srgbClr val="FFFFFF"/>
              </a:highlight>
              <a:latin typeface="Roboto Mono"/>
              <a:ea typeface="Roboto Mono"/>
              <a:cs typeface="Roboto Mono"/>
              <a:sym typeface="Roboto Mono"/>
            </a:endParaRPr>
          </a:p>
          <a:p>
            <a:pPr indent="0" lvl="0" marL="914400">
              <a:spcBef>
                <a:spcPts val="0"/>
              </a:spcBef>
              <a:spcAft>
                <a:spcPts val="0"/>
              </a:spcAft>
              <a:buNone/>
            </a:pPr>
            <a:r>
              <a:rPr lang="en">
                <a:solidFill>
                  <a:schemeClr val="dk1"/>
                </a:solidFill>
                <a:highlight>
                  <a:srgbClr val="FFFFFF"/>
                </a:highlight>
                <a:latin typeface="Roboto Mono"/>
                <a:ea typeface="Roboto Mono"/>
                <a:cs typeface="Roboto Mono"/>
                <a:sym typeface="Roboto Mono"/>
              </a:rPr>
              <a:t>	return True</a:t>
            </a:r>
            <a:endParaRPr>
              <a:solidFill>
                <a:schemeClr val="dk1"/>
              </a:solidFill>
              <a:highlight>
                <a:srgbClr val="FFFFFF"/>
              </a:highlight>
              <a:latin typeface="Roboto Mono"/>
              <a:ea typeface="Roboto Mono"/>
              <a:cs typeface="Roboto Mono"/>
              <a:sym typeface="Roboto Mono"/>
            </a:endParaRPr>
          </a:p>
          <a:p>
            <a:pPr indent="0" lvl="0" marL="914400">
              <a:spcBef>
                <a:spcPts val="0"/>
              </a:spcBef>
              <a:spcAft>
                <a:spcPts val="0"/>
              </a:spcAft>
              <a:buNone/>
            </a:pPr>
            <a:r>
              <a:t/>
            </a:r>
            <a:endParaRPr>
              <a:solidFill>
                <a:schemeClr val="dk1"/>
              </a:solidFill>
              <a:highlight>
                <a:srgbClr val="FFFFFF"/>
              </a:highlight>
              <a:latin typeface="Roboto Mono"/>
              <a:ea typeface="Roboto Mono"/>
              <a:cs typeface="Roboto Mono"/>
              <a:sym typeface="Roboto Mono"/>
            </a:endParaRPr>
          </a:p>
          <a:p>
            <a:pPr indent="0" lvl="0" marL="914400">
              <a:spcBef>
                <a:spcPts val="0"/>
              </a:spcBef>
              <a:spcAft>
                <a:spcPts val="0"/>
              </a:spcAft>
              <a:buNone/>
            </a:pPr>
            <a:r>
              <a:rPr lang="en">
                <a:solidFill>
                  <a:schemeClr val="dk1"/>
                </a:solidFill>
                <a:highlight>
                  <a:srgbClr val="FFFFFF"/>
                </a:highlight>
                <a:latin typeface="Roboto Mono"/>
                <a:ea typeface="Roboto Mono"/>
                <a:cs typeface="Roboto Mono"/>
                <a:sym typeface="Roboto Mono"/>
              </a:rPr>
              <a:t>output_layer.learn_structure(train_set=data_set.train, test_set=data_set.test,</a:t>
            </a:r>
            <a:endParaRPr>
              <a:solidFill>
                <a:schemeClr val="dk1"/>
              </a:solidFill>
              <a:highlight>
                <a:srgbClr val="FFFFFF"/>
              </a:highlight>
              <a:latin typeface="Roboto Mono"/>
              <a:ea typeface="Roboto Mono"/>
              <a:cs typeface="Roboto Mono"/>
              <a:sym typeface="Roboto Mono"/>
            </a:endParaRPr>
          </a:p>
          <a:p>
            <a:pPr indent="0" lvl="0" marL="914400">
              <a:spcBef>
                <a:spcPts val="0"/>
              </a:spcBef>
              <a:spcAft>
                <a:spcPts val="0"/>
              </a:spcAft>
              <a:buNone/>
            </a:pPr>
            <a:r>
              <a:rPr lang="en">
                <a:solidFill>
                  <a:schemeClr val="dk1"/>
                </a:solidFill>
                <a:highlight>
                  <a:srgbClr val="FFFFFF"/>
                </a:highlight>
                <a:latin typeface="Roboto Mono"/>
                <a:ea typeface="Roboto Mono"/>
                <a:cs typeface="Roboto Mono"/>
                <a:sym typeface="Roboto Mono"/>
              </a:rPr>
              <a:t>				on_convergence_func=on_iteration)</a:t>
            </a:r>
            <a:endParaRPr>
              <a:solidFill>
                <a:schemeClr val="dk1"/>
              </a:solidFill>
              <a:highlight>
                <a:srgbClr val="FFFFFF"/>
              </a:highlight>
              <a:latin typeface="Roboto Mono"/>
              <a:ea typeface="Roboto Mono"/>
              <a:cs typeface="Roboto Mono"/>
              <a:sym typeface="Roboto Mono"/>
            </a:endParaRPr>
          </a:p>
          <a:p>
            <a:pPr indent="0" lvl="0" marL="0" rtl="0">
              <a:spcBef>
                <a:spcPts val="0"/>
              </a:spcBef>
              <a:spcAft>
                <a:spcPts val="0"/>
              </a:spcAft>
              <a:buNone/>
            </a:pPr>
            <a:r>
              <a:t/>
            </a:r>
            <a:endParaRPr sz="1100">
              <a:solidFill>
                <a:schemeClr val="dk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5" name="Shape 235"/>
        <p:cNvGrpSpPr/>
        <p:nvPr/>
      </p:nvGrpSpPr>
      <p:grpSpPr>
        <a:xfrm>
          <a:off x="0" y="0"/>
          <a:ext cx="0" cy="0"/>
          <a:chOff x="0" y="0"/>
          <a:chExt cx="0" cy="0"/>
        </a:xfrm>
      </p:grpSpPr>
      <p:grpSp>
        <p:nvGrpSpPr>
          <p:cNvPr id="236" name="Shape 236"/>
          <p:cNvGrpSpPr/>
          <p:nvPr/>
        </p:nvGrpSpPr>
        <p:grpSpPr>
          <a:xfrm>
            <a:off x="0" y="0"/>
            <a:ext cx="9144001" cy="575375"/>
            <a:chOff x="0" y="0"/>
            <a:chExt cx="9144001" cy="575375"/>
          </a:xfrm>
        </p:grpSpPr>
        <p:pic>
          <p:nvPicPr>
            <p:cNvPr id="237" name="Shape 237"/>
            <p:cNvPicPr preferRelativeResize="0"/>
            <p:nvPr/>
          </p:nvPicPr>
          <p:blipFill rotWithShape="1">
            <a:blip r:embed="rId3">
              <a:alphaModFix/>
            </a:blip>
            <a:srcRect b="50619" l="131" r="17407" t="38246"/>
            <a:stretch/>
          </p:blipFill>
          <p:spPr>
            <a:xfrm>
              <a:off x="0" y="0"/>
              <a:ext cx="9144001" cy="572701"/>
            </a:xfrm>
            <a:prstGeom prst="rect">
              <a:avLst/>
            </a:prstGeom>
            <a:noFill/>
            <a:ln>
              <a:noFill/>
            </a:ln>
          </p:spPr>
        </p:pic>
        <p:sp>
          <p:nvSpPr>
            <p:cNvPr id="238" name="Shape 238"/>
            <p:cNvSpPr/>
            <p:nvPr/>
          </p:nvSpPr>
          <p:spPr>
            <a:xfrm>
              <a:off x="0" y="2675"/>
              <a:ext cx="5300700" cy="572700"/>
            </a:xfrm>
            <a:prstGeom prst="rect">
              <a:avLst/>
            </a:prstGeom>
            <a:solidFill>
              <a:srgbClr val="000000">
                <a:alpha val="6361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239" name="Shape 239"/>
          <p:cNvSpPr txBox="1"/>
          <p:nvPr>
            <p:ph type="title"/>
          </p:nvPr>
        </p:nvSpPr>
        <p:spPr>
          <a:xfrm>
            <a:off x="457175" y="38054"/>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800">
                <a:solidFill>
                  <a:srgbClr val="FFFFFF"/>
                </a:solidFill>
              </a:rPr>
              <a:t>Topology learning algorithm</a:t>
            </a:r>
            <a:endParaRPr sz="1800">
              <a:solidFill>
                <a:srgbClr val="FFFFFF"/>
              </a:solidFill>
            </a:endParaRPr>
          </a:p>
        </p:txBody>
      </p:sp>
      <p:sp>
        <p:nvSpPr>
          <p:cNvPr id="240" name="Shape 240"/>
          <p:cNvSpPr txBox="1"/>
          <p:nvPr/>
        </p:nvSpPr>
        <p:spPr>
          <a:xfrm>
            <a:off x="143850" y="762675"/>
            <a:ext cx="8833800" cy="42375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sz="1600">
                <a:solidFill>
                  <a:schemeClr val="dk2"/>
                </a:solidFill>
              </a:rPr>
              <a:t>Make incremental changes to a network, using local search to improve topology step by step until we can no longer improve.</a:t>
            </a:r>
            <a:endParaRPr sz="1600">
              <a:solidFill>
                <a:schemeClr val="dk2"/>
              </a:solidFill>
            </a:endParaRPr>
          </a:p>
          <a:p>
            <a:pPr indent="0" lvl="0" marL="0">
              <a:spcBef>
                <a:spcPts val="0"/>
              </a:spcBef>
              <a:spcAft>
                <a:spcPts val="0"/>
              </a:spcAft>
              <a:buClr>
                <a:schemeClr val="dk1"/>
              </a:buClr>
              <a:buSzPts val="1100"/>
              <a:buFont typeface="Arial"/>
              <a:buNone/>
            </a:pPr>
            <a:r>
              <a:t/>
            </a:r>
            <a:endParaRPr sz="1600">
              <a:solidFill>
                <a:schemeClr val="dk2"/>
              </a:solidFill>
            </a:endParaRPr>
          </a:p>
          <a:p>
            <a:pPr indent="-330200" lvl="0" marL="914400" rtl="0">
              <a:lnSpc>
                <a:spcPct val="115000"/>
              </a:lnSpc>
              <a:spcBef>
                <a:spcPts val="0"/>
              </a:spcBef>
              <a:spcAft>
                <a:spcPts val="0"/>
              </a:spcAft>
              <a:buClr>
                <a:schemeClr val="dk2"/>
              </a:buClr>
              <a:buSzPts val="1600"/>
              <a:buAutoNum type="arabicPeriod"/>
            </a:pPr>
            <a:r>
              <a:rPr lang="en" sz="1600">
                <a:solidFill>
                  <a:schemeClr val="dk2"/>
                </a:solidFill>
              </a:rPr>
              <a:t>Start a neural network with any arbitrary topology, starting small gives room for improvement.</a:t>
            </a:r>
            <a:endParaRPr sz="1600">
              <a:solidFill>
                <a:schemeClr val="dk2"/>
              </a:solidFill>
            </a:endParaRPr>
          </a:p>
          <a:p>
            <a:pPr indent="-330200" lvl="0" marL="914400" rtl="0">
              <a:lnSpc>
                <a:spcPct val="115000"/>
              </a:lnSpc>
              <a:spcBef>
                <a:spcPts val="0"/>
              </a:spcBef>
              <a:spcAft>
                <a:spcPts val="0"/>
              </a:spcAft>
              <a:buClr>
                <a:schemeClr val="dk2"/>
              </a:buClr>
              <a:buSzPts val="1600"/>
              <a:buAutoNum type="arabicPeriod"/>
            </a:pPr>
            <a:r>
              <a:rPr lang="en" sz="1600">
                <a:solidFill>
                  <a:schemeClr val="dk2"/>
                </a:solidFill>
              </a:rPr>
              <a:t>Train this network until convergence against validation error.</a:t>
            </a:r>
            <a:endParaRPr sz="1600">
              <a:solidFill>
                <a:schemeClr val="dk2"/>
              </a:solidFill>
            </a:endParaRPr>
          </a:p>
          <a:p>
            <a:pPr indent="-330200" lvl="0" marL="914400" rtl="0">
              <a:lnSpc>
                <a:spcPct val="115000"/>
              </a:lnSpc>
              <a:spcBef>
                <a:spcPts val="0"/>
              </a:spcBef>
              <a:spcAft>
                <a:spcPts val="0"/>
              </a:spcAft>
              <a:buClr>
                <a:schemeClr val="dk2"/>
              </a:buClr>
              <a:buSzPts val="1600"/>
              <a:buAutoNum type="arabicPeriod"/>
            </a:pPr>
            <a:r>
              <a:rPr lang="en" sz="1600">
                <a:solidFill>
                  <a:schemeClr val="dk2"/>
                </a:solidFill>
              </a:rPr>
              <a:t>Make one of these modifications to the network:</a:t>
            </a:r>
            <a:endParaRPr sz="1600">
              <a:solidFill>
                <a:schemeClr val="dk2"/>
              </a:solidFill>
            </a:endParaRPr>
          </a:p>
          <a:p>
            <a:pPr indent="-330200" lvl="1" marL="1371600" rtl="0">
              <a:lnSpc>
                <a:spcPct val="115000"/>
              </a:lnSpc>
              <a:spcBef>
                <a:spcPts val="0"/>
              </a:spcBef>
              <a:spcAft>
                <a:spcPts val="0"/>
              </a:spcAft>
              <a:buClr>
                <a:schemeClr val="dk2"/>
              </a:buClr>
              <a:buSzPts val="1600"/>
              <a:buAutoNum type="alphaLcPeriod"/>
            </a:pPr>
            <a:r>
              <a:rPr lang="en" sz="1600">
                <a:solidFill>
                  <a:schemeClr val="dk2"/>
                </a:solidFill>
              </a:rPr>
              <a:t>Use Net2WiderNet for adding nodes to a layer</a:t>
            </a:r>
            <a:endParaRPr sz="1600">
              <a:solidFill>
                <a:schemeClr val="dk2"/>
              </a:solidFill>
            </a:endParaRPr>
          </a:p>
          <a:p>
            <a:pPr indent="-330200" lvl="1" marL="1371600" rtl="0">
              <a:lnSpc>
                <a:spcPct val="115000"/>
              </a:lnSpc>
              <a:spcBef>
                <a:spcPts val="0"/>
              </a:spcBef>
              <a:spcAft>
                <a:spcPts val="0"/>
              </a:spcAft>
              <a:buClr>
                <a:schemeClr val="dk2"/>
              </a:buClr>
              <a:buSzPts val="1600"/>
              <a:buAutoNum type="alphaLcPeriod"/>
            </a:pPr>
            <a:r>
              <a:rPr lang="en" sz="1600">
                <a:solidFill>
                  <a:schemeClr val="dk2"/>
                </a:solidFill>
              </a:rPr>
              <a:t>Use Net2DeeperNet for adding layers to the network</a:t>
            </a:r>
            <a:endParaRPr sz="1600">
              <a:solidFill>
                <a:schemeClr val="dk2"/>
              </a:solidFill>
            </a:endParaRPr>
          </a:p>
          <a:p>
            <a:pPr indent="-330200" lvl="1" marL="1371600" rtl="0">
              <a:lnSpc>
                <a:spcPct val="115000"/>
              </a:lnSpc>
              <a:spcBef>
                <a:spcPts val="0"/>
              </a:spcBef>
              <a:spcAft>
                <a:spcPts val="0"/>
              </a:spcAft>
              <a:buClr>
                <a:schemeClr val="dk2"/>
              </a:buClr>
              <a:buSzPts val="1600"/>
              <a:buAutoNum type="alphaLcPeriod"/>
            </a:pPr>
            <a:r>
              <a:rPr lang="en" sz="1600">
                <a:solidFill>
                  <a:schemeClr val="dk2"/>
                </a:solidFill>
              </a:rPr>
              <a:t>Apply a pruning technique, such as optimal brain damage to removing nodes from the network.</a:t>
            </a:r>
            <a:endParaRPr sz="1600">
              <a:solidFill>
                <a:schemeClr val="dk2"/>
              </a:solidFill>
            </a:endParaRPr>
          </a:p>
          <a:p>
            <a:pPr indent="-330200" lvl="0" marL="914400" rtl="0">
              <a:lnSpc>
                <a:spcPct val="115000"/>
              </a:lnSpc>
              <a:spcBef>
                <a:spcPts val="0"/>
              </a:spcBef>
              <a:spcAft>
                <a:spcPts val="0"/>
              </a:spcAft>
              <a:buClr>
                <a:schemeClr val="dk2"/>
              </a:buClr>
              <a:buSzPts val="1600"/>
              <a:buAutoNum type="arabicPeriod"/>
            </a:pPr>
            <a:r>
              <a:rPr lang="en" sz="1600">
                <a:solidFill>
                  <a:schemeClr val="dk2"/>
                </a:solidFill>
              </a:rPr>
              <a:t>Again train till convergence. If after training validation error has decreased accept the change. Otherwise return to the state before the change</a:t>
            </a:r>
            <a:endParaRPr sz="1600">
              <a:solidFill>
                <a:schemeClr val="dk2"/>
              </a:solidFill>
            </a:endParaRPr>
          </a:p>
          <a:p>
            <a:pPr indent="-330200" lvl="0" marL="914400" rtl="0">
              <a:lnSpc>
                <a:spcPct val="115000"/>
              </a:lnSpc>
              <a:spcBef>
                <a:spcPts val="0"/>
              </a:spcBef>
              <a:spcAft>
                <a:spcPts val="0"/>
              </a:spcAft>
              <a:buClr>
                <a:schemeClr val="dk2"/>
              </a:buClr>
              <a:buSzPts val="1600"/>
              <a:buAutoNum type="arabicPeriod"/>
            </a:pPr>
            <a:r>
              <a:rPr lang="en" sz="1600">
                <a:solidFill>
                  <a:schemeClr val="dk2"/>
                </a:solidFill>
              </a:rPr>
              <a:t>Stop when no successful modifications have been found for some period</a:t>
            </a:r>
            <a:endParaRPr sz="1600">
              <a:solidFill>
                <a:schemeClr val="dk2"/>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4" name="Shape 244"/>
        <p:cNvGrpSpPr/>
        <p:nvPr/>
      </p:nvGrpSpPr>
      <p:grpSpPr>
        <a:xfrm>
          <a:off x="0" y="0"/>
          <a:ext cx="0" cy="0"/>
          <a:chOff x="0" y="0"/>
          <a:chExt cx="0" cy="0"/>
        </a:xfrm>
      </p:grpSpPr>
      <p:grpSp>
        <p:nvGrpSpPr>
          <p:cNvPr id="245" name="Shape 245"/>
          <p:cNvGrpSpPr/>
          <p:nvPr/>
        </p:nvGrpSpPr>
        <p:grpSpPr>
          <a:xfrm>
            <a:off x="0" y="0"/>
            <a:ext cx="9144001" cy="575375"/>
            <a:chOff x="0" y="0"/>
            <a:chExt cx="9144001" cy="575375"/>
          </a:xfrm>
        </p:grpSpPr>
        <p:pic>
          <p:nvPicPr>
            <p:cNvPr id="246" name="Shape 246"/>
            <p:cNvPicPr preferRelativeResize="0"/>
            <p:nvPr/>
          </p:nvPicPr>
          <p:blipFill rotWithShape="1">
            <a:blip r:embed="rId3">
              <a:alphaModFix/>
            </a:blip>
            <a:srcRect b="50619" l="131" r="17407" t="38246"/>
            <a:stretch/>
          </p:blipFill>
          <p:spPr>
            <a:xfrm>
              <a:off x="0" y="0"/>
              <a:ext cx="9144001" cy="572701"/>
            </a:xfrm>
            <a:prstGeom prst="rect">
              <a:avLst/>
            </a:prstGeom>
            <a:noFill/>
            <a:ln>
              <a:noFill/>
            </a:ln>
          </p:spPr>
        </p:pic>
        <p:sp>
          <p:nvSpPr>
            <p:cNvPr id="247" name="Shape 247"/>
            <p:cNvSpPr/>
            <p:nvPr/>
          </p:nvSpPr>
          <p:spPr>
            <a:xfrm>
              <a:off x="0" y="2675"/>
              <a:ext cx="5300700" cy="572700"/>
            </a:xfrm>
            <a:prstGeom prst="rect">
              <a:avLst/>
            </a:prstGeom>
            <a:solidFill>
              <a:srgbClr val="000000">
                <a:alpha val="6361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248" name="Shape 248"/>
          <p:cNvSpPr txBox="1"/>
          <p:nvPr>
            <p:ph type="title"/>
          </p:nvPr>
        </p:nvSpPr>
        <p:spPr>
          <a:xfrm>
            <a:off x="457175" y="38054"/>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800">
                <a:solidFill>
                  <a:srgbClr val="FFFFFF"/>
                </a:solidFill>
              </a:rPr>
              <a:t>Results</a:t>
            </a:r>
            <a:endParaRPr sz="1800">
              <a:solidFill>
                <a:srgbClr val="FFFFFF"/>
              </a:solidFill>
            </a:endParaRPr>
          </a:p>
        </p:txBody>
      </p:sp>
      <p:sp>
        <p:nvSpPr>
          <p:cNvPr id="249" name="Shape 249"/>
          <p:cNvSpPr txBox="1"/>
          <p:nvPr/>
        </p:nvSpPr>
        <p:spPr>
          <a:xfrm>
            <a:off x="390300" y="832350"/>
            <a:ext cx="8460900" cy="40143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600">
                <a:solidFill>
                  <a:schemeClr val="dk2"/>
                </a:solidFill>
              </a:rPr>
              <a:t>A</a:t>
            </a:r>
            <a:r>
              <a:rPr lang="en" sz="1600">
                <a:solidFill>
                  <a:schemeClr val="dk2"/>
                </a:solidFill>
              </a:rPr>
              <a:t>n example of training progress using this policy:</a:t>
            </a:r>
            <a:endParaRPr sz="1600">
              <a:solidFill>
                <a:schemeClr val="dk2"/>
              </a:solidFill>
            </a:endParaRPr>
          </a:p>
        </p:txBody>
      </p:sp>
      <p:graphicFrame>
        <p:nvGraphicFramePr>
          <p:cNvPr id="250" name="Shape 250"/>
          <p:cNvGraphicFramePr/>
          <p:nvPr/>
        </p:nvGraphicFramePr>
        <p:xfrm>
          <a:off x="255975" y="1309275"/>
          <a:ext cx="3000000" cy="3000000"/>
        </p:xfrm>
        <a:graphic>
          <a:graphicData uri="http://schemas.openxmlformats.org/drawingml/2006/table">
            <a:tbl>
              <a:tblPr>
                <a:noFill/>
                <a:tableStyleId>{B84C9CC7-3DE2-461A-BABC-969693E36AD4}</a:tableStyleId>
              </a:tblPr>
              <a:tblGrid>
                <a:gridCol w="1191075"/>
                <a:gridCol w="835150"/>
                <a:gridCol w="835150"/>
                <a:gridCol w="807800"/>
                <a:gridCol w="807800"/>
                <a:gridCol w="889950"/>
                <a:gridCol w="766700"/>
                <a:gridCol w="876250"/>
                <a:gridCol w="876250"/>
                <a:gridCol w="862500"/>
              </a:tblGrid>
              <a:tr h="308050">
                <a:tc>
                  <a:txBody>
                    <a:bodyPr>
                      <a:noAutofit/>
                    </a:bodyPr>
                    <a:lstStyle/>
                    <a:p>
                      <a:pPr indent="0" lvl="0" marL="0" rtl="0">
                        <a:spcBef>
                          <a:spcPts val="0"/>
                        </a:spcBef>
                        <a:spcAft>
                          <a:spcPts val="0"/>
                        </a:spcAft>
                        <a:buNone/>
                      </a:pPr>
                      <a:r>
                        <a:rPr b="1" lang="en" sz="1100"/>
                        <a:t>Hidden nodes</a:t>
                      </a:r>
                      <a:endParaRPr sz="1100"/>
                    </a:p>
                  </a:txBody>
                  <a:tcPr marT="91425" marB="91425" marR="91425" marL="91425">
                    <a:lnL cap="flat" cmpd="sng" w="5450">
                      <a:solidFill>
                        <a:srgbClr val="000001"/>
                      </a:solidFill>
                      <a:prstDash val="solid"/>
                      <a:round/>
                      <a:headEnd len="sm" w="sm" type="none"/>
                      <a:tailEnd len="sm" w="sm" type="none"/>
                    </a:lnL>
                    <a:lnR cap="flat" cmpd="sng" w="5450">
                      <a:solidFill>
                        <a:srgbClr val="000001"/>
                      </a:solidFill>
                      <a:prstDash val="solid"/>
                      <a:round/>
                      <a:headEnd len="sm" w="sm" type="none"/>
                      <a:tailEnd len="sm" w="sm" type="none"/>
                    </a:lnR>
                    <a:lnT cap="flat" cmpd="sng" w="5450">
                      <a:solidFill>
                        <a:srgbClr val="000001"/>
                      </a:solidFill>
                      <a:prstDash val="solid"/>
                      <a:round/>
                      <a:headEnd len="sm" w="sm" type="none"/>
                      <a:tailEnd len="sm" w="sm" type="none"/>
                    </a:lnT>
                    <a:lnB cap="flat" cmpd="sng" w="5450">
                      <a:solidFill>
                        <a:srgbClr val="000001"/>
                      </a:solidFill>
                      <a:prstDash val="solid"/>
                      <a:round/>
                      <a:headEnd len="sm" w="sm" type="none"/>
                      <a:tailEnd len="sm" w="sm" type="none"/>
                    </a:lnB>
                  </a:tcPr>
                </a:tc>
                <a:tc>
                  <a:txBody>
                    <a:bodyPr>
                      <a:noAutofit/>
                    </a:bodyPr>
                    <a:lstStyle/>
                    <a:p>
                      <a:pPr indent="0" lvl="0" marL="0" rtl="0">
                        <a:spcBef>
                          <a:spcPts val="0"/>
                        </a:spcBef>
                        <a:spcAft>
                          <a:spcPts val="0"/>
                        </a:spcAft>
                        <a:buNone/>
                      </a:pPr>
                      <a:r>
                        <a:rPr lang="en" sz="1200"/>
                        <a:t>10</a:t>
                      </a:r>
                      <a:endParaRPr sz="1200"/>
                    </a:p>
                  </a:txBody>
                  <a:tcPr marT="91425" marB="91425" marR="91425" marL="91425">
                    <a:lnL cap="flat" cmpd="sng" w="5450">
                      <a:solidFill>
                        <a:srgbClr val="000001"/>
                      </a:solidFill>
                      <a:prstDash val="solid"/>
                      <a:round/>
                      <a:headEnd len="sm" w="sm" type="none"/>
                      <a:tailEnd len="sm" w="sm" type="none"/>
                    </a:lnL>
                    <a:lnR cap="flat" cmpd="sng" w="5450">
                      <a:solidFill>
                        <a:srgbClr val="000001"/>
                      </a:solidFill>
                      <a:prstDash val="solid"/>
                      <a:round/>
                      <a:headEnd len="sm" w="sm" type="none"/>
                      <a:tailEnd len="sm" w="sm" type="none"/>
                    </a:lnR>
                    <a:lnT cap="flat" cmpd="sng" w="5450">
                      <a:solidFill>
                        <a:srgbClr val="000001"/>
                      </a:solidFill>
                      <a:prstDash val="solid"/>
                      <a:round/>
                      <a:headEnd len="sm" w="sm" type="none"/>
                      <a:tailEnd len="sm" w="sm" type="none"/>
                    </a:lnT>
                    <a:lnB cap="flat" cmpd="sng" w="5450">
                      <a:solidFill>
                        <a:srgbClr val="000001"/>
                      </a:solidFill>
                      <a:prstDash val="solid"/>
                      <a:round/>
                      <a:headEnd len="sm" w="sm" type="none"/>
                      <a:tailEnd len="sm" w="sm" type="none"/>
                    </a:lnB>
                  </a:tcPr>
                </a:tc>
                <a:tc>
                  <a:txBody>
                    <a:bodyPr>
                      <a:noAutofit/>
                    </a:bodyPr>
                    <a:lstStyle/>
                    <a:p>
                      <a:pPr indent="0" lvl="0" marL="0" rtl="0">
                        <a:spcBef>
                          <a:spcPts val="0"/>
                        </a:spcBef>
                        <a:spcAft>
                          <a:spcPts val="0"/>
                        </a:spcAft>
                        <a:buNone/>
                      </a:pPr>
                      <a:r>
                        <a:rPr lang="en" sz="1200"/>
                        <a:t>13</a:t>
                      </a:r>
                      <a:endParaRPr sz="1200"/>
                    </a:p>
                  </a:txBody>
                  <a:tcPr marT="91425" marB="91425" marR="91425" marL="91425">
                    <a:lnL cap="flat" cmpd="sng" w="5450">
                      <a:solidFill>
                        <a:srgbClr val="000001"/>
                      </a:solidFill>
                      <a:prstDash val="solid"/>
                      <a:round/>
                      <a:headEnd len="sm" w="sm" type="none"/>
                      <a:tailEnd len="sm" w="sm" type="none"/>
                    </a:lnL>
                    <a:lnR cap="flat" cmpd="sng" w="5450">
                      <a:solidFill>
                        <a:srgbClr val="000001"/>
                      </a:solidFill>
                      <a:prstDash val="solid"/>
                      <a:round/>
                      <a:headEnd len="sm" w="sm" type="none"/>
                      <a:tailEnd len="sm" w="sm" type="none"/>
                    </a:lnR>
                    <a:lnT cap="flat" cmpd="sng" w="5450">
                      <a:solidFill>
                        <a:srgbClr val="000001"/>
                      </a:solidFill>
                      <a:prstDash val="solid"/>
                      <a:round/>
                      <a:headEnd len="sm" w="sm" type="none"/>
                      <a:tailEnd len="sm" w="sm" type="none"/>
                    </a:lnT>
                    <a:lnB cap="flat" cmpd="sng" w="5450">
                      <a:solidFill>
                        <a:srgbClr val="000001"/>
                      </a:solidFill>
                      <a:prstDash val="solid"/>
                      <a:round/>
                      <a:headEnd len="sm" w="sm" type="none"/>
                      <a:tailEnd len="sm" w="sm" type="none"/>
                    </a:lnB>
                  </a:tcPr>
                </a:tc>
                <a:tc>
                  <a:txBody>
                    <a:bodyPr>
                      <a:noAutofit/>
                    </a:bodyPr>
                    <a:lstStyle/>
                    <a:p>
                      <a:pPr indent="0" lvl="0" marL="0" rtl="0">
                        <a:spcBef>
                          <a:spcPts val="0"/>
                        </a:spcBef>
                        <a:spcAft>
                          <a:spcPts val="0"/>
                        </a:spcAft>
                        <a:buNone/>
                      </a:pPr>
                      <a:r>
                        <a:rPr lang="en" sz="1200"/>
                        <a:t>16</a:t>
                      </a:r>
                      <a:endParaRPr sz="1200"/>
                    </a:p>
                  </a:txBody>
                  <a:tcPr marT="91425" marB="91425" marR="91425" marL="91425">
                    <a:lnL cap="flat" cmpd="sng" w="5450">
                      <a:solidFill>
                        <a:srgbClr val="000001"/>
                      </a:solidFill>
                      <a:prstDash val="solid"/>
                      <a:round/>
                      <a:headEnd len="sm" w="sm" type="none"/>
                      <a:tailEnd len="sm" w="sm" type="none"/>
                    </a:lnL>
                    <a:lnR cap="flat" cmpd="sng" w="5450">
                      <a:solidFill>
                        <a:srgbClr val="000001"/>
                      </a:solidFill>
                      <a:prstDash val="solid"/>
                      <a:round/>
                      <a:headEnd len="sm" w="sm" type="none"/>
                      <a:tailEnd len="sm" w="sm" type="none"/>
                    </a:lnR>
                    <a:lnT cap="flat" cmpd="sng" w="5450">
                      <a:solidFill>
                        <a:srgbClr val="000001"/>
                      </a:solidFill>
                      <a:prstDash val="solid"/>
                      <a:round/>
                      <a:headEnd len="sm" w="sm" type="none"/>
                      <a:tailEnd len="sm" w="sm" type="none"/>
                    </a:lnT>
                    <a:lnB cap="flat" cmpd="sng" w="5450">
                      <a:solidFill>
                        <a:srgbClr val="000001"/>
                      </a:solidFill>
                      <a:prstDash val="solid"/>
                      <a:round/>
                      <a:headEnd len="sm" w="sm" type="none"/>
                      <a:tailEnd len="sm" w="sm" type="none"/>
                    </a:lnB>
                  </a:tcPr>
                </a:tc>
                <a:tc>
                  <a:txBody>
                    <a:bodyPr>
                      <a:noAutofit/>
                    </a:bodyPr>
                    <a:lstStyle/>
                    <a:p>
                      <a:pPr indent="0" lvl="0" marL="0" rtl="0">
                        <a:spcBef>
                          <a:spcPts val="0"/>
                        </a:spcBef>
                        <a:spcAft>
                          <a:spcPts val="0"/>
                        </a:spcAft>
                        <a:buNone/>
                      </a:pPr>
                      <a:r>
                        <a:rPr lang="en" sz="1200"/>
                        <a:t>19</a:t>
                      </a:r>
                      <a:endParaRPr sz="1200"/>
                    </a:p>
                  </a:txBody>
                  <a:tcPr marT="91425" marB="91425" marR="91425" marL="91425">
                    <a:lnL cap="flat" cmpd="sng" w="5450">
                      <a:solidFill>
                        <a:srgbClr val="000001"/>
                      </a:solidFill>
                      <a:prstDash val="solid"/>
                      <a:round/>
                      <a:headEnd len="sm" w="sm" type="none"/>
                      <a:tailEnd len="sm" w="sm" type="none"/>
                    </a:lnL>
                    <a:lnR cap="flat" cmpd="sng" w="5450">
                      <a:solidFill>
                        <a:srgbClr val="000001"/>
                      </a:solidFill>
                      <a:prstDash val="solid"/>
                      <a:round/>
                      <a:headEnd len="sm" w="sm" type="none"/>
                      <a:tailEnd len="sm" w="sm" type="none"/>
                    </a:lnR>
                    <a:lnT cap="flat" cmpd="sng" w="5450">
                      <a:solidFill>
                        <a:srgbClr val="000001"/>
                      </a:solidFill>
                      <a:prstDash val="solid"/>
                      <a:round/>
                      <a:headEnd len="sm" w="sm" type="none"/>
                      <a:tailEnd len="sm" w="sm" type="none"/>
                    </a:lnT>
                    <a:lnB cap="flat" cmpd="sng" w="5450">
                      <a:solidFill>
                        <a:srgbClr val="000001"/>
                      </a:solidFill>
                      <a:prstDash val="solid"/>
                      <a:round/>
                      <a:headEnd len="sm" w="sm" type="none"/>
                      <a:tailEnd len="sm" w="sm" type="none"/>
                    </a:lnB>
                  </a:tcPr>
                </a:tc>
                <a:tc>
                  <a:txBody>
                    <a:bodyPr>
                      <a:noAutofit/>
                    </a:bodyPr>
                    <a:lstStyle/>
                    <a:p>
                      <a:pPr indent="0" lvl="0" marL="0" rtl="0">
                        <a:spcBef>
                          <a:spcPts val="0"/>
                        </a:spcBef>
                        <a:spcAft>
                          <a:spcPts val="0"/>
                        </a:spcAft>
                        <a:buNone/>
                      </a:pPr>
                      <a:r>
                        <a:rPr lang="en" sz="1200"/>
                        <a:t>22</a:t>
                      </a:r>
                      <a:endParaRPr sz="1200"/>
                    </a:p>
                  </a:txBody>
                  <a:tcPr marT="91425" marB="91425" marR="91425" marL="91425">
                    <a:lnL cap="flat" cmpd="sng" w="5450">
                      <a:solidFill>
                        <a:srgbClr val="000001"/>
                      </a:solidFill>
                      <a:prstDash val="solid"/>
                      <a:round/>
                      <a:headEnd len="sm" w="sm" type="none"/>
                      <a:tailEnd len="sm" w="sm" type="none"/>
                    </a:lnL>
                    <a:lnR cap="flat" cmpd="sng" w="5450">
                      <a:solidFill>
                        <a:srgbClr val="000001"/>
                      </a:solidFill>
                      <a:prstDash val="solid"/>
                      <a:round/>
                      <a:headEnd len="sm" w="sm" type="none"/>
                      <a:tailEnd len="sm" w="sm" type="none"/>
                    </a:lnR>
                    <a:lnT cap="flat" cmpd="sng" w="5450">
                      <a:solidFill>
                        <a:srgbClr val="000001"/>
                      </a:solidFill>
                      <a:prstDash val="solid"/>
                      <a:round/>
                      <a:headEnd len="sm" w="sm" type="none"/>
                      <a:tailEnd len="sm" w="sm" type="none"/>
                    </a:lnT>
                    <a:lnB cap="flat" cmpd="sng" w="5450">
                      <a:solidFill>
                        <a:srgbClr val="000001"/>
                      </a:solidFill>
                      <a:prstDash val="solid"/>
                      <a:round/>
                      <a:headEnd len="sm" w="sm" type="none"/>
                      <a:tailEnd len="sm" w="sm" type="none"/>
                    </a:lnB>
                  </a:tcPr>
                </a:tc>
                <a:tc>
                  <a:txBody>
                    <a:bodyPr>
                      <a:noAutofit/>
                    </a:bodyPr>
                    <a:lstStyle/>
                    <a:p>
                      <a:pPr indent="0" lvl="0" marL="0" rtl="0">
                        <a:spcBef>
                          <a:spcPts val="0"/>
                        </a:spcBef>
                        <a:spcAft>
                          <a:spcPts val="0"/>
                        </a:spcAft>
                        <a:buNone/>
                      </a:pPr>
                      <a:r>
                        <a:rPr lang="en" sz="1200"/>
                        <a:t>25</a:t>
                      </a:r>
                      <a:endParaRPr sz="1200"/>
                    </a:p>
                  </a:txBody>
                  <a:tcPr marT="91425" marB="91425" marR="91425" marL="91425">
                    <a:lnL cap="flat" cmpd="sng" w="5450">
                      <a:solidFill>
                        <a:srgbClr val="000001"/>
                      </a:solidFill>
                      <a:prstDash val="solid"/>
                      <a:round/>
                      <a:headEnd len="sm" w="sm" type="none"/>
                      <a:tailEnd len="sm" w="sm" type="none"/>
                    </a:lnL>
                    <a:lnR cap="flat" cmpd="sng" w="5450">
                      <a:solidFill>
                        <a:srgbClr val="000001"/>
                      </a:solidFill>
                      <a:prstDash val="solid"/>
                      <a:round/>
                      <a:headEnd len="sm" w="sm" type="none"/>
                      <a:tailEnd len="sm" w="sm" type="none"/>
                    </a:lnR>
                    <a:lnT cap="flat" cmpd="sng" w="5450">
                      <a:solidFill>
                        <a:srgbClr val="000001"/>
                      </a:solidFill>
                      <a:prstDash val="solid"/>
                      <a:round/>
                      <a:headEnd len="sm" w="sm" type="none"/>
                      <a:tailEnd len="sm" w="sm" type="none"/>
                    </a:lnT>
                    <a:lnB cap="flat" cmpd="sng" w="5450">
                      <a:solidFill>
                        <a:srgbClr val="000001"/>
                      </a:solidFill>
                      <a:prstDash val="solid"/>
                      <a:round/>
                      <a:headEnd len="sm" w="sm" type="none"/>
                      <a:tailEnd len="sm" w="sm" type="none"/>
                    </a:lnB>
                  </a:tcPr>
                </a:tc>
                <a:tc>
                  <a:txBody>
                    <a:bodyPr>
                      <a:noAutofit/>
                    </a:bodyPr>
                    <a:lstStyle/>
                    <a:p>
                      <a:pPr indent="0" lvl="0" marL="0" rtl="0">
                        <a:spcBef>
                          <a:spcPts val="0"/>
                        </a:spcBef>
                        <a:spcAft>
                          <a:spcPts val="0"/>
                        </a:spcAft>
                        <a:buNone/>
                      </a:pPr>
                      <a:r>
                        <a:rPr lang="en" sz="1200"/>
                        <a:t>28</a:t>
                      </a:r>
                      <a:endParaRPr sz="1200"/>
                    </a:p>
                  </a:txBody>
                  <a:tcPr marT="91425" marB="91425" marR="91425" marL="91425">
                    <a:lnL cap="flat" cmpd="sng" w="5450">
                      <a:solidFill>
                        <a:srgbClr val="000001"/>
                      </a:solidFill>
                      <a:prstDash val="solid"/>
                      <a:round/>
                      <a:headEnd len="sm" w="sm" type="none"/>
                      <a:tailEnd len="sm" w="sm" type="none"/>
                    </a:lnL>
                    <a:lnR cap="flat" cmpd="sng" w="5450">
                      <a:solidFill>
                        <a:srgbClr val="000001"/>
                      </a:solidFill>
                      <a:prstDash val="solid"/>
                      <a:round/>
                      <a:headEnd len="sm" w="sm" type="none"/>
                      <a:tailEnd len="sm" w="sm" type="none"/>
                    </a:lnR>
                    <a:lnT cap="flat" cmpd="sng" w="5450">
                      <a:solidFill>
                        <a:srgbClr val="000001"/>
                      </a:solidFill>
                      <a:prstDash val="solid"/>
                      <a:round/>
                      <a:headEnd len="sm" w="sm" type="none"/>
                      <a:tailEnd len="sm" w="sm" type="none"/>
                    </a:lnT>
                    <a:lnB cap="flat" cmpd="sng" w="5450">
                      <a:solidFill>
                        <a:srgbClr val="000001"/>
                      </a:solidFill>
                      <a:prstDash val="solid"/>
                      <a:round/>
                      <a:headEnd len="sm" w="sm" type="none"/>
                      <a:tailEnd len="sm" w="sm" type="none"/>
                    </a:lnB>
                  </a:tcPr>
                </a:tc>
                <a:tc>
                  <a:txBody>
                    <a:bodyPr>
                      <a:noAutofit/>
                    </a:bodyPr>
                    <a:lstStyle/>
                    <a:p>
                      <a:pPr indent="0" lvl="0" marL="0" rtl="0">
                        <a:spcBef>
                          <a:spcPts val="0"/>
                        </a:spcBef>
                        <a:spcAft>
                          <a:spcPts val="0"/>
                        </a:spcAft>
                        <a:buNone/>
                      </a:pPr>
                      <a:r>
                        <a:rPr lang="en" sz="1200"/>
                        <a:t>31</a:t>
                      </a:r>
                      <a:endParaRPr sz="1200"/>
                    </a:p>
                  </a:txBody>
                  <a:tcPr marT="91425" marB="91425" marR="91425" marL="91425">
                    <a:lnL cap="flat" cmpd="sng" w="5450">
                      <a:solidFill>
                        <a:srgbClr val="000001"/>
                      </a:solidFill>
                      <a:prstDash val="solid"/>
                      <a:round/>
                      <a:headEnd len="sm" w="sm" type="none"/>
                      <a:tailEnd len="sm" w="sm" type="none"/>
                    </a:lnL>
                    <a:lnR cap="flat" cmpd="sng" w="5450">
                      <a:solidFill>
                        <a:srgbClr val="000001"/>
                      </a:solidFill>
                      <a:prstDash val="solid"/>
                      <a:round/>
                      <a:headEnd len="sm" w="sm" type="none"/>
                      <a:tailEnd len="sm" w="sm" type="none"/>
                    </a:lnR>
                    <a:lnT cap="flat" cmpd="sng" w="5450">
                      <a:solidFill>
                        <a:srgbClr val="000001"/>
                      </a:solidFill>
                      <a:prstDash val="solid"/>
                      <a:round/>
                      <a:headEnd len="sm" w="sm" type="none"/>
                      <a:tailEnd len="sm" w="sm" type="none"/>
                    </a:lnT>
                    <a:lnB cap="flat" cmpd="sng" w="5450">
                      <a:solidFill>
                        <a:srgbClr val="000001"/>
                      </a:solidFill>
                      <a:prstDash val="solid"/>
                      <a:round/>
                      <a:headEnd len="sm" w="sm" type="none"/>
                      <a:tailEnd len="sm" w="sm" type="none"/>
                    </a:lnB>
                  </a:tcPr>
                </a:tc>
                <a:tc>
                  <a:txBody>
                    <a:bodyPr>
                      <a:noAutofit/>
                    </a:bodyPr>
                    <a:lstStyle/>
                    <a:p>
                      <a:pPr indent="0" lvl="0" marL="0" rtl="0">
                        <a:spcBef>
                          <a:spcPts val="0"/>
                        </a:spcBef>
                        <a:spcAft>
                          <a:spcPts val="0"/>
                        </a:spcAft>
                        <a:buNone/>
                      </a:pPr>
                      <a:r>
                        <a:rPr lang="en" sz="1200"/>
                        <a:t>34</a:t>
                      </a:r>
                      <a:endParaRPr sz="1200"/>
                    </a:p>
                  </a:txBody>
                  <a:tcPr marT="91425" marB="91425" marR="91425" marL="91425">
                    <a:lnL cap="flat" cmpd="sng" w="5450">
                      <a:solidFill>
                        <a:srgbClr val="000001"/>
                      </a:solidFill>
                      <a:prstDash val="solid"/>
                      <a:round/>
                      <a:headEnd len="sm" w="sm" type="none"/>
                      <a:tailEnd len="sm" w="sm" type="none"/>
                    </a:lnL>
                    <a:lnR cap="flat" cmpd="sng" w="5450">
                      <a:solidFill>
                        <a:srgbClr val="000001"/>
                      </a:solidFill>
                      <a:prstDash val="solid"/>
                      <a:round/>
                      <a:headEnd len="sm" w="sm" type="none"/>
                      <a:tailEnd len="sm" w="sm" type="none"/>
                    </a:lnR>
                    <a:lnT cap="flat" cmpd="sng" w="5450">
                      <a:solidFill>
                        <a:srgbClr val="000001"/>
                      </a:solidFill>
                      <a:prstDash val="solid"/>
                      <a:round/>
                      <a:headEnd len="sm" w="sm" type="none"/>
                      <a:tailEnd len="sm" w="sm" type="none"/>
                    </a:lnT>
                    <a:lnB cap="flat" cmpd="sng" w="5450">
                      <a:solidFill>
                        <a:srgbClr val="000001"/>
                      </a:solidFill>
                      <a:prstDash val="solid"/>
                      <a:round/>
                      <a:headEnd len="sm" w="sm" type="none"/>
                      <a:tailEnd len="sm" w="sm" type="none"/>
                    </a:lnB>
                  </a:tcPr>
                </a:tc>
              </a:tr>
              <a:tr h="445150">
                <a:tc>
                  <a:txBody>
                    <a:bodyPr>
                      <a:noAutofit/>
                    </a:bodyPr>
                    <a:lstStyle/>
                    <a:p>
                      <a:pPr indent="0" lvl="0" marL="0" rtl="0">
                        <a:spcBef>
                          <a:spcPts val="0"/>
                        </a:spcBef>
                        <a:spcAft>
                          <a:spcPts val="0"/>
                        </a:spcAft>
                        <a:buNone/>
                      </a:pPr>
                      <a:r>
                        <a:rPr b="1" lang="en" sz="1100"/>
                        <a:t>Validation error</a:t>
                      </a:r>
                      <a:endParaRPr sz="1100"/>
                    </a:p>
                  </a:txBody>
                  <a:tcPr marT="91425" marB="91425" marR="91425" marL="91425">
                    <a:lnL cap="flat" cmpd="sng" w="5450">
                      <a:solidFill>
                        <a:srgbClr val="000001"/>
                      </a:solidFill>
                      <a:prstDash val="solid"/>
                      <a:round/>
                      <a:headEnd len="sm" w="sm" type="none"/>
                      <a:tailEnd len="sm" w="sm" type="none"/>
                    </a:lnL>
                    <a:lnR cap="flat" cmpd="sng" w="5450">
                      <a:solidFill>
                        <a:srgbClr val="000001"/>
                      </a:solidFill>
                      <a:prstDash val="solid"/>
                      <a:round/>
                      <a:headEnd len="sm" w="sm" type="none"/>
                      <a:tailEnd len="sm" w="sm" type="none"/>
                    </a:lnR>
                    <a:lnT cap="flat" cmpd="sng" w="5450">
                      <a:solidFill>
                        <a:srgbClr val="000001"/>
                      </a:solidFill>
                      <a:prstDash val="solid"/>
                      <a:round/>
                      <a:headEnd len="sm" w="sm" type="none"/>
                      <a:tailEnd len="sm" w="sm" type="none"/>
                    </a:lnT>
                    <a:lnB cap="flat" cmpd="sng" w="5450">
                      <a:solidFill>
                        <a:srgbClr val="000001"/>
                      </a:solidFill>
                      <a:prstDash val="solid"/>
                      <a:round/>
                      <a:headEnd len="sm" w="sm" type="none"/>
                      <a:tailEnd len="sm" w="sm" type="none"/>
                    </a:lnB>
                  </a:tcPr>
                </a:tc>
                <a:tc>
                  <a:txBody>
                    <a:bodyPr>
                      <a:noAutofit/>
                    </a:bodyPr>
                    <a:lstStyle/>
                    <a:p>
                      <a:pPr indent="0" lvl="0" marL="0" rtl="0">
                        <a:spcBef>
                          <a:spcPts val="0"/>
                        </a:spcBef>
                        <a:spcAft>
                          <a:spcPts val="0"/>
                        </a:spcAft>
                        <a:buNone/>
                      </a:pPr>
                      <a:r>
                        <a:rPr lang="en" sz="1200"/>
                        <a:t>3159.92</a:t>
                      </a:r>
                      <a:endParaRPr sz="1200"/>
                    </a:p>
                  </a:txBody>
                  <a:tcPr marT="91425" marB="91425" marR="91425" marL="91425">
                    <a:lnL cap="flat" cmpd="sng" w="5450">
                      <a:solidFill>
                        <a:srgbClr val="000001"/>
                      </a:solidFill>
                      <a:prstDash val="solid"/>
                      <a:round/>
                      <a:headEnd len="sm" w="sm" type="none"/>
                      <a:tailEnd len="sm" w="sm" type="none"/>
                    </a:lnL>
                    <a:lnR cap="flat" cmpd="sng" w="5450">
                      <a:solidFill>
                        <a:srgbClr val="000001"/>
                      </a:solidFill>
                      <a:prstDash val="solid"/>
                      <a:round/>
                      <a:headEnd len="sm" w="sm" type="none"/>
                      <a:tailEnd len="sm" w="sm" type="none"/>
                    </a:lnR>
                    <a:lnT cap="flat" cmpd="sng" w="5450">
                      <a:solidFill>
                        <a:srgbClr val="000001"/>
                      </a:solidFill>
                      <a:prstDash val="solid"/>
                      <a:round/>
                      <a:headEnd len="sm" w="sm" type="none"/>
                      <a:tailEnd len="sm" w="sm" type="none"/>
                    </a:lnT>
                    <a:lnB cap="flat" cmpd="sng" w="5450">
                      <a:solidFill>
                        <a:srgbClr val="000001"/>
                      </a:solidFill>
                      <a:prstDash val="solid"/>
                      <a:round/>
                      <a:headEnd len="sm" w="sm" type="none"/>
                      <a:tailEnd len="sm" w="sm" type="none"/>
                    </a:lnB>
                  </a:tcPr>
                </a:tc>
                <a:tc>
                  <a:txBody>
                    <a:bodyPr>
                      <a:noAutofit/>
                    </a:bodyPr>
                    <a:lstStyle/>
                    <a:p>
                      <a:pPr indent="0" lvl="0" marL="0" rtl="0">
                        <a:spcBef>
                          <a:spcPts val="0"/>
                        </a:spcBef>
                        <a:spcAft>
                          <a:spcPts val="0"/>
                        </a:spcAft>
                        <a:buNone/>
                      </a:pPr>
                      <a:r>
                        <a:rPr lang="en" sz="1200"/>
                        <a:t>3088.22</a:t>
                      </a:r>
                      <a:endParaRPr sz="1200"/>
                    </a:p>
                  </a:txBody>
                  <a:tcPr marT="91425" marB="91425" marR="91425" marL="91425">
                    <a:lnL cap="flat" cmpd="sng" w="5450">
                      <a:solidFill>
                        <a:srgbClr val="000001"/>
                      </a:solidFill>
                      <a:prstDash val="solid"/>
                      <a:round/>
                      <a:headEnd len="sm" w="sm" type="none"/>
                      <a:tailEnd len="sm" w="sm" type="none"/>
                    </a:lnL>
                    <a:lnR cap="flat" cmpd="sng" w="5450">
                      <a:solidFill>
                        <a:srgbClr val="000001"/>
                      </a:solidFill>
                      <a:prstDash val="solid"/>
                      <a:round/>
                      <a:headEnd len="sm" w="sm" type="none"/>
                      <a:tailEnd len="sm" w="sm" type="none"/>
                    </a:lnR>
                    <a:lnT cap="flat" cmpd="sng" w="5450">
                      <a:solidFill>
                        <a:srgbClr val="000001"/>
                      </a:solidFill>
                      <a:prstDash val="solid"/>
                      <a:round/>
                      <a:headEnd len="sm" w="sm" type="none"/>
                      <a:tailEnd len="sm" w="sm" type="none"/>
                    </a:lnT>
                    <a:lnB cap="flat" cmpd="sng" w="5450">
                      <a:solidFill>
                        <a:srgbClr val="000001"/>
                      </a:solidFill>
                      <a:prstDash val="solid"/>
                      <a:round/>
                      <a:headEnd len="sm" w="sm" type="none"/>
                      <a:tailEnd len="sm" w="sm" type="none"/>
                    </a:lnB>
                  </a:tcPr>
                </a:tc>
                <a:tc>
                  <a:txBody>
                    <a:bodyPr>
                      <a:noAutofit/>
                    </a:bodyPr>
                    <a:lstStyle/>
                    <a:p>
                      <a:pPr indent="0" lvl="0" marL="0" rtl="0">
                        <a:spcBef>
                          <a:spcPts val="0"/>
                        </a:spcBef>
                        <a:spcAft>
                          <a:spcPts val="0"/>
                        </a:spcAft>
                        <a:buNone/>
                      </a:pPr>
                      <a:r>
                        <a:rPr lang="en" sz="1200"/>
                        <a:t>3082.83</a:t>
                      </a:r>
                      <a:endParaRPr sz="1200"/>
                    </a:p>
                  </a:txBody>
                  <a:tcPr marT="91425" marB="91425" marR="91425" marL="91425">
                    <a:lnL cap="flat" cmpd="sng" w="5450">
                      <a:solidFill>
                        <a:srgbClr val="000001"/>
                      </a:solidFill>
                      <a:prstDash val="solid"/>
                      <a:round/>
                      <a:headEnd len="sm" w="sm" type="none"/>
                      <a:tailEnd len="sm" w="sm" type="none"/>
                    </a:lnL>
                    <a:lnR cap="flat" cmpd="sng" w="5450">
                      <a:solidFill>
                        <a:srgbClr val="000001"/>
                      </a:solidFill>
                      <a:prstDash val="solid"/>
                      <a:round/>
                      <a:headEnd len="sm" w="sm" type="none"/>
                      <a:tailEnd len="sm" w="sm" type="none"/>
                    </a:lnR>
                    <a:lnT cap="flat" cmpd="sng" w="5450">
                      <a:solidFill>
                        <a:srgbClr val="000001"/>
                      </a:solidFill>
                      <a:prstDash val="solid"/>
                      <a:round/>
                      <a:headEnd len="sm" w="sm" type="none"/>
                      <a:tailEnd len="sm" w="sm" type="none"/>
                    </a:lnT>
                    <a:lnB cap="flat" cmpd="sng" w="5450">
                      <a:solidFill>
                        <a:srgbClr val="000001"/>
                      </a:solidFill>
                      <a:prstDash val="solid"/>
                      <a:round/>
                      <a:headEnd len="sm" w="sm" type="none"/>
                      <a:tailEnd len="sm" w="sm" type="none"/>
                    </a:lnB>
                  </a:tcPr>
                </a:tc>
                <a:tc>
                  <a:txBody>
                    <a:bodyPr>
                      <a:noAutofit/>
                    </a:bodyPr>
                    <a:lstStyle/>
                    <a:p>
                      <a:pPr indent="0" lvl="0" marL="0" rtl="0">
                        <a:spcBef>
                          <a:spcPts val="0"/>
                        </a:spcBef>
                        <a:spcAft>
                          <a:spcPts val="0"/>
                        </a:spcAft>
                        <a:buNone/>
                      </a:pPr>
                      <a:r>
                        <a:rPr lang="en" sz="1200"/>
                        <a:t>3080.82</a:t>
                      </a:r>
                      <a:endParaRPr sz="1200"/>
                    </a:p>
                  </a:txBody>
                  <a:tcPr marT="91425" marB="91425" marR="91425" marL="91425">
                    <a:lnL cap="flat" cmpd="sng" w="5450">
                      <a:solidFill>
                        <a:srgbClr val="000001"/>
                      </a:solidFill>
                      <a:prstDash val="solid"/>
                      <a:round/>
                      <a:headEnd len="sm" w="sm" type="none"/>
                      <a:tailEnd len="sm" w="sm" type="none"/>
                    </a:lnL>
                    <a:lnR cap="flat" cmpd="sng" w="5450">
                      <a:solidFill>
                        <a:srgbClr val="000001"/>
                      </a:solidFill>
                      <a:prstDash val="solid"/>
                      <a:round/>
                      <a:headEnd len="sm" w="sm" type="none"/>
                      <a:tailEnd len="sm" w="sm" type="none"/>
                    </a:lnR>
                    <a:lnT cap="flat" cmpd="sng" w="5450">
                      <a:solidFill>
                        <a:srgbClr val="000001"/>
                      </a:solidFill>
                      <a:prstDash val="solid"/>
                      <a:round/>
                      <a:headEnd len="sm" w="sm" type="none"/>
                      <a:tailEnd len="sm" w="sm" type="none"/>
                    </a:lnT>
                    <a:lnB cap="flat" cmpd="sng" w="5450">
                      <a:solidFill>
                        <a:srgbClr val="000001"/>
                      </a:solidFill>
                      <a:prstDash val="solid"/>
                      <a:round/>
                      <a:headEnd len="sm" w="sm" type="none"/>
                      <a:tailEnd len="sm" w="sm" type="none"/>
                    </a:lnB>
                  </a:tcPr>
                </a:tc>
                <a:tc>
                  <a:txBody>
                    <a:bodyPr>
                      <a:noAutofit/>
                    </a:bodyPr>
                    <a:lstStyle/>
                    <a:p>
                      <a:pPr indent="0" lvl="0" marL="0" rtl="0">
                        <a:spcBef>
                          <a:spcPts val="0"/>
                        </a:spcBef>
                        <a:spcAft>
                          <a:spcPts val="0"/>
                        </a:spcAft>
                        <a:buNone/>
                      </a:pPr>
                      <a:r>
                        <a:rPr lang="en" sz="1200"/>
                        <a:t>3034.13</a:t>
                      </a:r>
                      <a:endParaRPr sz="1200"/>
                    </a:p>
                  </a:txBody>
                  <a:tcPr marT="91425" marB="91425" marR="91425" marL="91425">
                    <a:lnL cap="flat" cmpd="sng" w="5450">
                      <a:solidFill>
                        <a:srgbClr val="000001"/>
                      </a:solidFill>
                      <a:prstDash val="solid"/>
                      <a:round/>
                      <a:headEnd len="sm" w="sm" type="none"/>
                      <a:tailEnd len="sm" w="sm" type="none"/>
                    </a:lnL>
                    <a:lnR cap="flat" cmpd="sng" w="5450">
                      <a:solidFill>
                        <a:srgbClr val="000001"/>
                      </a:solidFill>
                      <a:prstDash val="solid"/>
                      <a:round/>
                      <a:headEnd len="sm" w="sm" type="none"/>
                      <a:tailEnd len="sm" w="sm" type="none"/>
                    </a:lnR>
                    <a:lnT cap="flat" cmpd="sng" w="5450">
                      <a:solidFill>
                        <a:srgbClr val="000001"/>
                      </a:solidFill>
                      <a:prstDash val="solid"/>
                      <a:round/>
                      <a:headEnd len="sm" w="sm" type="none"/>
                      <a:tailEnd len="sm" w="sm" type="none"/>
                    </a:lnT>
                    <a:lnB cap="flat" cmpd="sng" w="5450">
                      <a:solidFill>
                        <a:srgbClr val="000001"/>
                      </a:solidFill>
                      <a:prstDash val="solid"/>
                      <a:round/>
                      <a:headEnd len="sm" w="sm" type="none"/>
                      <a:tailEnd len="sm" w="sm" type="none"/>
                    </a:lnB>
                  </a:tcPr>
                </a:tc>
                <a:tc>
                  <a:txBody>
                    <a:bodyPr>
                      <a:noAutofit/>
                    </a:bodyPr>
                    <a:lstStyle/>
                    <a:p>
                      <a:pPr indent="0" lvl="0" marL="0" rtl="0">
                        <a:spcBef>
                          <a:spcPts val="0"/>
                        </a:spcBef>
                        <a:spcAft>
                          <a:spcPts val="0"/>
                        </a:spcAft>
                        <a:buNone/>
                      </a:pPr>
                      <a:r>
                        <a:rPr lang="en" sz="1200"/>
                        <a:t>2970.9</a:t>
                      </a:r>
                      <a:endParaRPr sz="1200"/>
                    </a:p>
                  </a:txBody>
                  <a:tcPr marT="91425" marB="91425" marR="91425" marL="91425">
                    <a:lnL cap="flat" cmpd="sng" w="5450">
                      <a:solidFill>
                        <a:srgbClr val="000001"/>
                      </a:solidFill>
                      <a:prstDash val="solid"/>
                      <a:round/>
                      <a:headEnd len="sm" w="sm" type="none"/>
                      <a:tailEnd len="sm" w="sm" type="none"/>
                    </a:lnL>
                    <a:lnR cap="flat" cmpd="sng" w="5450">
                      <a:solidFill>
                        <a:srgbClr val="000001"/>
                      </a:solidFill>
                      <a:prstDash val="solid"/>
                      <a:round/>
                      <a:headEnd len="sm" w="sm" type="none"/>
                      <a:tailEnd len="sm" w="sm" type="none"/>
                    </a:lnR>
                    <a:lnT cap="flat" cmpd="sng" w="5450">
                      <a:solidFill>
                        <a:srgbClr val="000001"/>
                      </a:solidFill>
                      <a:prstDash val="solid"/>
                      <a:round/>
                      <a:headEnd len="sm" w="sm" type="none"/>
                      <a:tailEnd len="sm" w="sm" type="none"/>
                    </a:lnT>
                    <a:lnB cap="flat" cmpd="sng" w="5450">
                      <a:solidFill>
                        <a:srgbClr val="000001"/>
                      </a:solidFill>
                      <a:prstDash val="solid"/>
                      <a:round/>
                      <a:headEnd len="sm" w="sm" type="none"/>
                      <a:tailEnd len="sm" w="sm" type="none"/>
                    </a:lnB>
                  </a:tcPr>
                </a:tc>
                <a:tc>
                  <a:txBody>
                    <a:bodyPr>
                      <a:noAutofit/>
                    </a:bodyPr>
                    <a:lstStyle/>
                    <a:p>
                      <a:pPr indent="0" lvl="0" marL="0" rtl="0">
                        <a:spcBef>
                          <a:spcPts val="0"/>
                        </a:spcBef>
                        <a:spcAft>
                          <a:spcPts val="0"/>
                        </a:spcAft>
                        <a:buNone/>
                      </a:pPr>
                      <a:r>
                        <a:rPr lang="en" sz="1200"/>
                        <a:t>2901.57</a:t>
                      </a:r>
                      <a:endParaRPr sz="1200"/>
                    </a:p>
                  </a:txBody>
                  <a:tcPr marT="91425" marB="91425" marR="91425" marL="91425">
                    <a:lnL cap="flat" cmpd="sng" w="5450">
                      <a:solidFill>
                        <a:srgbClr val="000001"/>
                      </a:solidFill>
                      <a:prstDash val="solid"/>
                      <a:round/>
                      <a:headEnd len="sm" w="sm" type="none"/>
                      <a:tailEnd len="sm" w="sm" type="none"/>
                    </a:lnL>
                    <a:lnR cap="flat" cmpd="sng" w="5450">
                      <a:solidFill>
                        <a:srgbClr val="000001"/>
                      </a:solidFill>
                      <a:prstDash val="solid"/>
                      <a:round/>
                      <a:headEnd len="sm" w="sm" type="none"/>
                      <a:tailEnd len="sm" w="sm" type="none"/>
                    </a:lnR>
                    <a:lnT cap="flat" cmpd="sng" w="5450">
                      <a:solidFill>
                        <a:srgbClr val="000001"/>
                      </a:solidFill>
                      <a:prstDash val="solid"/>
                      <a:round/>
                      <a:headEnd len="sm" w="sm" type="none"/>
                      <a:tailEnd len="sm" w="sm" type="none"/>
                    </a:lnT>
                    <a:lnB cap="flat" cmpd="sng" w="5450">
                      <a:solidFill>
                        <a:srgbClr val="000001"/>
                      </a:solidFill>
                      <a:prstDash val="solid"/>
                      <a:round/>
                      <a:headEnd len="sm" w="sm" type="none"/>
                      <a:tailEnd len="sm" w="sm" type="none"/>
                    </a:lnB>
                  </a:tcPr>
                </a:tc>
                <a:tc>
                  <a:txBody>
                    <a:bodyPr>
                      <a:noAutofit/>
                    </a:bodyPr>
                    <a:lstStyle/>
                    <a:p>
                      <a:pPr indent="0" lvl="0" marL="0" rtl="0">
                        <a:spcBef>
                          <a:spcPts val="0"/>
                        </a:spcBef>
                        <a:spcAft>
                          <a:spcPts val="0"/>
                        </a:spcAft>
                        <a:buNone/>
                      </a:pPr>
                      <a:r>
                        <a:rPr lang="en" sz="1200"/>
                        <a:t>2838.14</a:t>
                      </a:r>
                      <a:endParaRPr sz="1200"/>
                    </a:p>
                  </a:txBody>
                  <a:tcPr marT="91425" marB="91425" marR="91425" marL="91425">
                    <a:lnL cap="flat" cmpd="sng" w="5450">
                      <a:solidFill>
                        <a:srgbClr val="000001"/>
                      </a:solidFill>
                      <a:prstDash val="solid"/>
                      <a:round/>
                      <a:headEnd len="sm" w="sm" type="none"/>
                      <a:tailEnd len="sm" w="sm" type="none"/>
                    </a:lnL>
                    <a:lnR cap="flat" cmpd="sng" w="5450">
                      <a:solidFill>
                        <a:srgbClr val="000001"/>
                      </a:solidFill>
                      <a:prstDash val="solid"/>
                      <a:round/>
                      <a:headEnd len="sm" w="sm" type="none"/>
                      <a:tailEnd len="sm" w="sm" type="none"/>
                    </a:lnR>
                    <a:lnT cap="flat" cmpd="sng" w="5450">
                      <a:solidFill>
                        <a:srgbClr val="000001"/>
                      </a:solidFill>
                      <a:prstDash val="solid"/>
                      <a:round/>
                      <a:headEnd len="sm" w="sm" type="none"/>
                      <a:tailEnd len="sm" w="sm" type="none"/>
                    </a:lnT>
                    <a:lnB cap="flat" cmpd="sng" w="5450">
                      <a:solidFill>
                        <a:srgbClr val="000001"/>
                      </a:solidFill>
                      <a:prstDash val="solid"/>
                      <a:round/>
                      <a:headEnd len="sm" w="sm" type="none"/>
                      <a:tailEnd len="sm" w="sm" type="none"/>
                    </a:lnB>
                  </a:tcPr>
                </a:tc>
                <a:tc>
                  <a:txBody>
                    <a:bodyPr>
                      <a:noAutofit/>
                    </a:bodyPr>
                    <a:lstStyle/>
                    <a:p>
                      <a:pPr indent="0" lvl="0" marL="0" rtl="0">
                        <a:spcBef>
                          <a:spcPts val="0"/>
                        </a:spcBef>
                        <a:spcAft>
                          <a:spcPts val="0"/>
                        </a:spcAft>
                        <a:buNone/>
                      </a:pPr>
                      <a:r>
                        <a:rPr lang="en" sz="1200"/>
                        <a:t>279</a:t>
                      </a:r>
                      <a:r>
                        <a:rPr lang="en" sz="1200"/>
                        <a:t>9</a:t>
                      </a:r>
                      <a:r>
                        <a:rPr lang="en" sz="1200"/>
                        <a:t>.41</a:t>
                      </a:r>
                      <a:endParaRPr sz="1200"/>
                    </a:p>
                  </a:txBody>
                  <a:tcPr marT="91425" marB="91425" marR="91425" marL="91425">
                    <a:lnL cap="flat" cmpd="sng" w="5450">
                      <a:solidFill>
                        <a:srgbClr val="000001"/>
                      </a:solidFill>
                      <a:prstDash val="solid"/>
                      <a:round/>
                      <a:headEnd len="sm" w="sm" type="none"/>
                      <a:tailEnd len="sm" w="sm" type="none"/>
                    </a:lnL>
                    <a:lnR cap="flat" cmpd="sng" w="5450">
                      <a:solidFill>
                        <a:srgbClr val="000001"/>
                      </a:solidFill>
                      <a:prstDash val="solid"/>
                      <a:round/>
                      <a:headEnd len="sm" w="sm" type="none"/>
                      <a:tailEnd len="sm" w="sm" type="none"/>
                    </a:lnR>
                    <a:lnT cap="flat" cmpd="sng" w="5450">
                      <a:solidFill>
                        <a:srgbClr val="000001"/>
                      </a:solidFill>
                      <a:prstDash val="solid"/>
                      <a:round/>
                      <a:headEnd len="sm" w="sm" type="none"/>
                      <a:tailEnd len="sm" w="sm" type="none"/>
                    </a:lnT>
                    <a:lnB cap="flat" cmpd="sng" w="5450">
                      <a:solidFill>
                        <a:srgbClr val="000001"/>
                      </a:solidFill>
                      <a:prstDash val="solid"/>
                      <a:round/>
                      <a:headEnd len="sm" w="sm" type="none"/>
                      <a:tailEnd len="sm" w="sm" type="none"/>
                    </a:lnB>
                  </a:tcPr>
                </a:tc>
              </a:tr>
              <a:tr h="308050">
                <a:tc>
                  <a:txBody>
                    <a:bodyPr>
                      <a:noAutofit/>
                    </a:bodyPr>
                    <a:lstStyle/>
                    <a:p>
                      <a:pPr indent="0" lvl="0" marL="0" rtl="0">
                        <a:spcBef>
                          <a:spcPts val="0"/>
                        </a:spcBef>
                        <a:spcAft>
                          <a:spcPts val="0"/>
                        </a:spcAft>
                        <a:buNone/>
                      </a:pPr>
                      <a:r>
                        <a:rPr b="1" lang="en" sz="1100"/>
                        <a:t>Best</a:t>
                      </a:r>
                      <a:endParaRPr sz="1100"/>
                    </a:p>
                  </a:txBody>
                  <a:tcPr marT="91425" marB="91425" marR="91425" marL="91425">
                    <a:lnL cap="flat" cmpd="sng" w="5450">
                      <a:solidFill>
                        <a:srgbClr val="000001"/>
                      </a:solidFill>
                      <a:prstDash val="solid"/>
                      <a:round/>
                      <a:headEnd len="sm" w="sm" type="none"/>
                      <a:tailEnd len="sm" w="sm" type="none"/>
                    </a:lnL>
                    <a:lnR cap="flat" cmpd="sng" w="5450">
                      <a:solidFill>
                        <a:srgbClr val="000001"/>
                      </a:solidFill>
                      <a:prstDash val="solid"/>
                      <a:round/>
                      <a:headEnd len="sm" w="sm" type="none"/>
                      <a:tailEnd len="sm" w="sm" type="none"/>
                    </a:lnR>
                    <a:lnT cap="flat" cmpd="sng" w="5450">
                      <a:solidFill>
                        <a:srgbClr val="000001"/>
                      </a:solidFill>
                      <a:prstDash val="solid"/>
                      <a:round/>
                      <a:headEnd len="sm" w="sm" type="none"/>
                      <a:tailEnd len="sm" w="sm" type="none"/>
                    </a:lnT>
                    <a:lnB cap="flat" cmpd="sng" w="5450">
                      <a:solidFill>
                        <a:srgbClr val="000001"/>
                      </a:solidFill>
                      <a:prstDash val="solid"/>
                      <a:round/>
                      <a:headEnd len="sm" w="sm" type="none"/>
                      <a:tailEnd len="sm" w="sm" type="none"/>
                    </a:lnB>
                  </a:tcPr>
                </a:tc>
                <a:tc>
                  <a:txBody>
                    <a:bodyPr>
                      <a:noAutofit/>
                    </a:bodyPr>
                    <a:lstStyle/>
                    <a:p>
                      <a:pPr indent="0" lvl="0" marL="0" rtl="0">
                        <a:spcBef>
                          <a:spcPts val="0"/>
                        </a:spcBef>
                        <a:spcAft>
                          <a:spcPts val="0"/>
                        </a:spcAft>
                        <a:buNone/>
                      </a:pPr>
                      <a:r>
                        <a:rPr lang="en" sz="1200"/>
                        <a:t>10</a:t>
                      </a:r>
                      <a:endParaRPr sz="1200"/>
                    </a:p>
                  </a:txBody>
                  <a:tcPr marT="91425" marB="91425" marR="91425" marL="91425">
                    <a:lnL cap="flat" cmpd="sng" w="5450">
                      <a:solidFill>
                        <a:srgbClr val="000001"/>
                      </a:solidFill>
                      <a:prstDash val="solid"/>
                      <a:round/>
                      <a:headEnd len="sm" w="sm" type="none"/>
                      <a:tailEnd len="sm" w="sm" type="none"/>
                    </a:lnL>
                    <a:lnR cap="flat" cmpd="sng" w="5450">
                      <a:solidFill>
                        <a:srgbClr val="000001"/>
                      </a:solidFill>
                      <a:prstDash val="solid"/>
                      <a:round/>
                      <a:headEnd len="sm" w="sm" type="none"/>
                      <a:tailEnd len="sm" w="sm" type="none"/>
                    </a:lnR>
                    <a:lnT cap="flat" cmpd="sng" w="5450">
                      <a:solidFill>
                        <a:srgbClr val="000001"/>
                      </a:solidFill>
                      <a:prstDash val="solid"/>
                      <a:round/>
                      <a:headEnd len="sm" w="sm" type="none"/>
                      <a:tailEnd len="sm" w="sm" type="none"/>
                    </a:lnT>
                    <a:lnB cap="flat" cmpd="sng" w="5450">
                      <a:solidFill>
                        <a:srgbClr val="000001"/>
                      </a:solidFill>
                      <a:prstDash val="solid"/>
                      <a:round/>
                      <a:headEnd len="sm" w="sm" type="none"/>
                      <a:tailEnd len="sm" w="sm" type="none"/>
                    </a:lnB>
                  </a:tcPr>
                </a:tc>
                <a:tc>
                  <a:txBody>
                    <a:bodyPr>
                      <a:noAutofit/>
                    </a:bodyPr>
                    <a:lstStyle/>
                    <a:p>
                      <a:pPr indent="0" lvl="0" marL="0" rtl="0">
                        <a:spcBef>
                          <a:spcPts val="0"/>
                        </a:spcBef>
                        <a:spcAft>
                          <a:spcPts val="0"/>
                        </a:spcAft>
                        <a:buNone/>
                      </a:pPr>
                      <a:r>
                        <a:rPr lang="en" sz="1200"/>
                        <a:t>13</a:t>
                      </a:r>
                      <a:endParaRPr sz="1200"/>
                    </a:p>
                  </a:txBody>
                  <a:tcPr marT="91425" marB="91425" marR="91425" marL="91425">
                    <a:lnL cap="flat" cmpd="sng" w="5450">
                      <a:solidFill>
                        <a:srgbClr val="000001"/>
                      </a:solidFill>
                      <a:prstDash val="solid"/>
                      <a:round/>
                      <a:headEnd len="sm" w="sm" type="none"/>
                      <a:tailEnd len="sm" w="sm" type="none"/>
                    </a:lnL>
                    <a:lnR cap="flat" cmpd="sng" w="5450">
                      <a:solidFill>
                        <a:srgbClr val="000001"/>
                      </a:solidFill>
                      <a:prstDash val="solid"/>
                      <a:round/>
                      <a:headEnd len="sm" w="sm" type="none"/>
                      <a:tailEnd len="sm" w="sm" type="none"/>
                    </a:lnR>
                    <a:lnT cap="flat" cmpd="sng" w="5450">
                      <a:solidFill>
                        <a:srgbClr val="000001"/>
                      </a:solidFill>
                      <a:prstDash val="solid"/>
                      <a:round/>
                      <a:headEnd len="sm" w="sm" type="none"/>
                      <a:tailEnd len="sm" w="sm" type="none"/>
                    </a:lnT>
                    <a:lnB cap="flat" cmpd="sng" w="5450">
                      <a:solidFill>
                        <a:srgbClr val="000001"/>
                      </a:solidFill>
                      <a:prstDash val="solid"/>
                      <a:round/>
                      <a:headEnd len="sm" w="sm" type="none"/>
                      <a:tailEnd len="sm" w="sm" type="none"/>
                    </a:lnB>
                  </a:tcPr>
                </a:tc>
                <a:tc>
                  <a:txBody>
                    <a:bodyPr>
                      <a:noAutofit/>
                    </a:bodyPr>
                    <a:lstStyle/>
                    <a:p>
                      <a:pPr indent="0" lvl="0" marL="0" rtl="0">
                        <a:spcBef>
                          <a:spcPts val="0"/>
                        </a:spcBef>
                        <a:spcAft>
                          <a:spcPts val="0"/>
                        </a:spcAft>
                        <a:buNone/>
                      </a:pPr>
                      <a:r>
                        <a:rPr lang="en" sz="1200"/>
                        <a:t>16</a:t>
                      </a:r>
                      <a:endParaRPr sz="1200"/>
                    </a:p>
                  </a:txBody>
                  <a:tcPr marT="91425" marB="91425" marR="91425" marL="91425">
                    <a:lnL cap="flat" cmpd="sng" w="5450">
                      <a:solidFill>
                        <a:srgbClr val="000001"/>
                      </a:solidFill>
                      <a:prstDash val="solid"/>
                      <a:round/>
                      <a:headEnd len="sm" w="sm" type="none"/>
                      <a:tailEnd len="sm" w="sm" type="none"/>
                    </a:lnL>
                    <a:lnR cap="flat" cmpd="sng" w="5450">
                      <a:solidFill>
                        <a:srgbClr val="000001"/>
                      </a:solidFill>
                      <a:prstDash val="solid"/>
                      <a:round/>
                      <a:headEnd len="sm" w="sm" type="none"/>
                      <a:tailEnd len="sm" w="sm" type="none"/>
                    </a:lnR>
                    <a:lnT cap="flat" cmpd="sng" w="5450">
                      <a:solidFill>
                        <a:srgbClr val="000001"/>
                      </a:solidFill>
                      <a:prstDash val="solid"/>
                      <a:round/>
                      <a:headEnd len="sm" w="sm" type="none"/>
                      <a:tailEnd len="sm" w="sm" type="none"/>
                    </a:lnT>
                    <a:lnB cap="flat" cmpd="sng" w="5450">
                      <a:solidFill>
                        <a:srgbClr val="000001"/>
                      </a:solidFill>
                      <a:prstDash val="solid"/>
                      <a:round/>
                      <a:headEnd len="sm" w="sm" type="none"/>
                      <a:tailEnd len="sm" w="sm" type="none"/>
                    </a:lnB>
                  </a:tcPr>
                </a:tc>
                <a:tc>
                  <a:txBody>
                    <a:bodyPr>
                      <a:noAutofit/>
                    </a:bodyPr>
                    <a:lstStyle/>
                    <a:p>
                      <a:pPr indent="0" lvl="0" marL="0" rtl="0">
                        <a:spcBef>
                          <a:spcPts val="0"/>
                        </a:spcBef>
                        <a:spcAft>
                          <a:spcPts val="0"/>
                        </a:spcAft>
                        <a:buNone/>
                      </a:pPr>
                      <a:r>
                        <a:rPr lang="en" sz="1200"/>
                        <a:t>19</a:t>
                      </a:r>
                      <a:endParaRPr sz="1200"/>
                    </a:p>
                  </a:txBody>
                  <a:tcPr marT="91425" marB="91425" marR="91425" marL="91425">
                    <a:lnL cap="flat" cmpd="sng" w="5450">
                      <a:solidFill>
                        <a:srgbClr val="000001"/>
                      </a:solidFill>
                      <a:prstDash val="solid"/>
                      <a:round/>
                      <a:headEnd len="sm" w="sm" type="none"/>
                      <a:tailEnd len="sm" w="sm" type="none"/>
                    </a:lnL>
                    <a:lnR cap="flat" cmpd="sng" w="5450">
                      <a:solidFill>
                        <a:srgbClr val="000001"/>
                      </a:solidFill>
                      <a:prstDash val="solid"/>
                      <a:round/>
                      <a:headEnd len="sm" w="sm" type="none"/>
                      <a:tailEnd len="sm" w="sm" type="none"/>
                    </a:lnR>
                    <a:lnT cap="flat" cmpd="sng" w="5450">
                      <a:solidFill>
                        <a:srgbClr val="000001"/>
                      </a:solidFill>
                      <a:prstDash val="solid"/>
                      <a:round/>
                      <a:headEnd len="sm" w="sm" type="none"/>
                      <a:tailEnd len="sm" w="sm" type="none"/>
                    </a:lnT>
                    <a:lnB cap="flat" cmpd="sng" w="5450">
                      <a:solidFill>
                        <a:srgbClr val="000001"/>
                      </a:solidFill>
                      <a:prstDash val="solid"/>
                      <a:round/>
                      <a:headEnd len="sm" w="sm" type="none"/>
                      <a:tailEnd len="sm" w="sm" type="none"/>
                    </a:lnB>
                  </a:tcPr>
                </a:tc>
                <a:tc>
                  <a:txBody>
                    <a:bodyPr>
                      <a:noAutofit/>
                    </a:bodyPr>
                    <a:lstStyle/>
                    <a:p>
                      <a:pPr indent="0" lvl="0" marL="0" rtl="0">
                        <a:spcBef>
                          <a:spcPts val="0"/>
                        </a:spcBef>
                        <a:spcAft>
                          <a:spcPts val="0"/>
                        </a:spcAft>
                        <a:buNone/>
                      </a:pPr>
                      <a:r>
                        <a:rPr lang="en" sz="1200"/>
                        <a:t>22</a:t>
                      </a:r>
                      <a:endParaRPr sz="1200"/>
                    </a:p>
                  </a:txBody>
                  <a:tcPr marT="91425" marB="91425" marR="91425" marL="91425">
                    <a:lnL cap="flat" cmpd="sng" w="5450">
                      <a:solidFill>
                        <a:srgbClr val="000001"/>
                      </a:solidFill>
                      <a:prstDash val="solid"/>
                      <a:round/>
                      <a:headEnd len="sm" w="sm" type="none"/>
                      <a:tailEnd len="sm" w="sm" type="none"/>
                    </a:lnL>
                    <a:lnR cap="flat" cmpd="sng" w="5450">
                      <a:solidFill>
                        <a:srgbClr val="000001"/>
                      </a:solidFill>
                      <a:prstDash val="solid"/>
                      <a:round/>
                      <a:headEnd len="sm" w="sm" type="none"/>
                      <a:tailEnd len="sm" w="sm" type="none"/>
                    </a:lnR>
                    <a:lnT cap="flat" cmpd="sng" w="5450">
                      <a:solidFill>
                        <a:srgbClr val="000001"/>
                      </a:solidFill>
                      <a:prstDash val="solid"/>
                      <a:round/>
                      <a:headEnd len="sm" w="sm" type="none"/>
                      <a:tailEnd len="sm" w="sm" type="none"/>
                    </a:lnT>
                    <a:lnB cap="flat" cmpd="sng" w="5450">
                      <a:solidFill>
                        <a:srgbClr val="000001"/>
                      </a:solidFill>
                      <a:prstDash val="solid"/>
                      <a:round/>
                      <a:headEnd len="sm" w="sm" type="none"/>
                      <a:tailEnd len="sm" w="sm" type="none"/>
                    </a:lnB>
                  </a:tcPr>
                </a:tc>
                <a:tc>
                  <a:txBody>
                    <a:bodyPr>
                      <a:noAutofit/>
                    </a:bodyPr>
                    <a:lstStyle/>
                    <a:p>
                      <a:pPr indent="0" lvl="0" marL="0" rtl="0">
                        <a:spcBef>
                          <a:spcPts val="0"/>
                        </a:spcBef>
                        <a:spcAft>
                          <a:spcPts val="0"/>
                        </a:spcAft>
                        <a:buNone/>
                      </a:pPr>
                      <a:r>
                        <a:rPr lang="en" sz="1200"/>
                        <a:t>25</a:t>
                      </a:r>
                      <a:endParaRPr sz="1200"/>
                    </a:p>
                  </a:txBody>
                  <a:tcPr marT="91425" marB="91425" marR="91425" marL="91425">
                    <a:lnL cap="flat" cmpd="sng" w="5450">
                      <a:solidFill>
                        <a:srgbClr val="000001"/>
                      </a:solidFill>
                      <a:prstDash val="solid"/>
                      <a:round/>
                      <a:headEnd len="sm" w="sm" type="none"/>
                      <a:tailEnd len="sm" w="sm" type="none"/>
                    </a:lnL>
                    <a:lnR cap="flat" cmpd="sng" w="5450">
                      <a:solidFill>
                        <a:srgbClr val="000001"/>
                      </a:solidFill>
                      <a:prstDash val="solid"/>
                      <a:round/>
                      <a:headEnd len="sm" w="sm" type="none"/>
                      <a:tailEnd len="sm" w="sm" type="none"/>
                    </a:lnR>
                    <a:lnT cap="flat" cmpd="sng" w="5450">
                      <a:solidFill>
                        <a:srgbClr val="000001"/>
                      </a:solidFill>
                      <a:prstDash val="solid"/>
                      <a:round/>
                      <a:headEnd len="sm" w="sm" type="none"/>
                      <a:tailEnd len="sm" w="sm" type="none"/>
                    </a:lnT>
                    <a:lnB cap="flat" cmpd="sng" w="5450">
                      <a:solidFill>
                        <a:srgbClr val="000001"/>
                      </a:solidFill>
                      <a:prstDash val="solid"/>
                      <a:round/>
                      <a:headEnd len="sm" w="sm" type="none"/>
                      <a:tailEnd len="sm" w="sm" type="none"/>
                    </a:lnB>
                  </a:tcPr>
                </a:tc>
                <a:tc>
                  <a:txBody>
                    <a:bodyPr>
                      <a:noAutofit/>
                    </a:bodyPr>
                    <a:lstStyle/>
                    <a:p>
                      <a:pPr indent="0" lvl="0" marL="0" rtl="0">
                        <a:spcBef>
                          <a:spcPts val="0"/>
                        </a:spcBef>
                        <a:spcAft>
                          <a:spcPts val="0"/>
                        </a:spcAft>
                        <a:buNone/>
                      </a:pPr>
                      <a:r>
                        <a:rPr lang="en" sz="1200"/>
                        <a:t>28</a:t>
                      </a:r>
                      <a:endParaRPr sz="1200"/>
                    </a:p>
                  </a:txBody>
                  <a:tcPr marT="91425" marB="91425" marR="91425" marL="91425">
                    <a:lnL cap="flat" cmpd="sng" w="5450">
                      <a:solidFill>
                        <a:srgbClr val="000001"/>
                      </a:solidFill>
                      <a:prstDash val="solid"/>
                      <a:round/>
                      <a:headEnd len="sm" w="sm" type="none"/>
                      <a:tailEnd len="sm" w="sm" type="none"/>
                    </a:lnL>
                    <a:lnR cap="flat" cmpd="sng" w="5450">
                      <a:solidFill>
                        <a:srgbClr val="000001"/>
                      </a:solidFill>
                      <a:prstDash val="solid"/>
                      <a:round/>
                      <a:headEnd len="sm" w="sm" type="none"/>
                      <a:tailEnd len="sm" w="sm" type="none"/>
                    </a:lnR>
                    <a:lnT cap="flat" cmpd="sng" w="5450">
                      <a:solidFill>
                        <a:srgbClr val="000001"/>
                      </a:solidFill>
                      <a:prstDash val="solid"/>
                      <a:round/>
                      <a:headEnd len="sm" w="sm" type="none"/>
                      <a:tailEnd len="sm" w="sm" type="none"/>
                    </a:lnT>
                    <a:lnB cap="flat" cmpd="sng" w="5450">
                      <a:solidFill>
                        <a:srgbClr val="000001"/>
                      </a:solidFill>
                      <a:prstDash val="solid"/>
                      <a:round/>
                      <a:headEnd len="sm" w="sm" type="none"/>
                      <a:tailEnd len="sm" w="sm" type="none"/>
                    </a:lnB>
                  </a:tcPr>
                </a:tc>
                <a:tc>
                  <a:txBody>
                    <a:bodyPr>
                      <a:noAutofit/>
                    </a:bodyPr>
                    <a:lstStyle/>
                    <a:p>
                      <a:pPr indent="0" lvl="0" marL="0" rtl="0">
                        <a:spcBef>
                          <a:spcPts val="0"/>
                        </a:spcBef>
                        <a:spcAft>
                          <a:spcPts val="0"/>
                        </a:spcAft>
                        <a:buNone/>
                      </a:pPr>
                      <a:r>
                        <a:rPr lang="en" sz="1200"/>
                        <a:t>3</a:t>
                      </a:r>
                      <a:r>
                        <a:rPr lang="en" sz="1200"/>
                        <a:t>1</a:t>
                      </a:r>
                      <a:endParaRPr sz="1200"/>
                    </a:p>
                  </a:txBody>
                  <a:tcPr marT="91425" marB="91425" marR="91425" marL="91425">
                    <a:lnL cap="flat" cmpd="sng" w="5450">
                      <a:solidFill>
                        <a:srgbClr val="000001"/>
                      </a:solidFill>
                      <a:prstDash val="solid"/>
                      <a:round/>
                      <a:headEnd len="sm" w="sm" type="none"/>
                      <a:tailEnd len="sm" w="sm" type="none"/>
                    </a:lnL>
                    <a:lnR cap="flat" cmpd="sng" w="5450">
                      <a:solidFill>
                        <a:srgbClr val="000001"/>
                      </a:solidFill>
                      <a:prstDash val="solid"/>
                      <a:round/>
                      <a:headEnd len="sm" w="sm" type="none"/>
                      <a:tailEnd len="sm" w="sm" type="none"/>
                    </a:lnR>
                    <a:lnT cap="flat" cmpd="sng" w="5450">
                      <a:solidFill>
                        <a:srgbClr val="000001"/>
                      </a:solidFill>
                      <a:prstDash val="solid"/>
                      <a:round/>
                      <a:headEnd len="sm" w="sm" type="none"/>
                      <a:tailEnd len="sm" w="sm" type="none"/>
                    </a:lnT>
                    <a:lnB cap="flat" cmpd="sng" w="5450">
                      <a:solidFill>
                        <a:srgbClr val="000001"/>
                      </a:solidFill>
                      <a:prstDash val="solid"/>
                      <a:round/>
                      <a:headEnd len="sm" w="sm" type="none"/>
                      <a:tailEnd len="sm" w="sm" type="none"/>
                    </a:lnB>
                  </a:tcPr>
                </a:tc>
                <a:tc>
                  <a:txBody>
                    <a:bodyPr>
                      <a:noAutofit/>
                    </a:bodyPr>
                    <a:lstStyle/>
                    <a:p>
                      <a:pPr indent="0" lvl="0" marL="0" rtl="0">
                        <a:spcBef>
                          <a:spcPts val="0"/>
                        </a:spcBef>
                        <a:spcAft>
                          <a:spcPts val="0"/>
                        </a:spcAft>
                        <a:buNone/>
                      </a:pPr>
                      <a:r>
                        <a:rPr lang="en" sz="1200"/>
                        <a:t>34</a:t>
                      </a:r>
                      <a:endParaRPr sz="1200"/>
                    </a:p>
                  </a:txBody>
                  <a:tcPr marT="91425" marB="91425" marR="91425" marL="91425">
                    <a:lnL cap="flat" cmpd="sng" w="5450">
                      <a:solidFill>
                        <a:srgbClr val="000001"/>
                      </a:solidFill>
                      <a:prstDash val="solid"/>
                      <a:round/>
                      <a:headEnd len="sm" w="sm" type="none"/>
                      <a:tailEnd len="sm" w="sm" type="none"/>
                    </a:lnL>
                    <a:lnR cap="flat" cmpd="sng" w="5450">
                      <a:solidFill>
                        <a:srgbClr val="000001"/>
                      </a:solidFill>
                      <a:prstDash val="solid"/>
                      <a:round/>
                      <a:headEnd len="sm" w="sm" type="none"/>
                      <a:tailEnd len="sm" w="sm" type="none"/>
                    </a:lnR>
                    <a:lnT cap="flat" cmpd="sng" w="5450">
                      <a:solidFill>
                        <a:srgbClr val="000001"/>
                      </a:solidFill>
                      <a:prstDash val="solid"/>
                      <a:round/>
                      <a:headEnd len="sm" w="sm" type="none"/>
                      <a:tailEnd len="sm" w="sm" type="none"/>
                    </a:lnT>
                    <a:lnB cap="flat" cmpd="sng" w="5450">
                      <a:solidFill>
                        <a:srgbClr val="000001"/>
                      </a:solidFill>
                      <a:prstDash val="solid"/>
                      <a:round/>
                      <a:headEnd len="sm" w="sm" type="none"/>
                      <a:tailEnd len="sm" w="sm" type="none"/>
                    </a:lnB>
                  </a:tcPr>
                </a:tc>
              </a:tr>
            </a:tbl>
          </a:graphicData>
        </a:graphic>
      </p:graphicFrame>
      <p:graphicFrame>
        <p:nvGraphicFramePr>
          <p:cNvPr id="251" name="Shape 251"/>
          <p:cNvGraphicFramePr/>
          <p:nvPr/>
        </p:nvGraphicFramePr>
        <p:xfrm>
          <a:off x="1393900" y="2632625"/>
          <a:ext cx="3000000" cy="3000000"/>
        </p:xfrm>
        <a:graphic>
          <a:graphicData uri="http://schemas.openxmlformats.org/drawingml/2006/table">
            <a:tbl>
              <a:tblPr>
                <a:noFill/>
                <a:tableStyleId>{FFBD2F67-0F60-4EDD-9039-747F49A6FB40}</a:tableStyleId>
              </a:tblPr>
              <a:tblGrid>
                <a:gridCol w="759725"/>
                <a:gridCol w="759725"/>
                <a:gridCol w="759725"/>
                <a:gridCol w="759725"/>
                <a:gridCol w="759725"/>
                <a:gridCol w="759725"/>
                <a:gridCol w="759725"/>
                <a:gridCol w="759725"/>
                <a:gridCol w="759725"/>
                <a:gridCol w="759725"/>
              </a:tblGrid>
              <a:tr h="260875">
                <a:tc>
                  <a:txBody>
                    <a:bodyPr>
                      <a:noAutofit/>
                    </a:bodyPr>
                    <a:lstStyle/>
                    <a:p>
                      <a:pPr indent="0" lvl="0" marL="0" rtl="0" algn="r">
                        <a:lnSpc>
                          <a:spcPct val="115000"/>
                        </a:lnSpc>
                        <a:spcBef>
                          <a:spcPts val="0"/>
                        </a:spcBef>
                        <a:spcAft>
                          <a:spcPts val="0"/>
                        </a:spcAft>
                        <a:buNone/>
                      </a:pPr>
                      <a:r>
                        <a:rPr lang="en" sz="1100"/>
                        <a:t>37</a:t>
                      </a:r>
                      <a:endParaRPr sz="1100"/>
                    </a:p>
                  </a:txBody>
                  <a:tcPr marT="25400" marB="25400" marR="25400" marL="25400" anchor="b"/>
                </a:tc>
                <a:tc>
                  <a:txBody>
                    <a:bodyPr>
                      <a:noAutofit/>
                    </a:bodyPr>
                    <a:lstStyle/>
                    <a:p>
                      <a:pPr indent="0" lvl="0" marL="0" rtl="0" algn="r">
                        <a:lnSpc>
                          <a:spcPct val="115000"/>
                        </a:lnSpc>
                        <a:spcBef>
                          <a:spcPts val="0"/>
                        </a:spcBef>
                        <a:spcAft>
                          <a:spcPts val="0"/>
                        </a:spcAft>
                        <a:buNone/>
                      </a:pPr>
                      <a:r>
                        <a:rPr lang="en" sz="1100"/>
                        <a:t>40</a:t>
                      </a:r>
                      <a:endParaRPr sz="1100"/>
                    </a:p>
                  </a:txBody>
                  <a:tcPr marT="25400" marB="25400" marR="25400" marL="25400" anchor="b"/>
                </a:tc>
                <a:tc>
                  <a:txBody>
                    <a:bodyPr>
                      <a:noAutofit/>
                    </a:bodyPr>
                    <a:lstStyle/>
                    <a:p>
                      <a:pPr indent="0" lvl="0" marL="0" rtl="0" algn="r">
                        <a:lnSpc>
                          <a:spcPct val="115000"/>
                        </a:lnSpc>
                        <a:spcBef>
                          <a:spcPts val="0"/>
                        </a:spcBef>
                        <a:spcAft>
                          <a:spcPts val="0"/>
                        </a:spcAft>
                        <a:buNone/>
                      </a:pPr>
                      <a:r>
                        <a:rPr lang="en" sz="1100"/>
                        <a:t>44</a:t>
                      </a:r>
                      <a:endParaRPr sz="1100"/>
                    </a:p>
                  </a:txBody>
                  <a:tcPr marT="25400" marB="25400" marR="25400" marL="25400" anchor="b"/>
                </a:tc>
                <a:tc>
                  <a:txBody>
                    <a:bodyPr>
                      <a:noAutofit/>
                    </a:bodyPr>
                    <a:lstStyle/>
                    <a:p>
                      <a:pPr indent="0" lvl="0" marL="0" rtl="0" algn="r">
                        <a:lnSpc>
                          <a:spcPct val="115000"/>
                        </a:lnSpc>
                        <a:spcBef>
                          <a:spcPts val="0"/>
                        </a:spcBef>
                        <a:spcAft>
                          <a:spcPts val="0"/>
                        </a:spcAft>
                        <a:buNone/>
                      </a:pPr>
                      <a:r>
                        <a:rPr lang="en" sz="1100"/>
                        <a:t>48</a:t>
                      </a:r>
                      <a:endParaRPr sz="1100"/>
                    </a:p>
                  </a:txBody>
                  <a:tcPr marT="25400" marB="25400" marR="25400" marL="25400" anchor="b"/>
                </a:tc>
                <a:tc>
                  <a:txBody>
                    <a:bodyPr>
                      <a:noAutofit/>
                    </a:bodyPr>
                    <a:lstStyle/>
                    <a:p>
                      <a:pPr indent="0" lvl="0" marL="0" rtl="0" algn="r">
                        <a:lnSpc>
                          <a:spcPct val="115000"/>
                        </a:lnSpc>
                        <a:spcBef>
                          <a:spcPts val="0"/>
                        </a:spcBef>
                        <a:spcAft>
                          <a:spcPts val="0"/>
                        </a:spcAft>
                        <a:buNone/>
                      </a:pPr>
                      <a:r>
                        <a:rPr lang="en" sz="1100"/>
                        <a:t>52</a:t>
                      </a:r>
                      <a:endParaRPr sz="1100"/>
                    </a:p>
                  </a:txBody>
                  <a:tcPr marT="25400" marB="25400" marR="25400" marL="25400" anchor="b"/>
                </a:tc>
                <a:tc>
                  <a:txBody>
                    <a:bodyPr>
                      <a:noAutofit/>
                    </a:bodyPr>
                    <a:lstStyle/>
                    <a:p>
                      <a:pPr indent="0" lvl="0" marL="0" rtl="0" algn="r">
                        <a:lnSpc>
                          <a:spcPct val="115000"/>
                        </a:lnSpc>
                        <a:spcBef>
                          <a:spcPts val="0"/>
                        </a:spcBef>
                        <a:spcAft>
                          <a:spcPts val="0"/>
                        </a:spcAft>
                        <a:buNone/>
                      </a:pPr>
                      <a:r>
                        <a:rPr lang="en" sz="1100"/>
                        <a:t>57</a:t>
                      </a:r>
                      <a:endParaRPr sz="1100"/>
                    </a:p>
                  </a:txBody>
                  <a:tcPr marT="25400" marB="25400" marR="25400" marL="25400" anchor="b"/>
                </a:tc>
                <a:tc>
                  <a:txBody>
                    <a:bodyPr>
                      <a:noAutofit/>
                    </a:bodyPr>
                    <a:lstStyle/>
                    <a:p>
                      <a:pPr indent="0" lvl="0" marL="0" rtl="0" algn="r">
                        <a:lnSpc>
                          <a:spcPct val="115000"/>
                        </a:lnSpc>
                        <a:spcBef>
                          <a:spcPts val="0"/>
                        </a:spcBef>
                        <a:spcAft>
                          <a:spcPts val="0"/>
                        </a:spcAft>
                        <a:buNone/>
                      </a:pPr>
                      <a:r>
                        <a:rPr lang="en" sz="1100"/>
                        <a:t>62</a:t>
                      </a:r>
                      <a:endParaRPr sz="1100"/>
                    </a:p>
                  </a:txBody>
                  <a:tcPr marT="25400" marB="25400" marR="25400" marL="25400" anchor="b"/>
                </a:tc>
                <a:tc>
                  <a:txBody>
                    <a:bodyPr>
                      <a:noAutofit/>
                    </a:bodyPr>
                    <a:lstStyle/>
                    <a:p>
                      <a:pPr indent="0" lvl="0" marL="0" rtl="0" algn="r">
                        <a:lnSpc>
                          <a:spcPct val="115000"/>
                        </a:lnSpc>
                        <a:spcBef>
                          <a:spcPts val="0"/>
                        </a:spcBef>
                        <a:spcAft>
                          <a:spcPts val="0"/>
                        </a:spcAft>
                        <a:buNone/>
                      </a:pPr>
                      <a:r>
                        <a:rPr lang="en" sz="1100"/>
                        <a:t>68</a:t>
                      </a:r>
                      <a:endParaRPr sz="1100"/>
                    </a:p>
                  </a:txBody>
                  <a:tcPr marT="25400" marB="25400" marR="25400" marL="25400" anchor="b"/>
                </a:tc>
                <a:tc>
                  <a:txBody>
                    <a:bodyPr>
                      <a:noAutofit/>
                    </a:bodyPr>
                    <a:lstStyle/>
                    <a:p>
                      <a:pPr indent="0" lvl="0" marL="0" rtl="0" algn="r">
                        <a:lnSpc>
                          <a:spcPct val="115000"/>
                        </a:lnSpc>
                        <a:spcBef>
                          <a:spcPts val="0"/>
                        </a:spcBef>
                        <a:spcAft>
                          <a:spcPts val="0"/>
                        </a:spcAft>
                        <a:buNone/>
                      </a:pPr>
                      <a:r>
                        <a:rPr lang="en" sz="1100"/>
                        <a:t>74</a:t>
                      </a:r>
                      <a:endParaRPr sz="1100"/>
                    </a:p>
                  </a:txBody>
                  <a:tcPr marT="25400" marB="25400" marR="25400" marL="25400" anchor="b"/>
                </a:tc>
                <a:tc>
                  <a:txBody>
                    <a:bodyPr>
                      <a:noAutofit/>
                    </a:bodyPr>
                    <a:lstStyle/>
                    <a:p>
                      <a:pPr indent="0" lvl="0" marL="0" rtl="0" algn="r">
                        <a:lnSpc>
                          <a:spcPct val="115000"/>
                        </a:lnSpc>
                        <a:spcBef>
                          <a:spcPts val="0"/>
                        </a:spcBef>
                        <a:spcAft>
                          <a:spcPts val="0"/>
                        </a:spcAft>
                        <a:buNone/>
                      </a:pPr>
                      <a:r>
                        <a:rPr lang="en" sz="1100"/>
                        <a:t>81</a:t>
                      </a:r>
                      <a:endParaRPr sz="1100"/>
                    </a:p>
                  </a:txBody>
                  <a:tcPr marT="25400" marB="25400" marR="25400" marL="25400" anchor="b"/>
                </a:tc>
              </a:tr>
              <a:tr h="260875">
                <a:tc>
                  <a:txBody>
                    <a:bodyPr>
                      <a:noAutofit/>
                    </a:bodyPr>
                    <a:lstStyle/>
                    <a:p>
                      <a:pPr indent="0" lvl="0" marL="0" rtl="0" algn="r">
                        <a:lnSpc>
                          <a:spcPct val="115000"/>
                        </a:lnSpc>
                        <a:spcBef>
                          <a:spcPts val="0"/>
                        </a:spcBef>
                        <a:spcAft>
                          <a:spcPts val="0"/>
                        </a:spcAft>
                        <a:buNone/>
                      </a:pPr>
                      <a:r>
                        <a:rPr lang="en" sz="1100"/>
                        <a:t>2645.99</a:t>
                      </a:r>
                      <a:endParaRPr sz="1100"/>
                    </a:p>
                  </a:txBody>
                  <a:tcPr marT="25400" marB="25400" marR="25400" marL="25400" anchor="b"/>
                </a:tc>
                <a:tc>
                  <a:txBody>
                    <a:bodyPr>
                      <a:noAutofit/>
                    </a:bodyPr>
                    <a:lstStyle/>
                    <a:p>
                      <a:pPr indent="0" lvl="0" marL="0" rtl="0" algn="r">
                        <a:lnSpc>
                          <a:spcPct val="115000"/>
                        </a:lnSpc>
                        <a:spcBef>
                          <a:spcPts val="0"/>
                        </a:spcBef>
                        <a:spcAft>
                          <a:spcPts val="0"/>
                        </a:spcAft>
                        <a:buNone/>
                      </a:pPr>
                      <a:r>
                        <a:rPr lang="en" sz="1100"/>
                        <a:t>2554.23</a:t>
                      </a:r>
                      <a:endParaRPr sz="1100"/>
                    </a:p>
                  </a:txBody>
                  <a:tcPr marT="25400" marB="25400" marR="25400" marL="25400" anchor="b"/>
                </a:tc>
                <a:tc>
                  <a:txBody>
                    <a:bodyPr>
                      <a:noAutofit/>
                    </a:bodyPr>
                    <a:lstStyle/>
                    <a:p>
                      <a:pPr indent="0" lvl="0" marL="0" rtl="0" algn="r">
                        <a:lnSpc>
                          <a:spcPct val="115000"/>
                        </a:lnSpc>
                        <a:spcBef>
                          <a:spcPts val="0"/>
                        </a:spcBef>
                        <a:spcAft>
                          <a:spcPts val="0"/>
                        </a:spcAft>
                        <a:buNone/>
                      </a:pPr>
                      <a:r>
                        <a:rPr lang="en" sz="1100"/>
                        <a:t>2375.97</a:t>
                      </a:r>
                      <a:endParaRPr sz="1100"/>
                    </a:p>
                  </a:txBody>
                  <a:tcPr marT="25400" marB="25400" marR="25400" marL="25400" anchor="b"/>
                </a:tc>
                <a:tc>
                  <a:txBody>
                    <a:bodyPr>
                      <a:noAutofit/>
                    </a:bodyPr>
                    <a:lstStyle/>
                    <a:p>
                      <a:pPr indent="0" lvl="0" marL="0" rtl="0" algn="r">
                        <a:lnSpc>
                          <a:spcPct val="115000"/>
                        </a:lnSpc>
                        <a:spcBef>
                          <a:spcPts val="0"/>
                        </a:spcBef>
                        <a:spcAft>
                          <a:spcPts val="0"/>
                        </a:spcAft>
                        <a:buNone/>
                      </a:pPr>
                      <a:r>
                        <a:rPr lang="en" sz="1100"/>
                        <a:t>2282.24</a:t>
                      </a:r>
                      <a:endParaRPr sz="1100"/>
                    </a:p>
                  </a:txBody>
                  <a:tcPr marT="25400" marB="25400" marR="25400" marL="25400" anchor="b"/>
                </a:tc>
                <a:tc>
                  <a:txBody>
                    <a:bodyPr>
                      <a:noAutofit/>
                    </a:bodyPr>
                    <a:lstStyle/>
                    <a:p>
                      <a:pPr indent="0" lvl="0" marL="0" rtl="0" algn="r">
                        <a:lnSpc>
                          <a:spcPct val="115000"/>
                        </a:lnSpc>
                        <a:spcBef>
                          <a:spcPts val="0"/>
                        </a:spcBef>
                        <a:spcAft>
                          <a:spcPts val="0"/>
                        </a:spcAft>
                        <a:buNone/>
                      </a:pPr>
                      <a:r>
                        <a:rPr lang="en" sz="1100"/>
                        <a:t>2230.94</a:t>
                      </a:r>
                      <a:endParaRPr sz="1100"/>
                    </a:p>
                  </a:txBody>
                  <a:tcPr marT="25400" marB="25400" marR="25400" marL="25400" anchor="b"/>
                </a:tc>
                <a:tc>
                  <a:txBody>
                    <a:bodyPr>
                      <a:noAutofit/>
                    </a:bodyPr>
                    <a:lstStyle/>
                    <a:p>
                      <a:pPr indent="0" lvl="0" marL="0" rtl="0" algn="r">
                        <a:lnSpc>
                          <a:spcPct val="115000"/>
                        </a:lnSpc>
                        <a:spcBef>
                          <a:spcPts val="0"/>
                        </a:spcBef>
                        <a:spcAft>
                          <a:spcPts val="0"/>
                        </a:spcAft>
                        <a:buNone/>
                      </a:pPr>
                      <a:r>
                        <a:rPr lang="en" sz="1100"/>
                        <a:t>2100.31</a:t>
                      </a:r>
                      <a:endParaRPr sz="1100"/>
                    </a:p>
                  </a:txBody>
                  <a:tcPr marT="25400" marB="25400" marR="25400" marL="25400" anchor="b"/>
                </a:tc>
                <a:tc>
                  <a:txBody>
                    <a:bodyPr>
                      <a:noAutofit/>
                    </a:bodyPr>
                    <a:lstStyle/>
                    <a:p>
                      <a:pPr indent="0" lvl="0" marL="0" rtl="0" algn="r">
                        <a:lnSpc>
                          <a:spcPct val="115000"/>
                        </a:lnSpc>
                        <a:spcBef>
                          <a:spcPts val="0"/>
                        </a:spcBef>
                        <a:spcAft>
                          <a:spcPts val="0"/>
                        </a:spcAft>
                        <a:buNone/>
                      </a:pPr>
                      <a:r>
                        <a:rPr lang="en" sz="1100"/>
                        <a:t>2074.57</a:t>
                      </a:r>
                      <a:endParaRPr sz="1100"/>
                    </a:p>
                  </a:txBody>
                  <a:tcPr marT="25400" marB="25400" marR="25400" marL="25400" anchor="b"/>
                </a:tc>
                <a:tc>
                  <a:txBody>
                    <a:bodyPr>
                      <a:noAutofit/>
                    </a:bodyPr>
                    <a:lstStyle/>
                    <a:p>
                      <a:pPr indent="0" lvl="0" marL="0" rtl="0" algn="r">
                        <a:lnSpc>
                          <a:spcPct val="115000"/>
                        </a:lnSpc>
                        <a:spcBef>
                          <a:spcPts val="0"/>
                        </a:spcBef>
                        <a:spcAft>
                          <a:spcPts val="0"/>
                        </a:spcAft>
                        <a:buNone/>
                      </a:pPr>
                      <a:r>
                        <a:rPr lang="en" sz="1100"/>
                        <a:t>2031.4</a:t>
                      </a:r>
                      <a:endParaRPr sz="1100"/>
                    </a:p>
                  </a:txBody>
                  <a:tcPr marT="25400" marB="25400" marR="25400" marL="25400" anchor="b"/>
                </a:tc>
                <a:tc>
                  <a:txBody>
                    <a:bodyPr>
                      <a:noAutofit/>
                    </a:bodyPr>
                    <a:lstStyle/>
                    <a:p>
                      <a:pPr indent="0" lvl="0" marL="0" rtl="0" algn="r">
                        <a:lnSpc>
                          <a:spcPct val="115000"/>
                        </a:lnSpc>
                        <a:spcBef>
                          <a:spcPts val="0"/>
                        </a:spcBef>
                        <a:spcAft>
                          <a:spcPts val="0"/>
                        </a:spcAft>
                        <a:buNone/>
                      </a:pPr>
                      <a:r>
                        <a:rPr lang="en" sz="1100"/>
                        <a:t>1963.41</a:t>
                      </a:r>
                      <a:endParaRPr sz="1100"/>
                    </a:p>
                  </a:txBody>
                  <a:tcPr marT="25400" marB="25400" marR="25400" marL="25400" anchor="b"/>
                </a:tc>
                <a:tc>
                  <a:txBody>
                    <a:bodyPr>
                      <a:noAutofit/>
                    </a:bodyPr>
                    <a:lstStyle/>
                    <a:p>
                      <a:pPr indent="0" lvl="0" marL="0" rtl="0" algn="r">
                        <a:lnSpc>
                          <a:spcPct val="115000"/>
                        </a:lnSpc>
                        <a:spcBef>
                          <a:spcPts val="0"/>
                        </a:spcBef>
                        <a:spcAft>
                          <a:spcPts val="0"/>
                        </a:spcAft>
                        <a:buNone/>
                      </a:pPr>
                      <a:r>
                        <a:rPr lang="en" sz="1100"/>
                        <a:t>1934.23</a:t>
                      </a:r>
                      <a:endParaRPr sz="1100"/>
                    </a:p>
                  </a:txBody>
                  <a:tcPr marT="25400" marB="25400" marR="25400" marL="25400" anchor="b"/>
                </a:tc>
              </a:tr>
              <a:tr h="260875">
                <a:tc>
                  <a:txBody>
                    <a:bodyPr>
                      <a:noAutofit/>
                    </a:bodyPr>
                    <a:lstStyle/>
                    <a:p>
                      <a:pPr indent="0" lvl="0" marL="0" rtl="0" algn="r">
                        <a:lnSpc>
                          <a:spcPct val="115000"/>
                        </a:lnSpc>
                        <a:spcBef>
                          <a:spcPts val="0"/>
                        </a:spcBef>
                        <a:spcAft>
                          <a:spcPts val="0"/>
                        </a:spcAft>
                        <a:buNone/>
                      </a:pPr>
                      <a:r>
                        <a:rPr lang="en" sz="1100"/>
                        <a:t>37</a:t>
                      </a:r>
                      <a:endParaRPr sz="1100"/>
                    </a:p>
                  </a:txBody>
                  <a:tcPr marT="25400" marB="25400" marR="25400" marL="25400" anchor="b"/>
                </a:tc>
                <a:tc>
                  <a:txBody>
                    <a:bodyPr>
                      <a:noAutofit/>
                    </a:bodyPr>
                    <a:lstStyle/>
                    <a:p>
                      <a:pPr indent="0" lvl="0" marL="0" rtl="0" algn="r">
                        <a:lnSpc>
                          <a:spcPct val="115000"/>
                        </a:lnSpc>
                        <a:spcBef>
                          <a:spcPts val="0"/>
                        </a:spcBef>
                        <a:spcAft>
                          <a:spcPts val="0"/>
                        </a:spcAft>
                        <a:buNone/>
                      </a:pPr>
                      <a:r>
                        <a:rPr lang="en" sz="1100"/>
                        <a:t>40</a:t>
                      </a:r>
                      <a:endParaRPr sz="1100"/>
                    </a:p>
                  </a:txBody>
                  <a:tcPr marT="25400" marB="25400" marR="25400" marL="25400" anchor="b"/>
                </a:tc>
                <a:tc>
                  <a:txBody>
                    <a:bodyPr>
                      <a:noAutofit/>
                    </a:bodyPr>
                    <a:lstStyle/>
                    <a:p>
                      <a:pPr indent="0" lvl="0" marL="0" rtl="0" algn="r">
                        <a:lnSpc>
                          <a:spcPct val="115000"/>
                        </a:lnSpc>
                        <a:spcBef>
                          <a:spcPts val="0"/>
                        </a:spcBef>
                        <a:spcAft>
                          <a:spcPts val="0"/>
                        </a:spcAft>
                        <a:buNone/>
                      </a:pPr>
                      <a:r>
                        <a:rPr lang="en" sz="1100"/>
                        <a:t>44</a:t>
                      </a:r>
                      <a:endParaRPr sz="1100"/>
                    </a:p>
                  </a:txBody>
                  <a:tcPr marT="25400" marB="25400" marR="25400" marL="25400" anchor="b"/>
                </a:tc>
                <a:tc>
                  <a:txBody>
                    <a:bodyPr>
                      <a:noAutofit/>
                    </a:bodyPr>
                    <a:lstStyle/>
                    <a:p>
                      <a:pPr indent="0" lvl="0" marL="0" rtl="0" algn="r">
                        <a:lnSpc>
                          <a:spcPct val="115000"/>
                        </a:lnSpc>
                        <a:spcBef>
                          <a:spcPts val="0"/>
                        </a:spcBef>
                        <a:spcAft>
                          <a:spcPts val="0"/>
                        </a:spcAft>
                        <a:buNone/>
                      </a:pPr>
                      <a:r>
                        <a:rPr lang="en" sz="1100"/>
                        <a:t>48</a:t>
                      </a:r>
                      <a:endParaRPr sz="1100"/>
                    </a:p>
                  </a:txBody>
                  <a:tcPr marT="25400" marB="25400" marR="25400" marL="25400" anchor="b"/>
                </a:tc>
                <a:tc>
                  <a:txBody>
                    <a:bodyPr>
                      <a:noAutofit/>
                    </a:bodyPr>
                    <a:lstStyle/>
                    <a:p>
                      <a:pPr indent="0" lvl="0" marL="0" rtl="0" algn="r">
                        <a:lnSpc>
                          <a:spcPct val="115000"/>
                        </a:lnSpc>
                        <a:spcBef>
                          <a:spcPts val="0"/>
                        </a:spcBef>
                        <a:spcAft>
                          <a:spcPts val="0"/>
                        </a:spcAft>
                        <a:buNone/>
                      </a:pPr>
                      <a:r>
                        <a:rPr lang="en" sz="1100"/>
                        <a:t>52</a:t>
                      </a:r>
                      <a:endParaRPr sz="1100"/>
                    </a:p>
                  </a:txBody>
                  <a:tcPr marT="25400" marB="25400" marR="25400" marL="25400" anchor="b"/>
                </a:tc>
                <a:tc>
                  <a:txBody>
                    <a:bodyPr>
                      <a:noAutofit/>
                    </a:bodyPr>
                    <a:lstStyle/>
                    <a:p>
                      <a:pPr indent="0" lvl="0" marL="0" rtl="0" algn="r">
                        <a:lnSpc>
                          <a:spcPct val="115000"/>
                        </a:lnSpc>
                        <a:spcBef>
                          <a:spcPts val="0"/>
                        </a:spcBef>
                        <a:spcAft>
                          <a:spcPts val="0"/>
                        </a:spcAft>
                        <a:buNone/>
                      </a:pPr>
                      <a:r>
                        <a:rPr lang="en" sz="1100"/>
                        <a:t>57</a:t>
                      </a:r>
                      <a:endParaRPr sz="1100"/>
                    </a:p>
                  </a:txBody>
                  <a:tcPr marT="25400" marB="25400" marR="25400" marL="25400" anchor="b"/>
                </a:tc>
                <a:tc>
                  <a:txBody>
                    <a:bodyPr>
                      <a:noAutofit/>
                    </a:bodyPr>
                    <a:lstStyle/>
                    <a:p>
                      <a:pPr indent="0" lvl="0" marL="0" rtl="0" algn="r">
                        <a:lnSpc>
                          <a:spcPct val="115000"/>
                        </a:lnSpc>
                        <a:spcBef>
                          <a:spcPts val="0"/>
                        </a:spcBef>
                        <a:spcAft>
                          <a:spcPts val="0"/>
                        </a:spcAft>
                        <a:buNone/>
                      </a:pPr>
                      <a:r>
                        <a:rPr lang="en" sz="1100"/>
                        <a:t>62</a:t>
                      </a:r>
                      <a:endParaRPr sz="1100"/>
                    </a:p>
                  </a:txBody>
                  <a:tcPr marT="25400" marB="25400" marR="25400" marL="25400" anchor="b"/>
                </a:tc>
                <a:tc>
                  <a:txBody>
                    <a:bodyPr>
                      <a:noAutofit/>
                    </a:bodyPr>
                    <a:lstStyle/>
                    <a:p>
                      <a:pPr indent="0" lvl="0" marL="0" rtl="0" algn="r">
                        <a:lnSpc>
                          <a:spcPct val="115000"/>
                        </a:lnSpc>
                        <a:spcBef>
                          <a:spcPts val="0"/>
                        </a:spcBef>
                        <a:spcAft>
                          <a:spcPts val="0"/>
                        </a:spcAft>
                        <a:buNone/>
                      </a:pPr>
                      <a:r>
                        <a:rPr lang="en" sz="1100"/>
                        <a:t>68</a:t>
                      </a:r>
                      <a:endParaRPr sz="1100"/>
                    </a:p>
                  </a:txBody>
                  <a:tcPr marT="25400" marB="25400" marR="25400" marL="25400" anchor="b"/>
                </a:tc>
                <a:tc>
                  <a:txBody>
                    <a:bodyPr>
                      <a:noAutofit/>
                    </a:bodyPr>
                    <a:lstStyle/>
                    <a:p>
                      <a:pPr indent="0" lvl="0" marL="0" rtl="0" algn="r">
                        <a:lnSpc>
                          <a:spcPct val="115000"/>
                        </a:lnSpc>
                        <a:spcBef>
                          <a:spcPts val="0"/>
                        </a:spcBef>
                        <a:spcAft>
                          <a:spcPts val="0"/>
                        </a:spcAft>
                        <a:buNone/>
                      </a:pPr>
                      <a:r>
                        <a:rPr lang="en" sz="1100"/>
                        <a:t>74</a:t>
                      </a:r>
                      <a:endParaRPr sz="1100"/>
                    </a:p>
                  </a:txBody>
                  <a:tcPr marT="25400" marB="25400" marR="25400" marL="25400" anchor="b"/>
                </a:tc>
                <a:tc>
                  <a:txBody>
                    <a:bodyPr>
                      <a:noAutofit/>
                    </a:bodyPr>
                    <a:lstStyle/>
                    <a:p>
                      <a:pPr indent="0" lvl="0" marL="0" rtl="0" algn="r">
                        <a:lnSpc>
                          <a:spcPct val="115000"/>
                        </a:lnSpc>
                        <a:spcBef>
                          <a:spcPts val="0"/>
                        </a:spcBef>
                        <a:spcAft>
                          <a:spcPts val="0"/>
                        </a:spcAft>
                        <a:buNone/>
                      </a:pPr>
                      <a:r>
                        <a:rPr lang="en" sz="1100"/>
                        <a:t>81</a:t>
                      </a:r>
                      <a:endParaRPr sz="1100"/>
                    </a:p>
                  </a:txBody>
                  <a:tcPr marT="25400" marB="25400" marR="25400" marL="25400" anchor="b"/>
                </a:tc>
              </a:tr>
            </a:tbl>
          </a:graphicData>
        </a:graphic>
      </p:graphicFrame>
      <p:graphicFrame>
        <p:nvGraphicFramePr>
          <p:cNvPr id="252" name="Shape 252"/>
          <p:cNvGraphicFramePr/>
          <p:nvPr/>
        </p:nvGraphicFramePr>
        <p:xfrm>
          <a:off x="1393900" y="3462538"/>
          <a:ext cx="3000000" cy="3000000"/>
        </p:xfrm>
        <a:graphic>
          <a:graphicData uri="http://schemas.openxmlformats.org/drawingml/2006/table">
            <a:tbl>
              <a:tblPr>
                <a:noFill/>
                <a:tableStyleId>{FFBD2F67-0F60-4EDD-9039-747F49A6FB40}</a:tableStyleId>
              </a:tblPr>
              <a:tblGrid>
                <a:gridCol w="761125"/>
                <a:gridCol w="761125"/>
                <a:gridCol w="761125"/>
                <a:gridCol w="761125"/>
                <a:gridCol w="761125"/>
                <a:gridCol w="761125"/>
                <a:gridCol w="761125"/>
                <a:gridCol w="761125"/>
                <a:gridCol w="761125"/>
                <a:gridCol w="761125"/>
              </a:tblGrid>
              <a:tr h="242300">
                <a:tc>
                  <a:txBody>
                    <a:bodyPr>
                      <a:noAutofit/>
                    </a:bodyPr>
                    <a:lstStyle/>
                    <a:p>
                      <a:pPr indent="0" lvl="0" marL="0" rtl="0" algn="r">
                        <a:lnSpc>
                          <a:spcPct val="115000"/>
                        </a:lnSpc>
                        <a:spcBef>
                          <a:spcPts val="0"/>
                        </a:spcBef>
                        <a:spcAft>
                          <a:spcPts val="0"/>
                        </a:spcAft>
                        <a:buNone/>
                      </a:pPr>
                      <a:r>
                        <a:rPr lang="en" sz="1100"/>
                        <a:t>89</a:t>
                      </a:r>
                      <a:endParaRPr sz="1100"/>
                    </a:p>
                  </a:txBody>
                  <a:tcPr marT="25400" marB="25400" marR="25400" marL="25400" anchor="b"/>
                </a:tc>
                <a:tc>
                  <a:txBody>
                    <a:bodyPr>
                      <a:noAutofit/>
                    </a:bodyPr>
                    <a:lstStyle/>
                    <a:p>
                      <a:pPr indent="0" lvl="0" marL="0" rtl="0" algn="r">
                        <a:lnSpc>
                          <a:spcPct val="115000"/>
                        </a:lnSpc>
                        <a:spcBef>
                          <a:spcPts val="0"/>
                        </a:spcBef>
                        <a:spcAft>
                          <a:spcPts val="0"/>
                        </a:spcAft>
                        <a:buNone/>
                      </a:pPr>
                      <a:r>
                        <a:rPr lang="en" sz="1100"/>
                        <a:t>97</a:t>
                      </a:r>
                      <a:endParaRPr sz="1100"/>
                    </a:p>
                  </a:txBody>
                  <a:tcPr marT="25400" marB="25400" marR="25400" marL="25400" anchor="b"/>
                </a:tc>
                <a:tc>
                  <a:txBody>
                    <a:bodyPr>
                      <a:noAutofit/>
                    </a:bodyPr>
                    <a:lstStyle/>
                    <a:p>
                      <a:pPr indent="0" lvl="0" marL="0" rtl="0" algn="r">
                        <a:lnSpc>
                          <a:spcPct val="115000"/>
                        </a:lnSpc>
                        <a:spcBef>
                          <a:spcPts val="0"/>
                        </a:spcBef>
                        <a:spcAft>
                          <a:spcPts val="0"/>
                        </a:spcAft>
                        <a:buNone/>
                      </a:pPr>
                      <a:r>
                        <a:rPr lang="en" sz="1100"/>
                        <a:t>89-89</a:t>
                      </a:r>
                      <a:endParaRPr sz="1100"/>
                    </a:p>
                  </a:txBody>
                  <a:tcPr marT="25400" marB="25400" marR="25400" marL="25400" anchor="b"/>
                </a:tc>
                <a:tc>
                  <a:txBody>
                    <a:bodyPr>
                      <a:noAutofit/>
                    </a:bodyPr>
                    <a:lstStyle/>
                    <a:p>
                      <a:pPr indent="0" lvl="0" marL="0" rtl="0" algn="r">
                        <a:lnSpc>
                          <a:spcPct val="115000"/>
                        </a:lnSpc>
                        <a:spcBef>
                          <a:spcPts val="0"/>
                        </a:spcBef>
                        <a:spcAft>
                          <a:spcPts val="0"/>
                        </a:spcAft>
                        <a:buNone/>
                      </a:pPr>
                      <a:r>
                        <a:rPr lang="en" sz="1100"/>
                        <a:t>97-89</a:t>
                      </a:r>
                      <a:endParaRPr sz="1100"/>
                    </a:p>
                  </a:txBody>
                  <a:tcPr marT="25400" marB="25400" marR="25400" marL="25400" anchor="b"/>
                </a:tc>
                <a:tc>
                  <a:txBody>
                    <a:bodyPr>
                      <a:noAutofit/>
                    </a:bodyPr>
                    <a:lstStyle/>
                    <a:p>
                      <a:pPr indent="0" lvl="0" marL="0" rtl="0" algn="r">
                        <a:lnSpc>
                          <a:spcPct val="115000"/>
                        </a:lnSpc>
                        <a:spcBef>
                          <a:spcPts val="0"/>
                        </a:spcBef>
                        <a:spcAft>
                          <a:spcPts val="0"/>
                        </a:spcAft>
                        <a:buNone/>
                      </a:pPr>
                      <a:r>
                        <a:rPr lang="en" sz="1100"/>
                        <a:t>80-89</a:t>
                      </a:r>
                      <a:endParaRPr sz="1100"/>
                    </a:p>
                  </a:txBody>
                  <a:tcPr marT="25400" marB="25400" marR="25400" marL="25400" anchor="b"/>
                </a:tc>
                <a:tc>
                  <a:txBody>
                    <a:bodyPr>
                      <a:noAutofit/>
                    </a:bodyPr>
                    <a:lstStyle/>
                    <a:p>
                      <a:pPr indent="0" lvl="0" marL="0" rtl="0" algn="r">
                        <a:lnSpc>
                          <a:spcPct val="115000"/>
                        </a:lnSpc>
                        <a:spcBef>
                          <a:spcPts val="0"/>
                        </a:spcBef>
                        <a:spcAft>
                          <a:spcPts val="0"/>
                        </a:spcAft>
                        <a:buNone/>
                      </a:pPr>
                      <a:r>
                        <a:rPr lang="en" sz="1100"/>
                        <a:t>72-89</a:t>
                      </a:r>
                      <a:endParaRPr sz="1100"/>
                    </a:p>
                  </a:txBody>
                  <a:tcPr marT="25400" marB="25400" marR="25400" marL="25400" anchor="b"/>
                </a:tc>
                <a:tc>
                  <a:txBody>
                    <a:bodyPr>
                      <a:noAutofit/>
                    </a:bodyPr>
                    <a:lstStyle/>
                    <a:p>
                      <a:pPr indent="0" lvl="0" marL="0" rtl="0" algn="r">
                        <a:lnSpc>
                          <a:spcPct val="115000"/>
                        </a:lnSpc>
                        <a:spcBef>
                          <a:spcPts val="0"/>
                        </a:spcBef>
                        <a:spcAft>
                          <a:spcPts val="0"/>
                        </a:spcAft>
                        <a:buNone/>
                      </a:pPr>
                      <a:r>
                        <a:rPr lang="en" sz="1100"/>
                        <a:t>65-89</a:t>
                      </a:r>
                      <a:endParaRPr sz="1100"/>
                    </a:p>
                  </a:txBody>
                  <a:tcPr marT="25400" marB="25400" marR="25400" marL="25400" anchor="b"/>
                </a:tc>
                <a:tc>
                  <a:txBody>
                    <a:bodyPr>
                      <a:noAutofit/>
                    </a:bodyPr>
                    <a:lstStyle/>
                    <a:p>
                      <a:pPr indent="0" lvl="0" marL="0" rtl="0" algn="r">
                        <a:lnSpc>
                          <a:spcPct val="115000"/>
                        </a:lnSpc>
                        <a:spcBef>
                          <a:spcPts val="0"/>
                        </a:spcBef>
                        <a:spcAft>
                          <a:spcPts val="0"/>
                        </a:spcAft>
                        <a:buNone/>
                      </a:pPr>
                      <a:r>
                        <a:rPr lang="en" sz="1100"/>
                        <a:t>72-97</a:t>
                      </a:r>
                      <a:endParaRPr sz="1100"/>
                    </a:p>
                  </a:txBody>
                  <a:tcPr marT="25400" marB="25400" marR="25400" marL="25400" anchor="b"/>
                </a:tc>
                <a:tc>
                  <a:txBody>
                    <a:bodyPr>
                      <a:noAutofit/>
                    </a:bodyPr>
                    <a:lstStyle/>
                    <a:p>
                      <a:pPr indent="0" lvl="0" marL="0" rtl="0" algn="r">
                        <a:lnSpc>
                          <a:spcPct val="115000"/>
                        </a:lnSpc>
                        <a:spcBef>
                          <a:spcPts val="0"/>
                        </a:spcBef>
                        <a:spcAft>
                          <a:spcPts val="0"/>
                        </a:spcAft>
                        <a:buNone/>
                      </a:pPr>
                      <a:r>
                        <a:rPr lang="en" sz="1100"/>
                        <a:t>72-80</a:t>
                      </a:r>
                      <a:endParaRPr sz="1100"/>
                    </a:p>
                  </a:txBody>
                  <a:tcPr marT="25400" marB="25400" marR="25400" marL="25400" anchor="b"/>
                </a:tc>
                <a:tc>
                  <a:txBody>
                    <a:bodyPr>
                      <a:noAutofit/>
                    </a:bodyPr>
                    <a:lstStyle/>
                    <a:p>
                      <a:pPr indent="0" lvl="0" marL="0" rtl="0" algn="r">
                        <a:lnSpc>
                          <a:spcPct val="115000"/>
                        </a:lnSpc>
                        <a:spcBef>
                          <a:spcPts val="0"/>
                        </a:spcBef>
                        <a:spcAft>
                          <a:spcPts val="0"/>
                        </a:spcAft>
                        <a:buNone/>
                      </a:pPr>
                      <a:r>
                        <a:rPr lang="en" sz="1100"/>
                        <a:t>72-72</a:t>
                      </a:r>
                      <a:endParaRPr sz="1100"/>
                    </a:p>
                  </a:txBody>
                  <a:tcPr marT="25400" marB="25400" marR="25400" marL="25400" anchor="b"/>
                </a:tc>
              </a:tr>
              <a:tr h="242300">
                <a:tc>
                  <a:txBody>
                    <a:bodyPr>
                      <a:noAutofit/>
                    </a:bodyPr>
                    <a:lstStyle/>
                    <a:p>
                      <a:pPr indent="0" lvl="0" marL="0" rtl="0" algn="r">
                        <a:lnSpc>
                          <a:spcPct val="115000"/>
                        </a:lnSpc>
                        <a:spcBef>
                          <a:spcPts val="0"/>
                        </a:spcBef>
                        <a:spcAft>
                          <a:spcPts val="0"/>
                        </a:spcAft>
                        <a:buNone/>
                      </a:pPr>
                      <a:r>
                        <a:rPr lang="en" sz="1100"/>
                        <a:t>1804.16</a:t>
                      </a:r>
                      <a:endParaRPr sz="1100"/>
                    </a:p>
                  </a:txBody>
                  <a:tcPr marT="25400" marB="25400" marR="25400" marL="25400" anchor="b"/>
                </a:tc>
                <a:tc>
                  <a:txBody>
                    <a:bodyPr>
                      <a:noAutofit/>
                    </a:bodyPr>
                    <a:lstStyle/>
                    <a:p>
                      <a:pPr indent="0" lvl="0" marL="0" rtl="0" algn="r">
                        <a:lnSpc>
                          <a:spcPct val="115000"/>
                        </a:lnSpc>
                        <a:spcBef>
                          <a:spcPts val="0"/>
                        </a:spcBef>
                        <a:spcAft>
                          <a:spcPts val="0"/>
                        </a:spcAft>
                        <a:buNone/>
                      </a:pPr>
                      <a:r>
                        <a:rPr lang="en" sz="1100"/>
                        <a:t>1818.26</a:t>
                      </a:r>
                      <a:endParaRPr sz="1100"/>
                    </a:p>
                  </a:txBody>
                  <a:tcPr marT="25400" marB="25400" marR="25400" marL="25400" anchor="b"/>
                </a:tc>
                <a:tc>
                  <a:txBody>
                    <a:bodyPr>
                      <a:noAutofit/>
                    </a:bodyPr>
                    <a:lstStyle/>
                    <a:p>
                      <a:pPr indent="0" lvl="0" marL="0" rtl="0" algn="r">
                        <a:lnSpc>
                          <a:spcPct val="115000"/>
                        </a:lnSpc>
                        <a:spcBef>
                          <a:spcPts val="0"/>
                        </a:spcBef>
                        <a:spcAft>
                          <a:spcPts val="0"/>
                        </a:spcAft>
                        <a:buNone/>
                      </a:pPr>
                      <a:r>
                        <a:rPr lang="en" sz="1100"/>
                        <a:t>1801.82</a:t>
                      </a:r>
                      <a:endParaRPr sz="1100"/>
                    </a:p>
                  </a:txBody>
                  <a:tcPr marT="25400" marB="25400" marR="25400" marL="25400" anchor="b"/>
                </a:tc>
                <a:tc>
                  <a:txBody>
                    <a:bodyPr>
                      <a:noAutofit/>
                    </a:bodyPr>
                    <a:lstStyle/>
                    <a:p>
                      <a:pPr indent="0" lvl="0" marL="0" rtl="0" algn="r">
                        <a:lnSpc>
                          <a:spcPct val="115000"/>
                        </a:lnSpc>
                        <a:spcBef>
                          <a:spcPts val="0"/>
                        </a:spcBef>
                        <a:spcAft>
                          <a:spcPts val="0"/>
                        </a:spcAft>
                        <a:buNone/>
                      </a:pPr>
                      <a:r>
                        <a:rPr lang="en" sz="1100"/>
                        <a:t>1804.54</a:t>
                      </a:r>
                      <a:endParaRPr sz="1100"/>
                    </a:p>
                  </a:txBody>
                  <a:tcPr marT="25400" marB="25400" marR="25400" marL="25400" anchor="b"/>
                </a:tc>
                <a:tc>
                  <a:txBody>
                    <a:bodyPr>
                      <a:noAutofit/>
                    </a:bodyPr>
                    <a:lstStyle/>
                    <a:p>
                      <a:pPr indent="0" lvl="0" marL="0" rtl="0" algn="r">
                        <a:lnSpc>
                          <a:spcPct val="115000"/>
                        </a:lnSpc>
                        <a:spcBef>
                          <a:spcPts val="0"/>
                        </a:spcBef>
                        <a:spcAft>
                          <a:spcPts val="0"/>
                        </a:spcAft>
                        <a:buNone/>
                      </a:pPr>
                      <a:r>
                        <a:rPr lang="en" sz="1100"/>
                        <a:t>1747.41</a:t>
                      </a:r>
                      <a:endParaRPr sz="1100"/>
                    </a:p>
                  </a:txBody>
                  <a:tcPr marT="25400" marB="25400" marR="25400" marL="25400" anchor="b"/>
                </a:tc>
                <a:tc>
                  <a:txBody>
                    <a:bodyPr>
                      <a:noAutofit/>
                    </a:bodyPr>
                    <a:lstStyle/>
                    <a:p>
                      <a:pPr indent="0" lvl="0" marL="0" rtl="0" algn="r">
                        <a:lnSpc>
                          <a:spcPct val="115000"/>
                        </a:lnSpc>
                        <a:spcBef>
                          <a:spcPts val="0"/>
                        </a:spcBef>
                        <a:spcAft>
                          <a:spcPts val="0"/>
                        </a:spcAft>
                        <a:buNone/>
                      </a:pPr>
                      <a:r>
                        <a:rPr lang="en" sz="1100"/>
                        <a:t>1707.65</a:t>
                      </a:r>
                      <a:endParaRPr sz="1100"/>
                    </a:p>
                  </a:txBody>
                  <a:tcPr marT="25400" marB="25400" marR="25400" marL="25400" anchor="b"/>
                </a:tc>
                <a:tc>
                  <a:txBody>
                    <a:bodyPr>
                      <a:noAutofit/>
                    </a:bodyPr>
                    <a:lstStyle/>
                    <a:p>
                      <a:pPr indent="0" lvl="0" marL="0" rtl="0" algn="r">
                        <a:lnSpc>
                          <a:spcPct val="115000"/>
                        </a:lnSpc>
                        <a:spcBef>
                          <a:spcPts val="0"/>
                        </a:spcBef>
                        <a:spcAft>
                          <a:spcPts val="0"/>
                        </a:spcAft>
                        <a:buNone/>
                      </a:pPr>
                      <a:r>
                        <a:rPr lang="en" sz="1100"/>
                        <a:t>1793.61</a:t>
                      </a:r>
                      <a:endParaRPr sz="1100"/>
                    </a:p>
                  </a:txBody>
                  <a:tcPr marT="25400" marB="25400" marR="25400" marL="25400" anchor="b"/>
                </a:tc>
                <a:tc>
                  <a:txBody>
                    <a:bodyPr>
                      <a:noAutofit/>
                    </a:bodyPr>
                    <a:lstStyle/>
                    <a:p>
                      <a:pPr indent="0" lvl="0" marL="0" rtl="0" algn="r">
                        <a:lnSpc>
                          <a:spcPct val="115000"/>
                        </a:lnSpc>
                        <a:spcBef>
                          <a:spcPts val="0"/>
                        </a:spcBef>
                        <a:spcAft>
                          <a:spcPts val="0"/>
                        </a:spcAft>
                        <a:buNone/>
                      </a:pPr>
                      <a:r>
                        <a:rPr lang="en" sz="1100"/>
                        <a:t>1730.69</a:t>
                      </a:r>
                      <a:endParaRPr sz="1100"/>
                    </a:p>
                  </a:txBody>
                  <a:tcPr marT="25400" marB="25400" marR="25400" marL="25400" anchor="b"/>
                </a:tc>
                <a:tc>
                  <a:txBody>
                    <a:bodyPr>
                      <a:noAutofit/>
                    </a:bodyPr>
                    <a:lstStyle/>
                    <a:p>
                      <a:pPr indent="0" lvl="0" marL="0" rtl="0" algn="r">
                        <a:lnSpc>
                          <a:spcPct val="115000"/>
                        </a:lnSpc>
                        <a:spcBef>
                          <a:spcPts val="0"/>
                        </a:spcBef>
                        <a:spcAft>
                          <a:spcPts val="0"/>
                        </a:spcAft>
                        <a:buNone/>
                      </a:pPr>
                      <a:r>
                        <a:rPr lang="en" sz="1100"/>
                        <a:t>1629.31</a:t>
                      </a:r>
                      <a:endParaRPr sz="1100"/>
                    </a:p>
                  </a:txBody>
                  <a:tcPr marT="25400" marB="25400" marR="25400" marL="25400" anchor="b"/>
                </a:tc>
                <a:tc>
                  <a:txBody>
                    <a:bodyPr>
                      <a:noAutofit/>
                    </a:bodyPr>
                    <a:lstStyle/>
                    <a:p>
                      <a:pPr indent="0" lvl="0" marL="0" rtl="0" algn="r">
                        <a:lnSpc>
                          <a:spcPct val="115000"/>
                        </a:lnSpc>
                        <a:spcBef>
                          <a:spcPts val="0"/>
                        </a:spcBef>
                        <a:spcAft>
                          <a:spcPts val="0"/>
                        </a:spcAft>
                        <a:buNone/>
                      </a:pPr>
                      <a:r>
                        <a:rPr lang="en" sz="1100"/>
                        <a:t>1499.75</a:t>
                      </a:r>
                      <a:endParaRPr sz="1100"/>
                    </a:p>
                  </a:txBody>
                  <a:tcPr marT="25400" marB="25400" marR="25400" marL="25400" anchor="b"/>
                </a:tc>
              </a:tr>
              <a:tr h="242300">
                <a:tc>
                  <a:txBody>
                    <a:bodyPr>
                      <a:noAutofit/>
                    </a:bodyPr>
                    <a:lstStyle/>
                    <a:p>
                      <a:pPr indent="0" lvl="0" marL="0" rtl="0" algn="r">
                        <a:lnSpc>
                          <a:spcPct val="115000"/>
                        </a:lnSpc>
                        <a:spcBef>
                          <a:spcPts val="0"/>
                        </a:spcBef>
                        <a:spcAft>
                          <a:spcPts val="0"/>
                        </a:spcAft>
                        <a:buNone/>
                      </a:pPr>
                      <a:r>
                        <a:rPr lang="en" sz="1100"/>
                        <a:t>89</a:t>
                      </a:r>
                      <a:endParaRPr sz="1100"/>
                    </a:p>
                  </a:txBody>
                  <a:tcPr marT="25400" marB="25400" marR="25400" marL="25400" anchor="b"/>
                </a:tc>
                <a:tc>
                  <a:txBody>
                    <a:bodyPr>
                      <a:noAutofit/>
                    </a:bodyPr>
                    <a:lstStyle/>
                    <a:p>
                      <a:pPr indent="0" lvl="0" marL="0" rtl="0" algn="r">
                        <a:lnSpc>
                          <a:spcPct val="115000"/>
                        </a:lnSpc>
                        <a:spcBef>
                          <a:spcPts val="0"/>
                        </a:spcBef>
                        <a:spcAft>
                          <a:spcPts val="0"/>
                        </a:spcAft>
                        <a:buNone/>
                      </a:pPr>
                      <a:r>
                        <a:rPr lang="en" sz="1100"/>
                        <a:t>89</a:t>
                      </a:r>
                      <a:endParaRPr sz="1100"/>
                    </a:p>
                  </a:txBody>
                  <a:tcPr marT="25400" marB="25400" marR="25400" marL="25400" anchor="b"/>
                </a:tc>
                <a:tc>
                  <a:txBody>
                    <a:bodyPr>
                      <a:noAutofit/>
                    </a:bodyPr>
                    <a:lstStyle/>
                    <a:p>
                      <a:pPr indent="0" lvl="0" marL="0" rtl="0" algn="r">
                        <a:lnSpc>
                          <a:spcPct val="115000"/>
                        </a:lnSpc>
                        <a:spcBef>
                          <a:spcPts val="0"/>
                        </a:spcBef>
                        <a:spcAft>
                          <a:spcPts val="0"/>
                        </a:spcAft>
                        <a:buNone/>
                      </a:pPr>
                      <a:r>
                        <a:rPr lang="en" sz="1100"/>
                        <a:t>89-89</a:t>
                      </a:r>
                      <a:endParaRPr sz="1100"/>
                    </a:p>
                  </a:txBody>
                  <a:tcPr marT="25400" marB="25400" marR="25400" marL="25400" anchor="b"/>
                </a:tc>
                <a:tc>
                  <a:txBody>
                    <a:bodyPr>
                      <a:noAutofit/>
                    </a:bodyPr>
                    <a:lstStyle/>
                    <a:p>
                      <a:pPr indent="0" lvl="0" marL="0" rtl="0" algn="r">
                        <a:lnSpc>
                          <a:spcPct val="115000"/>
                        </a:lnSpc>
                        <a:spcBef>
                          <a:spcPts val="0"/>
                        </a:spcBef>
                        <a:spcAft>
                          <a:spcPts val="0"/>
                        </a:spcAft>
                        <a:buNone/>
                      </a:pPr>
                      <a:r>
                        <a:rPr lang="en" sz="1100"/>
                        <a:t>89-89</a:t>
                      </a:r>
                      <a:endParaRPr sz="1100"/>
                    </a:p>
                  </a:txBody>
                  <a:tcPr marT="25400" marB="25400" marR="25400" marL="25400" anchor="b"/>
                </a:tc>
                <a:tc>
                  <a:txBody>
                    <a:bodyPr>
                      <a:noAutofit/>
                    </a:bodyPr>
                    <a:lstStyle/>
                    <a:p>
                      <a:pPr indent="0" lvl="0" marL="0" rtl="0" algn="r">
                        <a:lnSpc>
                          <a:spcPct val="115000"/>
                        </a:lnSpc>
                        <a:spcBef>
                          <a:spcPts val="0"/>
                        </a:spcBef>
                        <a:spcAft>
                          <a:spcPts val="0"/>
                        </a:spcAft>
                        <a:buNone/>
                      </a:pPr>
                      <a:r>
                        <a:rPr lang="en" sz="1100"/>
                        <a:t>89-89</a:t>
                      </a:r>
                      <a:endParaRPr sz="1100"/>
                    </a:p>
                  </a:txBody>
                  <a:tcPr marT="25400" marB="25400" marR="25400" marL="25400" anchor="b"/>
                </a:tc>
                <a:tc>
                  <a:txBody>
                    <a:bodyPr>
                      <a:noAutofit/>
                    </a:bodyPr>
                    <a:lstStyle/>
                    <a:p>
                      <a:pPr indent="0" lvl="0" marL="0" rtl="0" algn="r">
                        <a:lnSpc>
                          <a:spcPct val="115000"/>
                        </a:lnSpc>
                        <a:spcBef>
                          <a:spcPts val="0"/>
                        </a:spcBef>
                        <a:spcAft>
                          <a:spcPts val="0"/>
                        </a:spcAft>
                        <a:buNone/>
                      </a:pPr>
                      <a:r>
                        <a:rPr lang="en" sz="1100"/>
                        <a:t>72-89</a:t>
                      </a:r>
                      <a:endParaRPr sz="1100"/>
                    </a:p>
                  </a:txBody>
                  <a:tcPr marT="25400" marB="25400" marR="25400" marL="25400" anchor="b"/>
                </a:tc>
                <a:tc>
                  <a:txBody>
                    <a:bodyPr>
                      <a:noAutofit/>
                    </a:bodyPr>
                    <a:lstStyle/>
                    <a:p>
                      <a:pPr indent="0" lvl="0" marL="0" rtl="0" algn="r">
                        <a:lnSpc>
                          <a:spcPct val="115000"/>
                        </a:lnSpc>
                        <a:spcBef>
                          <a:spcPts val="0"/>
                        </a:spcBef>
                        <a:spcAft>
                          <a:spcPts val="0"/>
                        </a:spcAft>
                        <a:buNone/>
                      </a:pPr>
                      <a:r>
                        <a:rPr lang="en" sz="1100"/>
                        <a:t>72-89</a:t>
                      </a:r>
                      <a:endParaRPr sz="1100"/>
                    </a:p>
                  </a:txBody>
                  <a:tcPr marT="25400" marB="25400" marR="25400" marL="25400" anchor="b"/>
                </a:tc>
                <a:tc>
                  <a:txBody>
                    <a:bodyPr>
                      <a:noAutofit/>
                    </a:bodyPr>
                    <a:lstStyle/>
                    <a:p>
                      <a:pPr indent="0" lvl="0" marL="0" rtl="0" algn="r">
                        <a:lnSpc>
                          <a:spcPct val="115000"/>
                        </a:lnSpc>
                        <a:spcBef>
                          <a:spcPts val="0"/>
                        </a:spcBef>
                        <a:spcAft>
                          <a:spcPts val="0"/>
                        </a:spcAft>
                        <a:buNone/>
                      </a:pPr>
                      <a:r>
                        <a:rPr lang="en" sz="1100"/>
                        <a:t>272-89</a:t>
                      </a:r>
                      <a:endParaRPr sz="1100"/>
                    </a:p>
                  </a:txBody>
                  <a:tcPr marT="25400" marB="25400" marR="25400" marL="25400" anchor="b"/>
                </a:tc>
                <a:tc>
                  <a:txBody>
                    <a:bodyPr>
                      <a:noAutofit/>
                    </a:bodyPr>
                    <a:lstStyle/>
                    <a:p>
                      <a:pPr indent="0" lvl="0" marL="0" rtl="0" algn="r">
                        <a:lnSpc>
                          <a:spcPct val="115000"/>
                        </a:lnSpc>
                        <a:spcBef>
                          <a:spcPts val="0"/>
                        </a:spcBef>
                        <a:spcAft>
                          <a:spcPts val="0"/>
                        </a:spcAft>
                        <a:buNone/>
                      </a:pPr>
                      <a:r>
                        <a:rPr lang="en" sz="1100"/>
                        <a:t>72-80</a:t>
                      </a:r>
                      <a:endParaRPr sz="1100"/>
                    </a:p>
                  </a:txBody>
                  <a:tcPr marT="25400" marB="25400" marR="25400" marL="25400" anchor="b"/>
                </a:tc>
                <a:tc>
                  <a:txBody>
                    <a:bodyPr>
                      <a:noAutofit/>
                    </a:bodyPr>
                    <a:lstStyle/>
                    <a:p>
                      <a:pPr indent="0" lvl="0" marL="0" rtl="0" algn="r">
                        <a:lnSpc>
                          <a:spcPct val="115000"/>
                        </a:lnSpc>
                        <a:spcBef>
                          <a:spcPts val="0"/>
                        </a:spcBef>
                        <a:spcAft>
                          <a:spcPts val="0"/>
                        </a:spcAft>
                        <a:buNone/>
                      </a:pPr>
                      <a:r>
                        <a:rPr lang="en" sz="1100"/>
                        <a:t>72-72</a:t>
                      </a:r>
                      <a:endParaRPr sz="1100"/>
                    </a:p>
                  </a:txBody>
                  <a:tcPr marT="25400" marB="25400" marR="25400" marL="25400" anchor="b"/>
                </a:tc>
              </a:tr>
            </a:tbl>
          </a:graphicData>
        </a:graphic>
      </p:graphicFrame>
      <p:graphicFrame>
        <p:nvGraphicFramePr>
          <p:cNvPr id="253" name="Shape 253"/>
          <p:cNvGraphicFramePr/>
          <p:nvPr/>
        </p:nvGraphicFramePr>
        <p:xfrm>
          <a:off x="1393900" y="4236725"/>
          <a:ext cx="3000000" cy="3000000"/>
        </p:xfrm>
        <a:graphic>
          <a:graphicData uri="http://schemas.openxmlformats.org/drawingml/2006/table">
            <a:tbl>
              <a:tblPr>
                <a:noFill/>
                <a:tableStyleId>{FFBD2F67-0F60-4EDD-9039-747F49A6FB40}</a:tableStyleId>
              </a:tblPr>
              <a:tblGrid>
                <a:gridCol w="766075"/>
                <a:gridCol w="766075"/>
                <a:gridCol w="766075"/>
                <a:gridCol w="766075"/>
              </a:tblGrid>
              <a:tr h="243300">
                <a:tc>
                  <a:txBody>
                    <a:bodyPr>
                      <a:noAutofit/>
                    </a:bodyPr>
                    <a:lstStyle/>
                    <a:p>
                      <a:pPr indent="0" lvl="0" marL="0" rtl="0" algn="r">
                        <a:lnSpc>
                          <a:spcPct val="115000"/>
                        </a:lnSpc>
                        <a:spcBef>
                          <a:spcPts val="0"/>
                        </a:spcBef>
                        <a:spcAft>
                          <a:spcPts val="0"/>
                        </a:spcAft>
                        <a:buNone/>
                      </a:pPr>
                      <a:r>
                        <a:rPr lang="en" sz="1100"/>
                        <a:t>72-65</a:t>
                      </a:r>
                      <a:endParaRPr sz="1100"/>
                    </a:p>
                  </a:txBody>
                  <a:tcPr marT="25400" marB="25400" marR="25400" marL="25400" anchor="b"/>
                </a:tc>
                <a:tc>
                  <a:txBody>
                    <a:bodyPr>
                      <a:noAutofit/>
                    </a:bodyPr>
                    <a:lstStyle/>
                    <a:p>
                      <a:pPr indent="0" lvl="0" marL="0" rtl="0" algn="r">
                        <a:lnSpc>
                          <a:spcPct val="115000"/>
                        </a:lnSpc>
                        <a:spcBef>
                          <a:spcPts val="0"/>
                        </a:spcBef>
                        <a:spcAft>
                          <a:spcPts val="0"/>
                        </a:spcAft>
                        <a:buNone/>
                      </a:pPr>
                      <a:r>
                        <a:rPr lang="en" sz="1100"/>
                        <a:t>79-72</a:t>
                      </a:r>
                      <a:endParaRPr sz="1100"/>
                    </a:p>
                  </a:txBody>
                  <a:tcPr marT="25400" marB="25400" marR="25400" marL="25400" anchor="b"/>
                </a:tc>
                <a:tc>
                  <a:txBody>
                    <a:bodyPr>
                      <a:noAutofit/>
                    </a:bodyPr>
                    <a:lstStyle/>
                    <a:p>
                      <a:pPr indent="0" lvl="0" marL="0" rtl="0" algn="r">
                        <a:lnSpc>
                          <a:spcPct val="115000"/>
                        </a:lnSpc>
                        <a:spcBef>
                          <a:spcPts val="0"/>
                        </a:spcBef>
                        <a:spcAft>
                          <a:spcPts val="0"/>
                        </a:spcAft>
                        <a:buNone/>
                      </a:pPr>
                      <a:r>
                        <a:rPr lang="en" sz="1100"/>
                        <a:t>65-72</a:t>
                      </a:r>
                      <a:endParaRPr sz="1100"/>
                    </a:p>
                  </a:txBody>
                  <a:tcPr marT="25400" marB="25400" marR="25400" marL="25400" anchor="b"/>
                </a:tc>
                <a:tc>
                  <a:txBody>
                    <a:bodyPr>
                      <a:noAutofit/>
                    </a:bodyPr>
                    <a:lstStyle/>
                    <a:p>
                      <a:pPr indent="0" lvl="0" marL="0" rtl="0" algn="r">
                        <a:lnSpc>
                          <a:spcPct val="115000"/>
                        </a:lnSpc>
                        <a:spcBef>
                          <a:spcPts val="0"/>
                        </a:spcBef>
                        <a:spcAft>
                          <a:spcPts val="0"/>
                        </a:spcAft>
                        <a:buNone/>
                      </a:pPr>
                      <a:r>
                        <a:rPr lang="en" sz="1100"/>
                        <a:t>72-72-72</a:t>
                      </a:r>
                      <a:endParaRPr sz="1100"/>
                    </a:p>
                  </a:txBody>
                  <a:tcPr marT="25400" marB="25400" marR="25400" marL="25400" anchor="b"/>
                </a:tc>
              </a:tr>
              <a:tr h="243300">
                <a:tc>
                  <a:txBody>
                    <a:bodyPr>
                      <a:noAutofit/>
                    </a:bodyPr>
                    <a:lstStyle/>
                    <a:p>
                      <a:pPr indent="0" lvl="0" marL="0" rtl="0" algn="r">
                        <a:lnSpc>
                          <a:spcPct val="115000"/>
                        </a:lnSpc>
                        <a:spcBef>
                          <a:spcPts val="0"/>
                        </a:spcBef>
                        <a:spcAft>
                          <a:spcPts val="0"/>
                        </a:spcAft>
                        <a:buNone/>
                      </a:pPr>
                      <a:r>
                        <a:rPr lang="en" sz="1100"/>
                        <a:t>1522.34</a:t>
                      </a:r>
                      <a:endParaRPr sz="1100"/>
                    </a:p>
                  </a:txBody>
                  <a:tcPr marT="25400" marB="25400" marR="25400" marL="25400" anchor="b"/>
                </a:tc>
                <a:tc>
                  <a:txBody>
                    <a:bodyPr>
                      <a:noAutofit/>
                    </a:bodyPr>
                    <a:lstStyle/>
                    <a:p>
                      <a:pPr indent="0" lvl="0" marL="0" rtl="0" algn="r">
                        <a:lnSpc>
                          <a:spcPct val="115000"/>
                        </a:lnSpc>
                        <a:spcBef>
                          <a:spcPts val="0"/>
                        </a:spcBef>
                        <a:spcAft>
                          <a:spcPts val="0"/>
                        </a:spcAft>
                        <a:buNone/>
                      </a:pPr>
                      <a:r>
                        <a:rPr lang="en" sz="1100"/>
                        <a:t>1561.51</a:t>
                      </a:r>
                      <a:endParaRPr sz="1100"/>
                    </a:p>
                  </a:txBody>
                  <a:tcPr marT="25400" marB="25400" marR="25400" marL="25400" anchor="b"/>
                </a:tc>
                <a:tc>
                  <a:txBody>
                    <a:bodyPr>
                      <a:noAutofit/>
                    </a:bodyPr>
                    <a:lstStyle/>
                    <a:p>
                      <a:pPr indent="0" lvl="0" marL="0" rtl="0" algn="r">
                        <a:lnSpc>
                          <a:spcPct val="115000"/>
                        </a:lnSpc>
                        <a:spcBef>
                          <a:spcPts val="0"/>
                        </a:spcBef>
                        <a:spcAft>
                          <a:spcPts val="0"/>
                        </a:spcAft>
                        <a:buNone/>
                      </a:pPr>
                      <a:r>
                        <a:rPr lang="en" sz="1100"/>
                        <a:t>1603.82</a:t>
                      </a:r>
                      <a:endParaRPr sz="1100"/>
                    </a:p>
                  </a:txBody>
                  <a:tcPr marT="25400" marB="25400" marR="25400" marL="25400" anchor="b"/>
                </a:tc>
                <a:tc>
                  <a:txBody>
                    <a:bodyPr>
                      <a:noAutofit/>
                    </a:bodyPr>
                    <a:lstStyle/>
                    <a:p>
                      <a:pPr indent="0" lvl="0" marL="0" rtl="0" algn="r">
                        <a:lnSpc>
                          <a:spcPct val="115000"/>
                        </a:lnSpc>
                        <a:spcBef>
                          <a:spcPts val="0"/>
                        </a:spcBef>
                        <a:spcAft>
                          <a:spcPts val="0"/>
                        </a:spcAft>
                        <a:buNone/>
                      </a:pPr>
                      <a:r>
                        <a:rPr lang="en" sz="1100"/>
                        <a:t>1671.76</a:t>
                      </a:r>
                      <a:endParaRPr sz="1100"/>
                    </a:p>
                  </a:txBody>
                  <a:tcPr marT="25400" marB="25400" marR="25400" marL="25400" anchor="b"/>
                </a:tc>
              </a:tr>
              <a:tr h="243300">
                <a:tc>
                  <a:txBody>
                    <a:bodyPr>
                      <a:noAutofit/>
                    </a:bodyPr>
                    <a:lstStyle/>
                    <a:p>
                      <a:pPr indent="0" lvl="0" marL="0" rtl="0" algn="r">
                        <a:lnSpc>
                          <a:spcPct val="115000"/>
                        </a:lnSpc>
                        <a:spcBef>
                          <a:spcPts val="0"/>
                        </a:spcBef>
                        <a:spcAft>
                          <a:spcPts val="0"/>
                        </a:spcAft>
                        <a:buNone/>
                      </a:pPr>
                      <a:r>
                        <a:rPr lang="en" sz="1100"/>
                        <a:t>72-72</a:t>
                      </a:r>
                      <a:endParaRPr sz="1100"/>
                    </a:p>
                  </a:txBody>
                  <a:tcPr marT="25400" marB="25400" marR="25400" marL="25400" anchor="b"/>
                </a:tc>
                <a:tc>
                  <a:txBody>
                    <a:bodyPr>
                      <a:noAutofit/>
                    </a:bodyPr>
                    <a:lstStyle/>
                    <a:p>
                      <a:pPr indent="0" lvl="0" marL="0" rtl="0" algn="r">
                        <a:lnSpc>
                          <a:spcPct val="115000"/>
                        </a:lnSpc>
                        <a:spcBef>
                          <a:spcPts val="0"/>
                        </a:spcBef>
                        <a:spcAft>
                          <a:spcPts val="0"/>
                        </a:spcAft>
                        <a:buNone/>
                      </a:pPr>
                      <a:r>
                        <a:rPr lang="en" sz="1100"/>
                        <a:t>72-72</a:t>
                      </a:r>
                      <a:endParaRPr sz="1100"/>
                    </a:p>
                  </a:txBody>
                  <a:tcPr marT="25400" marB="25400" marR="25400" marL="25400" anchor="b"/>
                </a:tc>
                <a:tc>
                  <a:txBody>
                    <a:bodyPr>
                      <a:noAutofit/>
                    </a:bodyPr>
                    <a:lstStyle/>
                    <a:p>
                      <a:pPr indent="0" lvl="0" marL="0" rtl="0" algn="r">
                        <a:lnSpc>
                          <a:spcPct val="115000"/>
                        </a:lnSpc>
                        <a:spcBef>
                          <a:spcPts val="0"/>
                        </a:spcBef>
                        <a:spcAft>
                          <a:spcPts val="0"/>
                        </a:spcAft>
                        <a:buNone/>
                      </a:pPr>
                      <a:r>
                        <a:rPr lang="en" sz="1100"/>
                        <a:t>72-72</a:t>
                      </a:r>
                      <a:endParaRPr sz="1100"/>
                    </a:p>
                  </a:txBody>
                  <a:tcPr marT="25400" marB="25400" marR="25400" marL="25400" anchor="b"/>
                </a:tc>
                <a:tc>
                  <a:txBody>
                    <a:bodyPr>
                      <a:noAutofit/>
                    </a:bodyPr>
                    <a:lstStyle/>
                    <a:p>
                      <a:pPr indent="0" lvl="0" marL="0" rtl="0" algn="r">
                        <a:lnSpc>
                          <a:spcPct val="115000"/>
                        </a:lnSpc>
                        <a:spcBef>
                          <a:spcPts val="0"/>
                        </a:spcBef>
                        <a:spcAft>
                          <a:spcPts val="0"/>
                        </a:spcAft>
                        <a:buNone/>
                      </a:pPr>
                      <a:r>
                        <a:rPr lang="en" sz="1100"/>
                        <a:t>72-72</a:t>
                      </a:r>
                      <a:endParaRPr sz="1100"/>
                    </a:p>
                  </a:txBody>
                  <a:tcPr marT="25400" marB="25400" marR="25400" marL="25400" anchor="b"/>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7" name="Shape 257"/>
        <p:cNvGrpSpPr/>
        <p:nvPr/>
      </p:nvGrpSpPr>
      <p:grpSpPr>
        <a:xfrm>
          <a:off x="0" y="0"/>
          <a:ext cx="0" cy="0"/>
          <a:chOff x="0" y="0"/>
          <a:chExt cx="0" cy="0"/>
        </a:xfrm>
      </p:grpSpPr>
      <p:grpSp>
        <p:nvGrpSpPr>
          <p:cNvPr id="258" name="Shape 258"/>
          <p:cNvGrpSpPr/>
          <p:nvPr/>
        </p:nvGrpSpPr>
        <p:grpSpPr>
          <a:xfrm>
            <a:off x="0" y="0"/>
            <a:ext cx="9144001" cy="575375"/>
            <a:chOff x="0" y="0"/>
            <a:chExt cx="9144001" cy="575375"/>
          </a:xfrm>
        </p:grpSpPr>
        <p:pic>
          <p:nvPicPr>
            <p:cNvPr id="259" name="Shape 259"/>
            <p:cNvPicPr preferRelativeResize="0"/>
            <p:nvPr/>
          </p:nvPicPr>
          <p:blipFill rotWithShape="1">
            <a:blip r:embed="rId3">
              <a:alphaModFix/>
            </a:blip>
            <a:srcRect b="50619" l="131" r="17407" t="38246"/>
            <a:stretch/>
          </p:blipFill>
          <p:spPr>
            <a:xfrm>
              <a:off x="0" y="0"/>
              <a:ext cx="9144001" cy="572701"/>
            </a:xfrm>
            <a:prstGeom prst="rect">
              <a:avLst/>
            </a:prstGeom>
            <a:noFill/>
            <a:ln>
              <a:noFill/>
            </a:ln>
          </p:spPr>
        </p:pic>
        <p:sp>
          <p:nvSpPr>
            <p:cNvPr id="260" name="Shape 260"/>
            <p:cNvSpPr/>
            <p:nvPr/>
          </p:nvSpPr>
          <p:spPr>
            <a:xfrm>
              <a:off x="0" y="2675"/>
              <a:ext cx="5300700" cy="572700"/>
            </a:xfrm>
            <a:prstGeom prst="rect">
              <a:avLst/>
            </a:prstGeom>
            <a:solidFill>
              <a:srgbClr val="000000">
                <a:alpha val="6361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261" name="Shape 261"/>
          <p:cNvSpPr txBox="1"/>
          <p:nvPr>
            <p:ph type="title"/>
          </p:nvPr>
        </p:nvSpPr>
        <p:spPr>
          <a:xfrm>
            <a:off x="457175" y="38054"/>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Clr>
                <a:schemeClr val="dk1"/>
              </a:buClr>
              <a:buSzPts val="1100"/>
              <a:buFont typeface="Arial"/>
              <a:buNone/>
            </a:pPr>
            <a:r>
              <a:rPr lang="en" sz="1800">
                <a:solidFill>
                  <a:schemeClr val="lt1"/>
                </a:solidFill>
              </a:rPr>
              <a:t>Topology learning algorithm</a:t>
            </a:r>
            <a:endParaRPr sz="1800">
              <a:solidFill>
                <a:schemeClr val="lt1"/>
              </a:solidFill>
            </a:endParaRPr>
          </a:p>
          <a:p>
            <a:pPr indent="0" lvl="0" marL="0" rtl="0">
              <a:spcBef>
                <a:spcPts val="0"/>
              </a:spcBef>
              <a:spcAft>
                <a:spcPts val="0"/>
              </a:spcAft>
              <a:buNone/>
            </a:pPr>
            <a:r>
              <a:t/>
            </a:r>
            <a:endParaRPr sz="1800">
              <a:solidFill>
                <a:srgbClr val="FFFFFF"/>
              </a:solidFill>
            </a:endParaRPr>
          </a:p>
        </p:txBody>
      </p:sp>
      <p:sp>
        <p:nvSpPr>
          <p:cNvPr id="262" name="Shape 262"/>
          <p:cNvSpPr txBox="1"/>
          <p:nvPr/>
        </p:nvSpPr>
        <p:spPr>
          <a:xfrm>
            <a:off x="143850" y="762675"/>
            <a:ext cx="8833800" cy="4237500"/>
          </a:xfrm>
          <a:prstGeom prst="rect">
            <a:avLst/>
          </a:prstGeom>
          <a:noFill/>
          <a:ln>
            <a:noFill/>
          </a:ln>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sz="1600">
                <a:solidFill>
                  <a:schemeClr val="dk2"/>
                </a:solidFill>
              </a:rPr>
              <a:t>There are many different variations in this approach.</a:t>
            </a:r>
            <a:endParaRPr sz="1600">
              <a:solidFill>
                <a:schemeClr val="dk2"/>
              </a:solidFill>
            </a:endParaRPr>
          </a:p>
          <a:p>
            <a:pPr indent="0" lvl="0" marL="0" rtl="0">
              <a:lnSpc>
                <a:spcPct val="115000"/>
              </a:lnSpc>
              <a:spcBef>
                <a:spcPts val="0"/>
              </a:spcBef>
              <a:spcAft>
                <a:spcPts val="0"/>
              </a:spcAft>
              <a:buNone/>
            </a:pPr>
            <a:r>
              <a:t/>
            </a:r>
            <a:endParaRPr sz="1600">
              <a:solidFill>
                <a:schemeClr val="dk2"/>
              </a:solidFill>
            </a:endParaRPr>
          </a:p>
          <a:p>
            <a:pPr indent="-330200" lvl="0" marL="457200" rtl="0">
              <a:lnSpc>
                <a:spcPct val="115000"/>
              </a:lnSpc>
              <a:spcBef>
                <a:spcPts val="0"/>
              </a:spcBef>
              <a:spcAft>
                <a:spcPts val="0"/>
              </a:spcAft>
              <a:buClr>
                <a:schemeClr val="dk2"/>
              </a:buClr>
              <a:buSzPts val="1600"/>
              <a:buChar char="●"/>
            </a:pPr>
            <a:r>
              <a:rPr lang="en" sz="1600">
                <a:solidFill>
                  <a:schemeClr val="dk2"/>
                </a:solidFill>
              </a:rPr>
              <a:t>Which is the best policy for deciding which nodes to split when using net 2 wider net?</a:t>
            </a:r>
            <a:br>
              <a:rPr lang="en" sz="1600">
                <a:solidFill>
                  <a:schemeClr val="dk2"/>
                </a:solidFill>
              </a:rPr>
            </a:br>
            <a:endParaRPr sz="1600">
              <a:solidFill>
                <a:schemeClr val="dk2"/>
              </a:solidFill>
            </a:endParaRPr>
          </a:p>
          <a:p>
            <a:pPr indent="-330200" lvl="0" marL="457200" rtl="0">
              <a:lnSpc>
                <a:spcPct val="115000"/>
              </a:lnSpc>
              <a:spcBef>
                <a:spcPts val="0"/>
              </a:spcBef>
              <a:spcAft>
                <a:spcPts val="0"/>
              </a:spcAft>
              <a:buClr>
                <a:schemeClr val="dk2"/>
              </a:buClr>
              <a:buSzPts val="1600"/>
              <a:buChar char="●"/>
            </a:pPr>
            <a:r>
              <a:rPr lang="en" sz="1600">
                <a:solidFill>
                  <a:schemeClr val="dk2"/>
                </a:solidFill>
              </a:rPr>
              <a:t>How to decide which nodes to prune when making a layer smaller?</a:t>
            </a:r>
            <a:br>
              <a:rPr lang="en" sz="1600">
                <a:solidFill>
                  <a:schemeClr val="dk2"/>
                </a:solidFill>
              </a:rPr>
            </a:br>
            <a:endParaRPr sz="1600">
              <a:solidFill>
                <a:schemeClr val="dk2"/>
              </a:solidFill>
            </a:endParaRPr>
          </a:p>
          <a:p>
            <a:pPr indent="-330200" lvl="0" marL="457200" rtl="0">
              <a:lnSpc>
                <a:spcPct val="115000"/>
              </a:lnSpc>
              <a:spcBef>
                <a:spcPts val="0"/>
              </a:spcBef>
              <a:spcAft>
                <a:spcPts val="0"/>
              </a:spcAft>
              <a:buClr>
                <a:schemeClr val="dk2"/>
              </a:buClr>
              <a:buSzPts val="1600"/>
              <a:buChar char="●"/>
            </a:pPr>
            <a:r>
              <a:rPr lang="en" sz="1600">
                <a:solidFill>
                  <a:schemeClr val="dk2"/>
                </a:solidFill>
              </a:rPr>
              <a:t>Where should new layers be added?</a:t>
            </a:r>
            <a:br>
              <a:rPr lang="en" sz="1600">
                <a:solidFill>
                  <a:schemeClr val="dk2"/>
                </a:solidFill>
              </a:rPr>
            </a:br>
            <a:endParaRPr sz="1600">
              <a:solidFill>
                <a:schemeClr val="dk2"/>
              </a:solidFill>
            </a:endParaRPr>
          </a:p>
          <a:p>
            <a:pPr indent="-330200" lvl="0" marL="457200" rtl="0">
              <a:lnSpc>
                <a:spcPct val="115000"/>
              </a:lnSpc>
              <a:spcBef>
                <a:spcPts val="0"/>
              </a:spcBef>
              <a:spcAft>
                <a:spcPts val="0"/>
              </a:spcAft>
              <a:buClr>
                <a:schemeClr val="dk2"/>
              </a:buClr>
              <a:buSzPts val="1600"/>
              <a:buChar char="●"/>
            </a:pPr>
            <a:r>
              <a:rPr lang="en" sz="1600">
                <a:solidFill>
                  <a:schemeClr val="dk2"/>
                </a:solidFill>
              </a:rPr>
              <a:t>How many nodes should newly added layers have?</a:t>
            </a:r>
            <a:endParaRPr sz="1600">
              <a:solidFill>
                <a:schemeClr val="dk2"/>
              </a:solidFill>
            </a:endParaRPr>
          </a:p>
          <a:p>
            <a:pPr indent="0" lvl="0" marL="0" rtl="0">
              <a:lnSpc>
                <a:spcPct val="115000"/>
              </a:lnSpc>
              <a:spcBef>
                <a:spcPts val="0"/>
              </a:spcBef>
              <a:spcAft>
                <a:spcPts val="0"/>
              </a:spcAft>
              <a:buNone/>
            </a:pPr>
            <a:r>
              <a:t/>
            </a:r>
            <a:endParaRPr sz="1600">
              <a:solidFill>
                <a:schemeClr val="dk2"/>
              </a:solidFill>
            </a:endParaRPr>
          </a:p>
          <a:p>
            <a:pPr indent="-330200" lvl="0" marL="457200" rtl="0">
              <a:lnSpc>
                <a:spcPct val="115000"/>
              </a:lnSpc>
              <a:spcBef>
                <a:spcPts val="0"/>
              </a:spcBef>
              <a:spcAft>
                <a:spcPts val="0"/>
              </a:spcAft>
              <a:buClr>
                <a:schemeClr val="dk2"/>
              </a:buClr>
              <a:buSzPts val="1600"/>
              <a:buChar char="●"/>
            </a:pPr>
            <a:r>
              <a:rPr lang="en" sz="1600">
                <a:solidFill>
                  <a:schemeClr val="dk2"/>
                </a:solidFill>
              </a:rPr>
              <a:t>Would something like simulated annealing improve things?</a:t>
            </a:r>
            <a:endParaRPr sz="1600">
              <a:solidFill>
                <a:schemeClr val="dk2"/>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6" name="Shape 266"/>
        <p:cNvGrpSpPr/>
        <p:nvPr/>
      </p:nvGrpSpPr>
      <p:grpSpPr>
        <a:xfrm>
          <a:off x="0" y="0"/>
          <a:ext cx="0" cy="0"/>
          <a:chOff x="0" y="0"/>
          <a:chExt cx="0" cy="0"/>
        </a:xfrm>
      </p:grpSpPr>
      <p:grpSp>
        <p:nvGrpSpPr>
          <p:cNvPr id="267" name="Shape 267"/>
          <p:cNvGrpSpPr/>
          <p:nvPr/>
        </p:nvGrpSpPr>
        <p:grpSpPr>
          <a:xfrm>
            <a:off x="0" y="0"/>
            <a:ext cx="9144001" cy="575375"/>
            <a:chOff x="0" y="0"/>
            <a:chExt cx="9144001" cy="575375"/>
          </a:xfrm>
        </p:grpSpPr>
        <p:pic>
          <p:nvPicPr>
            <p:cNvPr id="268" name="Shape 268"/>
            <p:cNvPicPr preferRelativeResize="0"/>
            <p:nvPr/>
          </p:nvPicPr>
          <p:blipFill rotWithShape="1">
            <a:blip r:embed="rId3">
              <a:alphaModFix/>
            </a:blip>
            <a:srcRect b="50619" l="131" r="17407" t="38246"/>
            <a:stretch/>
          </p:blipFill>
          <p:spPr>
            <a:xfrm>
              <a:off x="0" y="0"/>
              <a:ext cx="9144001" cy="572701"/>
            </a:xfrm>
            <a:prstGeom prst="rect">
              <a:avLst/>
            </a:prstGeom>
            <a:noFill/>
            <a:ln>
              <a:noFill/>
            </a:ln>
          </p:spPr>
        </p:pic>
        <p:sp>
          <p:nvSpPr>
            <p:cNvPr id="269" name="Shape 269"/>
            <p:cNvSpPr/>
            <p:nvPr/>
          </p:nvSpPr>
          <p:spPr>
            <a:xfrm>
              <a:off x="0" y="2675"/>
              <a:ext cx="5300700" cy="572700"/>
            </a:xfrm>
            <a:prstGeom prst="rect">
              <a:avLst/>
            </a:prstGeom>
            <a:solidFill>
              <a:srgbClr val="000000">
                <a:alpha val="6361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270" name="Shape 270"/>
          <p:cNvSpPr txBox="1"/>
          <p:nvPr>
            <p:ph type="title"/>
          </p:nvPr>
        </p:nvSpPr>
        <p:spPr>
          <a:xfrm>
            <a:off x="457175" y="38054"/>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800">
                <a:solidFill>
                  <a:schemeClr val="lt1"/>
                </a:solidFill>
              </a:rPr>
              <a:t>Topology learning algorithm</a:t>
            </a:r>
            <a:r>
              <a:rPr lang="en" sz="1800">
                <a:solidFill>
                  <a:srgbClr val="FFFFFF"/>
                </a:solidFill>
              </a:rPr>
              <a:t> - Splitting and pruning nodes</a:t>
            </a:r>
            <a:endParaRPr sz="1800">
              <a:solidFill>
                <a:srgbClr val="FFFFFF"/>
              </a:solidFill>
            </a:endParaRPr>
          </a:p>
        </p:txBody>
      </p:sp>
      <p:sp>
        <p:nvSpPr>
          <p:cNvPr id="271" name="Shape 271"/>
          <p:cNvSpPr txBox="1"/>
          <p:nvPr/>
        </p:nvSpPr>
        <p:spPr>
          <a:xfrm>
            <a:off x="143850" y="762675"/>
            <a:ext cx="8833800" cy="4237500"/>
          </a:xfrm>
          <a:prstGeom prst="rect">
            <a:avLst/>
          </a:prstGeom>
          <a:noFill/>
          <a:ln>
            <a:noFill/>
          </a:ln>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a:solidFill>
                  <a:schemeClr val="dk2"/>
                </a:solidFill>
              </a:rPr>
              <a:t>Range of approaches tried:</a:t>
            </a:r>
            <a:endParaRPr>
              <a:solidFill>
                <a:schemeClr val="dk2"/>
              </a:solidFill>
            </a:endParaRPr>
          </a:p>
          <a:p>
            <a:pPr indent="0" lvl="0" marL="0" rtl="0">
              <a:lnSpc>
                <a:spcPct val="115000"/>
              </a:lnSpc>
              <a:spcBef>
                <a:spcPts val="0"/>
              </a:spcBef>
              <a:spcAft>
                <a:spcPts val="0"/>
              </a:spcAft>
              <a:buNone/>
            </a:pPr>
            <a:r>
              <a:t/>
            </a:r>
            <a:endParaRPr>
              <a:solidFill>
                <a:schemeClr val="dk2"/>
              </a:solidFill>
            </a:endParaRPr>
          </a:p>
          <a:p>
            <a:pPr indent="-317500" lvl="0" marL="457200" rtl="0">
              <a:lnSpc>
                <a:spcPct val="115000"/>
              </a:lnSpc>
              <a:spcBef>
                <a:spcPts val="0"/>
              </a:spcBef>
              <a:spcAft>
                <a:spcPts val="0"/>
              </a:spcAft>
              <a:buClr>
                <a:schemeClr val="dk2"/>
              </a:buClr>
              <a:buSzPts val="1400"/>
              <a:buChar char="●"/>
            </a:pPr>
            <a:r>
              <a:rPr b="1" lang="en">
                <a:solidFill>
                  <a:schemeClr val="dk2"/>
                </a:solidFill>
              </a:rPr>
              <a:t>Random</a:t>
            </a:r>
            <a:r>
              <a:rPr lang="en">
                <a:solidFill>
                  <a:schemeClr val="dk2"/>
                </a:solidFill>
              </a:rPr>
              <a:t> - Select node at random, used as a baseline</a:t>
            </a:r>
            <a:endParaRPr>
              <a:solidFill>
                <a:schemeClr val="dk2"/>
              </a:solidFill>
            </a:endParaRPr>
          </a:p>
          <a:p>
            <a:pPr indent="-317500" lvl="0" marL="457200" rtl="0">
              <a:lnSpc>
                <a:spcPct val="115000"/>
              </a:lnSpc>
              <a:spcBef>
                <a:spcPts val="0"/>
              </a:spcBef>
              <a:spcAft>
                <a:spcPts val="0"/>
              </a:spcAft>
              <a:buClr>
                <a:schemeClr val="dk2"/>
              </a:buClr>
              <a:buSzPts val="1400"/>
              <a:buChar char="●"/>
            </a:pPr>
            <a:r>
              <a:rPr b="1" lang="en">
                <a:solidFill>
                  <a:schemeClr val="dk2"/>
                </a:solidFill>
              </a:rPr>
              <a:t>By_removal</a:t>
            </a:r>
            <a:r>
              <a:rPr lang="en">
                <a:solidFill>
                  <a:schemeClr val="dk2"/>
                </a:solidFill>
              </a:rPr>
              <a:t> - Involves running the network once with each node removed and getting the difference in validation error. Very slow for bigger networks.</a:t>
            </a:r>
            <a:endParaRPr>
              <a:solidFill>
                <a:schemeClr val="dk2"/>
              </a:solidFill>
            </a:endParaRPr>
          </a:p>
          <a:p>
            <a:pPr indent="-317500" lvl="0" marL="457200" rtl="0">
              <a:lnSpc>
                <a:spcPct val="115000"/>
              </a:lnSpc>
              <a:spcBef>
                <a:spcPts val="0"/>
              </a:spcBef>
              <a:spcAft>
                <a:spcPts val="0"/>
              </a:spcAft>
              <a:buClr>
                <a:schemeClr val="dk2"/>
              </a:buClr>
              <a:buSzPts val="1400"/>
              <a:buChar char="●"/>
            </a:pPr>
            <a:r>
              <a:rPr b="1" lang="en">
                <a:solidFill>
                  <a:schemeClr val="dk2"/>
                </a:solidFill>
              </a:rPr>
              <a:t>Optimal_brain_damage</a:t>
            </a:r>
            <a:r>
              <a:rPr lang="en">
                <a:solidFill>
                  <a:schemeClr val="dk2"/>
                </a:solidFill>
              </a:rPr>
              <a:t> - The square of the 2nd derivative of the error as specified in paper</a:t>
            </a:r>
            <a:endParaRPr>
              <a:solidFill>
                <a:schemeClr val="dk2"/>
              </a:solidFill>
            </a:endParaRPr>
          </a:p>
          <a:p>
            <a:pPr indent="-317500" lvl="0" marL="457200" rtl="0">
              <a:lnSpc>
                <a:spcPct val="115000"/>
              </a:lnSpc>
              <a:spcBef>
                <a:spcPts val="0"/>
              </a:spcBef>
              <a:spcAft>
                <a:spcPts val="0"/>
              </a:spcAft>
              <a:buClr>
                <a:schemeClr val="dk2"/>
              </a:buClr>
              <a:buSzPts val="1400"/>
              <a:buChar char="●"/>
            </a:pPr>
            <a:r>
              <a:rPr b="1" lang="en">
                <a:solidFill>
                  <a:schemeClr val="dk2"/>
                </a:solidFill>
              </a:rPr>
              <a:t>Full_taylor_series</a:t>
            </a:r>
            <a:r>
              <a:rPr lang="en">
                <a:solidFill>
                  <a:schemeClr val="dk2"/>
                </a:solidFill>
              </a:rPr>
              <a:t> - As optimal brain damage, but also using the 1st derivative on the basis that because of early stopping there is a significant signal there.</a:t>
            </a:r>
            <a:endParaRPr>
              <a:solidFill>
                <a:schemeClr val="dk2"/>
              </a:solidFill>
            </a:endParaRPr>
          </a:p>
          <a:p>
            <a:pPr indent="-317500" lvl="0" marL="457200" rtl="0">
              <a:lnSpc>
                <a:spcPct val="115000"/>
              </a:lnSpc>
              <a:spcBef>
                <a:spcPts val="0"/>
              </a:spcBef>
              <a:spcAft>
                <a:spcPts val="0"/>
              </a:spcAft>
              <a:buClr>
                <a:schemeClr val="dk2"/>
              </a:buClr>
              <a:buSzPts val="1400"/>
              <a:buChar char="●"/>
            </a:pPr>
            <a:r>
              <a:rPr b="1" lang="en">
                <a:solidFill>
                  <a:schemeClr val="dk2"/>
                </a:solidFill>
              </a:rPr>
              <a:t>Error_derrivative</a:t>
            </a:r>
            <a:r>
              <a:rPr lang="en">
                <a:solidFill>
                  <a:schemeClr val="dk2"/>
                </a:solidFill>
              </a:rPr>
              <a:t> - Use just the error derivative on the validation set, no 2nd derivative.</a:t>
            </a:r>
            <a:endParaRPr>
              <a:solidFill>
                <a:schemeClr val="dk2"/>
              </a:solidFill>
            </a:endParaRPr>
          </a:p>
          <a:p>
            <a:pPr indent="-317500" lvl="0" marL="457200" rtl="0">
              <a:lnSpc>
                <a:spcPct val="115000"/>
              </a:lnSpc>
              <a:spcBef>
                <a:spcPts val="0"/>
              </a:spcBef>
              <a:spcAft>
                <a:spcPts val="0"/>
              </a:spcAft>
              <a:buClr>
                <a:schemeClr val="dk2"/>
              </a:buClr>
              <a:buSzPts val="1400"/>
              <a:buChar char="●"/>
            </a:pPr>
            <a:r>
              <a:rPr b="1" lang="en">
                <a:solidFill>
                  <a:schemeClr val="dk2"/>
                </a:solidFill>
              </a:rPr>
              <a:t>By_square_sum</a:t>
            </a:r>
            <a:r>
              <a:rPr lang="en">
                <a:solidFill>
                  <a:schemeClr val="dk2"/>
                </a:solidFill>
              </a:rPr>
              <a:t> - Square sum of the weights and bias for each node</a:t>
            </a:r>
            <a:endParaRPr>
              <a:solidFill>
                <a:schemeClr val="dk2"/>
              </a:solidFill>
            </a:endParaRPr>
          </a:p>
          <a:p>
            <a:pPr indent="-317500" lvl="0" marL="457200" rtl="0">
              <a:lnSpc>
                <a:spcPct val="115000"/>
              </a:lnSpc>
              <a:spcBef>
                <a:spcPts val="0"/>
              </a:spcBef>
              <a:spcAft>
                <a:spcPts val="0"/>
              </a:spcAft>
              <a:buClr>
                <a:schemeClr val="dk2"/>
              </a:buClr>
              <a:buSzPts val="1400"/>
              <a:buChar char="●"/>
            </a:pPr>
            <a:r>
              <a:rPr b="1" lang="en">
                <a:solidFill>
                  <a:schemeClr val="dk2"/>
                </a:solidFill>
              </a:rPr>
              <a:t>By_dummy_activation_from_input_layer</a:t>
            </a:r>
            <a:r>
              <a:rPr lang="en">
                <a:solidFill>
                  <a:schemeClr val="dk2"/>
                </a:solidFill>
              </a:rPr>
              <a:t> - activate the input layer with all 0s, then all 1s and record the activation of the of each node, select based on the average magnitude of this.</a:t>
            </a:r>
            <a:endParaRPr>
              <a:solidFill>
                <a:schemeClr val="dk2"/>
              </a:solidFill>
            </a:endParaRPr>
          </a:p>
          <a:p>
            <a:pPr indent="-317500" lvl="0" marL="457200" rtl="0">
              <a:lnSpc>
                <a:spcPct val="115000"/>
              </a:lnSpc>
              <a:spcBef>
                <a:spcPts val="0"/>
              </a:spcBef>
              <a:spcAft>
                <a:spcPts val="0"/>
              </a:spcAft>
              <a:buClr>
                <a:schemeClr val="dk2"/>
              </a:buClr>
              <a:buSzPts val="1400"/>
              <a:buChar char="●"/>
            </a:pPr>
            <a:r>
              <a:rPr b="1" lang="en">
                <a:solidFill>
                  <a:schemeClr val="dk2"/>
                </a:solidFill>
              </a:rPr>
              <a:t>By_real_activation_from_input_layer</a:t>
            </a:r>
            <a:r>
              <a:rPr lang="en">
                <a:solidFill>
                  <a:schemeClr val="dk2"/>
                </a:solidFill>
              </a:rPr>
              <a:t> - Activate the network with the actual inputs of the network the select based on magnitude.</a:t>
            </a:r>
            <a:endParaRPr>
              <a:solidFill>
                <a:schemeClr val="dk2"/>
              </a:solidFill>
            </a:endParaRPr>
          </a:p>
          <a:p>
            <a:pPr indent="-317500" lvl="0" marL="457200" rtl="0">
              <a:lnSpc>
                <a:spcPct val="115000"/>
              </a:lnSpc>
              <a:spcBef>
                <a:spcPts val="0"/>
              </a:spcBef>
              <a:spcAft>
                <a:spcPts val="0"/>
              </a:spcAft>
              <a:buClr>
                <a:schemeClr val="dk2"/>
              </a:buClr>
              <a:buSzPts val="1400"/>
              <a:buChar char="●"/>
            </a:pPr>
            <a:r>
              <a:rPr b="1" lang="en">
                <a:solidFill>
                  <a:schemeClr val="dk2"/>
                </a:solidFill>
              </a:rPr>
              <a:t>By_real_activation_from_input_layer_variance</a:t>
            </a:r>
            <a:r>
              <a:rPr lang="en">
                <a:solidFill>
                  <a:schemeClr val="dk2"/>
                </a:solidFill>
              </a:rPr>
              <a:t> - As before but with variance as opposed to sum, greatest variance equals most significant</a:t>
            </a:r>
            <a:endParaRPr>
              <a:solidFill>
                <a:schemeClr val="dk2"/>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5" name="Shape 275"/>
        <p:cNvGrpSpPr/>
        <p:nvPr/>
      </p:nvGrpSpPr>
      <p:grpSpPr>
        <a:xfrm>
          <a:off x="0" y="0"/>
          <a:ext cx="0" cy="0"/>
          <a:chOff x="0" y="0"/>
          <a:chExt cx="0" cy="0"/>
        </a:xfrm>
      </p:grpSpPr>
      <p:grpSp>
        <p:nvGrpSpPr>
          <p:cNvPr id="276" name="Shape 276"/>
          <p:cNvGrpSpPr/>
          <p:nvPr/>
        </p:nvGrpSpPr>
        <p:grpSpPr>
          <a:xfrm>
            <a:off x="0" y="0"/>
            <a:ext cx="9144001" cy="575375"/>
            <a:chOff x="0" y="0"/>
            <a:chExt cx="9144001" cy="575375"/>
          </a:xfrm>
        </p:grpSpPr>
        <p:pic>
          <p:nvPicPr>
            <p:cNvPr id="277" name="Shape 277"/>
            <p:cNvPicPr preferRelativeResize="0"/>
            <p:nvPr/>
          </p:nvPicPr>
          <p:blipFill rotWithShape="1">
            <a:blip r:embed="rId3">
              <a:alphaModFix/>
            </a:blip>
            <a:srcRect b="50619" l="131" r="17407" t="38246"/>
            <a:stretch/>
          </p:blipFill>
          <p:spPr>
            <a:xfrm>
              <a:off x="0" y="0"/>
              <a:ext cx="9144001" cy="572701"/>
            </a:xfrm>
            <a:prstGeom prst="rect">
              <a:avLst/>
            </a:prstGeom>
            <a:noFill/>
            <a:ln>
              <a:noFill/>
            </a:ln>
          </p:spPr>
        </p:pic>
        <p:sp>
          <p:nvSpPr>
            <p:cNvPr id="278" name="Shape 278"/>
            <p:cNvSpPr/>
            <p:nvPr/>
          </p:nvSpPr>
          <p:spPr>
            <a:xfrm>
              <a:off x="0" y="2675"/>
              <a:ext cx="5300700" cy="572700"/>
            </a:xfrm>
            <a:prstGeom prst="rect">
              <a:avLst/>
            </a:prstGeom>
            <a:solidFill>
              <a:srgbClr val="000000">
                <a:alpha val="6361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279" name="Shape 279"/>
          <p:cNvSpPr txBox="1"/>
          <p:nvPr>
            <p:ph type="title"/>
          </p:nvPr>
        </p:nvSpPr>
        <p:spPr>
          <a:xfrm>
            <a:off x="457175" y="38054"/>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800">
                <a:solidFill>
                  <a:srgbClr val="FFFFFF"/>
                </a:solidFill>
              </a:rPr>
              <a:t>Approaches to learning topology - Splitting and pruning nodes</a:t>
            </a:r>
            <a:endParaRPr sz="1800">
              <a:solidFill>
                <a:srgbClr val="FFFFFF"/>
              </a:solidFill>
            </a:endParaRPr>
          </a:p>
        </p:txBody>
      </p:sp>
      <p:sp>
        <p:nvSpPr>
          <p:cNvPr id="280" name="Shape 280"/>
          <p:cNvSpPr txBox="1"/>
          <p:nvPr/>
        </p:nvSpPr>
        <p:spPr>
          <a:xfrm>
            <a:off x="143850" y="762675"/>
            <a:ext cx="8833800" cy="4237500"/>
          </a:xfrm>
          <a:prstGeom prst="rect">
            <a:avLst/>
          </a:prstGeom>
          <a:noFill/>
          <a:ln>
            <a:noFill/>
          </a:ln>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sz="1600">
                <a:solidFill>
                  <a:schemeClr val="dk2"/>
                </a:solidFill>
              </a:rPr>
              <a:t>A </a:t>
            </a:r>
            <a:r>
              <a:rPr lang="en" sz="1600">
                <a:solidFill>
                  <a:schemeClr val="dk2"/>
                </a:solidFill>
              </a:rPr>
              <a:t>neural</a:t>
            </a:r>
            <a:r>
              <a:rPr lang="en" sz="1600">
                <a:solidFill>
                  <a:schemeClr val="dk2"/>
                </a:solidFill>
              </a:rPr>
              <a:t> network was run on MNIST until convergence then the various method were used to select which nodes to split in </a:t>
            </a:r>
            <a:r>
              <a:rPr b="1" lang="en" sz="1600">
                <a:solidFill>
                  <a:schemeClr val="dk2"/>
                </a:solidFill>
              </a:rPr>
              <a:t>Net2WiderNet</a:t>
            </a:r>
            <a:r>
              <a:rPr lang="en" sz="1600">
                <a:solidFill>
                  <a:schemeClr val="dk2"/>
                </a:solidFill>
              </a:rPr>
              <a:t>. Then the network was retrained until convergence with the new configuration </a:t>
            </a:r>
            <a:endParaRPr sz="1600">
              <a:solidFill>
                <a:schemeClr val="dk2"/>
              </a:solidFill>
            </a:endParaRPr>
          </a:p>
          <a:p>
            <a:pPr indent="0" lvl="0" marL="0" rtl="0">
              <a:lnSpc>
                <a:spcPct val="115000"/>
              </a:lnSpc>
              <a:spcBef>
                <a:spcPts val="0"/>
              </a:spcBef>
              <a:spcAft>
                <a:spcPts val="0"/>
              </a:spcAft>
              <a:buNone/>
            </a:pPr>
            <a:r>
              <a:t/>
            </a:r>
            <a:endParaRPr sz="1600">
              <a:solidFill>
                <a:schemeClr val="dk2"/>
              </a:solidFill>
            </a:endParaRPr>
          </a:p>
          <a:p>
            <a:pPr indent="0" lvl="0" marL="0" rtl="0">
              <a:lnSpc>
                <a:spcPct val="115000"/>
              </a:lnSpc>
              <a:spcBef>
                <a:spcPts val="0"/>
              </a:spcBef>
              <a:spcAft>
                <a:spcPts val="0"/>
              </a:spcAft>
              <a:buNone/>
            </a:pPr>
            <a:r>
              <a:rPr lang="en" sz="1600">
                <a:solidFill>
                  <a:schemeClr val="dk2"/>
                </a:solidFill>
              </a:rPr>
              <a:t>Summary results:</a:t>
            </a:r>
            <a:endParaRPr sz="1600">
              <a:solidFill>
                <a:schemeClr val="dk2"/>
              </a:solidFill>
            </a:endParaRPr>
          </a:p>
          <a:p>
            <a:pPr indent="0" lvl="0" marL="0" rtl="0">
              <a:lnSpc>
                <a:spcPct val="115000"/>
              </a:lnSpc>
              <a:spcBef>
                <a:spcPts val="0"/>
              </a:spcBef>
              <a:spcAft>
                <a:spcPts val="0"/>
              </a:spcAft>
              <a:buNone/>
            </a:pPr>
            <a:r>
              <a:t/>
            </a:r>
            <a:endParaRPr sz="1600">
              <a:solidFill>
                <a:schemeClr val="dk2"/>
              </a:solidFill>
            </a:endParaRPr>
          </a:p>
          <a:p>
            <a:pPr indent="0" lvl="0" marL="457200" rtl="0">
              <a:lnSpc>
                <a:spcPct val="115000"/>
              </a:lnSpc>
              <a:spcBef>
                <a:spcPts val="0"/>
              </a:spcBef>
              <a:spcAft>
                <a:spcPts val="0"/>
              </a:spcAft>
              <a:buNone/>
            </a:pPr>
            <a:r>
              <a:rPr b="1" lang="en" sz="1600">
                <a:solidFill>
                  <a:schemeClr val="dk2"/>
                </a:solidFill>
              </a:rPr>
              <a:t>By_removal</a:t>
            </a:r>
            <a:r>
              <a:rPr lang="en" sz="1600">
                <a:solidFill>
                  <a:schemeClr val="dk2"/>
                </a:solidFill>
              </a:rPr>
              <a:t> came out best for both splitting and pruning but given </a:t>
            </a:r>
            <a:r>
              <a:rPr lang="en" sz="1600">
                <a:solidFill>
                  <a:schemeClr val="dk2"/>
                </a:solidFill>
              </a:rPr>
              <a:t>its</a:t>
            </a:r>
            <a:r>
              <a:rPr lang="en" sz="1600">
                <a:solidFill>
                  <a:schemeClr val="dk2"/>
                </a:solidFill>
              </a:rPr>
              <a:t> high </a:t>
            </a:r>
            <a:r>
              <a:rPr lang="en" sz="1600">
                <a:solidFill>
                  <a:schemeClr val="dk2"/>
                </a:solidFill>
              </a:rPr>
              <a:t>computational</a:t>
            </a:r>
            <a:r>
              <a:rPr lang="en" sz="1600">
                <a:solidFill>
                  <a:schemeClr val="dk2"/>
                </a:solidFill>
              </a:rPr>
              <a:t> demands </a:t>
            </a:r>
            <a:r>
              <a:rPr b="1" lang="en" sz="1600">
                <a:solidFill>
                  <a:schemeClr val="dk2"/>
                </a:solidFill>
              </a:rPr>
              <a:t>Optimal_brain_damage</a:t>
            </a:r>
            <a:r>
              <a:rPr lang="en" sz="1600">
                <a:solidFill>
                  <a:schemeClr val="dk2"/>
                </a:solidFill>
              </a:rPr>
              <a:t>, the 2nd best performing is generally used unless otherwise specified.</a:t>
            </a:r>
            <a:endParaRPr sz="1600">
              <a:solidFill>
                <a:schemeClr val="dk2"/>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4" name="Shape 284"/>
        <p:cNvGrpSpPr/>
        <p:nvPr/>
      </p:nvGrpSpPr>
      <p:grpSpPr>
        <a:xfrm>
          <a:off x="0" y="0"/>
          <a:ext cx="0" cy="0"/>
          <a:chOff x="0" y="0"/>
          <a:chExt cx="0" cy="0"/>
        </a:xfrm>
      </p:grpSpPr>
      <p:grpSp>
        <p:nvGrpSpPr>
          <p:cNvPr id="285" name="Shape 285"/>
          <p:cNvGrpSpPr/>
          <p:nvPr/>
        </p:nvGrpSpPr>
        <p:grpSpPr>
          <a:xfrm>
            <a:off x="0" y="0"/>
            <a:ext cx="9144001" cy="575375"/>
            <a:chOff x="0" y="0"/>
            <a:chExt cx="9144001" cy="575375"/>
          </a:xfrm>
        </p:grpSpPr>
        <p:pic>
          <p:nvPicPr>
            <p:cNvPr id="286" name="Shape 286"/>
            <p:cNvPicPr preferRelativeResize="0"/>
            <p:nvPr/>
          </p:nvPicPr>
          <p:blipFill rotWithShape="1">
            <a:blip r:embed="rId3">
              <a:alphaModFix/>
            </a:blip>
            <a:srcRect b="50619" l="131" r="17407" t="38246"/>
            <a:stretch/>
          </p:blipFill>
          <p:spPr>
            <a:xfrm>
              <a:off x="0" y="0"/>
              <a:ext cx="9144001" cy="572701"/>
            </a:xfrm>
            <a:prstGeom prst="rect">
              <a:avLst/>
            </a:prstGeom>
            <a:noFill/>
            <a:ln>
              <a:noFill/>
            </a:ln>
          </p:spPr>
        </p:pic>
        <p:sp>
          <p:nvSpPr>
            <p:cNvPr id="287" name="Shape 287"/>
            <p:cNvSpPr/>
            <p:nvPr/>
          </p:nvSpPr>
          <p:spPr>
            <a:xfrm>
              <a:off x="0" y="2675"/>
              <a:ext cx="5300700" cy="572700"/>
            </a:xfrm>
            <a:prstGeom prst="rect">
              <a:avLst/>
            </a:prstGeom>
            <a:solidFill>
              <a:srgbClr val="000000">
                <a:alpha val="6361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288" name="Shape 288"/>
          <p:cNvSpPr txBox="1"/>
          <p:nvPr>
            <p:ph type="title"/>
          </p:nvPr>
        </p:nvSpPr>
        <p:spPr>
          <a:xfrm>
            <a:off x="457175" y="38054"/>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800">
                <a:solidFill>
                  <a:schemeClr val="lt1"/>
                </a:solidFill>
              </a:rPr>
              <a:t>Topology learning algorithm </a:t>
            </a:r>
            <a:r>
              <a:rPr lang="en" sz="1800">
                <a:solidFill>
                  <a:srgbClr val="FFFFFF"/>
                </a:solidFill>
              </a:rPr>
              <a:t>- Adding layers</a:t>
            </a:r>
            <a:endParaRPr sz="1800">
              <a:solidFill>
                <a:srgbClr val="FFFFFF"/>
              </a:solidFill>
            </a:endParaRPr>
          </a:p>
        </p:txBody>
      </p:sp>
      <p:sp>
        <p:nvSpPr>
          <p:cNvPr id="289" name="Shape 289"/>
          <p:cNvSpPr txBox="1"/>
          <p:nvPr/>
        </p:nvSpPr>
        <p:spPr>
          <a:xfrm>
            <a:off x="143850" y="762675"/>
            <a:ext cx="8833800" cy="4237500"/>
          </a:xfrm>
          <a:prstGeom prst="rect">
            <a:avLst/>
          </a:prstGeom>
          <a:noFill/>
          <a:ln>
            <a:noFill/>
          </a:ln>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sz="1600">
                <a:solidFill>
                  <a:schemeClr val="dk2"/>
                </a:solidFill>
              </a:rPr>
              <a:t>MNIST is to easily </a:t>
            </a:r>
            <a:r>
              <a:rPr lang="en" sz="1600">
                <a:solidFill>
                  <a:schemeClr val="dk2"/>
                </a:solidFill>
              </a:rPr>
              <a:t>approximated</a:t>
            </a:r>
            <a:r>
              <a:rPr lang="en" sz="1600">
                <a:solidFill>
                  <a:schemeClr val="dk2"/>
                </a:solidFill>
              </a:rPr>
              <a:t> with just a single hidden layer so here tests were only done against CIFAR-100</a:t>
            </a:r>
            <a:endParaRPr sz="1600">
              <a:solidFill>
                <a:schemeClr val="dk2"/>
              </a:solidFill>
            </a:endParaRPr>
          </a:p>
          <a:p>
            <a:pPr indent="0" lvl="0" marL="0" rtl="0">
              <a:lnSpc>
                <a:spcPct val="115000"/>
              </a:lnSpc>
              <a:spcBef>
                <a:spcPts val="0"/>
              </a:spcBef>
              <a:spcAft>
                <a:spcPts val="0"/>
              </a:spcAft>
              <a:buNone/>
            </a:pPr>
            <a:r>
              <a:t/>
            </a:r>
            <a:endParaRPr sz="1600">
              <a:solidFill>
                <a:schemeClr val="dk2"/>
              </a:solidFill>
            </a:endParaRPr>
          </a:p>
          <a:p>
            <a:pPr indent="-330200" lvl="0" marL="457200" rtl="0">
              <a:lnSpc>
                <a:spcPct val="115000"/>
              </a:lnSpc>
              <a:spcBef>
                <a:spcPts val="0"/>
              </a:spcBef>
              <a:spcAft>
                <a:spcPts val="0"/>
              </a:spcAft>
              <a:buClr>
                <a:schemeClr val="dk2"/>
              </a:buClr>
              <a:buSzPts val="1600"/>
              <a:buChar char="●"/>
            </a:pPr>
            <a:r>
              <a:rPr lang="en" sz="1600">
                <a:solidFill>
                  <a:schemeClr val="dk2"/>
                </a:solidFill>
              </a:rPr>
              <a:t>In each test a 3 hidden layer network was trained until convergence. </a:t>
            </a:r>
            <a:endParaRPr sz="1600">
              <a:solidFill>
                <a:schemeClr val="dk2"/>
              </a:solidFill>
            </a:endParaRPr>
          </a:p>
          <a:p>
            <a:pPr indent="0" lvl="0" marL="0" rtl="0">
              <a:lnSpc>
                <a:spcPct val="115000"/>
              </a:lnSpc>
              <a:spcBef>
                <a:spcPts val="0"/>
              </a:spcBef>
              <a:spcAft>
                <a:spcPts val="0"/>
              </a:spcAft>
              <a:buNone/>
            </a:pPr>
            <a:r>
              <a:t/>
            </a:r>
            <a:endParaRPr sz="1600">
              <a:solidFill>
                <a:schemeClr val="dk2"/>
              </a:solidFill>
            </a:endParaRPr>
          </a:p>
          <a:p>
            <a:pPr indent="-330200" lvl="0" marL="457200" rtl="0">
              <a:lnSpc>
                <a:spcPct val="115000"/>
              </a:lnSpc>
              <a:spcBef>
                <a:spcPts val="0"/>
              </a:spcBef>
              <a:spcAft>
                <a:spcPts val="0"/>
              </a:spcAft>
              <a:buClr>
                <a:schemeClr val="dk2"/>
              </a:buClr>
              <a:buSzPts val="1600"/>
              <a:buChar char="●"/>
            </a:pPr>
            <a:r>
              <a:rPr lang="en" sz="1600">
                <a:solidFill>
                  <a:schemeClr val="dk2"/>
                </a:solidFill>
              </a:rPr>
              <a:t>There were 300 nodes per layer.</a:t>
            </a:r>
            <a:endParaRPr sz="1600">
              <a:solidFill>
                <a:schemeClr val="dk2"/>
              </a:solidFill>
            </a:endParaRPr>
          </a:p>
          <a:p>
            <a:pPr indent="0" lvl="0" marL="0" rtl="0">
              <a:lnSpc>
                <a:spcPct val="115000"/>
              </a:lnSpc>
              <a:spcBef>
                <a:spcPts val="0"/>
              </a:spcBef>
              <a:spcAft>
                <a:spcPts val="0"/>
              </a:spcAft>
              <a:buNone/>
            </a:pPr>
            <a:r>
              <a:t/>
            </a:r>
            <a:endParaRPr sz="1600">
              <a:solidFill>
                <a:schemeClr val="dk2"/>
              </a:solidFill>
            </a:endParaRPr>
          </a:p>
          <a:p>
            <a:pPr indent="-330200" lvl="0" marL="457200" rtl="0">
              <a:lnSpc>
                <a:spcPct val="115000"/>
              </a:lnSpc>
              <a:spcBef>
                <a:spcPts val="0"/>
              </a:spcBef>
              <a:spcAft>
                <a:spcPts val="0"/>
              </a:spcAft>
              <a:buClr>
                <a:schemeClr val="dk2"/>
              </a:buClr>
              <a:buSzPts val="1600"/>
              <a:buChar char="●"/>
            </a:pPr>
            <a:r>
              <a:rPr lang="en" sz="1600">
                <a:solidFill>
                  <a:schemeClr val="dk2"/>
                </a:solidFill>
              </a:rPr>
              <a:t>Then a new hidden layer was added, also with 300 nodes at a given depth in the network.</a:t>
            </a:r>
            <a:endParaRPr sz="1600">
              <a:solidFill>
                <a:schemeClr val="dk2"/>
              </a:solidFill>
            </a:endParaRPr>
          </a:p>
        </p:txBody>
      </p:sp>
      <p:pic>
        <p:nvPicPr>
          <p:cNvPr id="290" name="Shape 290"/>
          <p:cNvPicPr preferRelativeResize="0"/>
          <p:nvPr/>
        </p:nvPicPr>
        <p:blipFill>
          <a:blip r:embed="rId4">
            <a:alphaModFix/>
          </a:blip>
          <a:stretch>
            <a:fillRect/>
          </a:stretch>
        </p:blipFill>
        <p:spPr>
          <a:xfrm>
            <a:off x="5757388" y="3369325"/>
            <a:ext cx="2886075" cy="158115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4" name="Shape 294"/>
        <p:cNvGrpSpPr/>
        <p:nvPr/>
      </p:nvGrpSpPr>
      <p:grpSpPr>
        <a:xfrm>
          <a:off x="0" y="0"/>
          <a:ext cx="0" cy="0"/>
          <a:chOff x="0" y="0"/>
          <a:chExt cx="0" cy="0"/>
        </a:xfrm>
      </p:grpSpPr>
      <p:grpSp>
        <p:nvGrpSpPr>
          <p:cNvPr id="295" name="Shape 295"/>
          <p:cNvGrpSpPr/>
          <p:nvPr/>
        </p:nvGrpSpPr>
        <p:grpSpPr>
          <a:xfrm>
            <a:off x="0" y="0"/>
            <a:ext cx="9144001" cy="575375"/>
            <a:chOff x="0" y="0"/>
            <a:chExt cx="9144001" cy="575375"/>
          </a:xfrm>
        </p:grpSpPr>
        <p:pic>
          <p:nvPicPr>
            <p:cNvPr id="296" name="Shape 296"/>
            <p:cNvPicPr preferRelativeResize="0"/>
            <p:nvPr/>
          </p:nvPicPr>
          <p:blipFill rotWithShape="1">
            <a:blip r:embed="rId3">
              <a:alphaModFix/>
            </a:blip>
            <a:srcRect b="50619" l="131" r="17407" t="38246"/>
            <a:stretch/>
          </p:blipFill>
          <p:spPr>
            <a:xfrm>
              <a:off x="0" y="0"/>
              <a:ext cx="9144001" cy="572701"/>
            </a:xfrm>
            <a:prstGeom prst="rect">
              <a:avLst/>
            </a:prstGeom>
            <a:noFill/>
            <a:ln>
              <a:noFill/>
            </a:ln>
          </p:spPr>
        </p:pic>
        <p:sp>
          <p:nvSpPr>
            <p:cNvPr id="297" name="Shape 297"/>
            <p:cNvSpPr/>
            <p:nvPr/>
          </p:nvSpPr>
          <p:spPr>
            <a:xfrm>
              <a:off x="0" y="2675"/>
              <a:ext cx="5300700" cy="572700"/>
            </a:xfrm>
            <a:prstGeom prst="rect">
              <a:avLst/>
            </a:prstGeom>
            <a:solidFill>
              <a:srgbClr val="000000">
                <a:alpha val="6361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298" name="Shape 298"/>
          <p:cNvSpPr txBox="1"/>
          <p:nvPr>
            <p:ph type="title"/>
          </p:nvPr>
        </p:nvSpPr>
        <p:spPr>
          <a:xfrm>
            <a:off x="457175" y="38054"/>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800">
                <a:solidFill>
                  <a:schemeClr val="lt1"/>
                </a:solidFill>
              </a:rPr>
              <a:t>Topology learning algorithm</a:t>
            </a:r>
            <a:r>
              <a:rPr lang="en" sz="1800">
                <a:solidFill>
                  <a:srgbClr val="FFFFFF"/>
                </a:solidFill>
              </a:rPr>
              <a:t> - Adding layers</a:t>
            </a:r>
            <a:endParaRPr sz="1800">
              <a:solidFill>
                <a:srgbClr val="FFFFFF"/>
              </a:solidFill>
            </a:endParaRPr>
          </a:p>
        </p:txBody>
      </p:sp>
      <p:sp>
        <p:nvSpPr>
          <p:cNvPr id="299" name="Shape 299"/>
          <p:cNvSpPr txBox="1"/>
          <p:nvPr/>
        </p:nvSpPr>
        <p:spPr>
          <a:xfrm>
            <a:off x="155100" y="4356150"/>
            <a:ext cx="8833800" cy="953100"/>
          </a:xfrm>
          <a:prstGeom prst="rect">
            <a:avLst/>
          </a:prstGeom>
          <a:noFill/>
          <a:ln>
            <a:noFill/>
          </a:ln>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sz="1600">
                <a:solidFill>
                  <a:schemeClr val="dk2"/>
                </a:solidFill>
              </a:rPr>
              <a:t>O</a:t>
            </a:r>
            <a:r>
              <a:rPr lang="en" sz="1600">
                <a:solidFill>
                  <a:schemeClr val="dk2"/>
                </a:solidFill>
              </a:rPr>
              <a:t>verfitting appears to be a problem.</a:t>
            </a:r>
            <a:endParaRPr sz="1600">
              <a:solidFill>
                <a:schemeClr val="dk2"/>
              </a:solidFill>
            </a:endParaRPr>
          </a:p>
        </p:txBody>
      </p:sp>
      <p:graphicFrame>
        <p:nvGraphicFramePr>
          <p:cNvPr id="300" name="Shape 300"/>
          <p:cNvGraphicFramePr/>
          <p:nvPr/>
        </p:nvGraphicFramePr>
        <p:xfrm>
          <a:off x="457163" y="1374750"/>
          <a:ext cx="3000000" cy="3000000"/>
        </p:xfrm>
        <a:graphic>
          <a:graphicData uri="http://schemas.openxmlformats.org/drawingml/2006/table">
            <a:tbl>
              <a:tblPr>
                <a:noFill/>
                <a:tableStyleId>{B84C9CC7-3DE2-461A-BABC-969693E36AD4}</a:tableStyleId>
              </a:tblPr>
              <a:tblGrid>
                <a:gridCol w="1491050"/>
                <a:gridCol w="1538375"/>
                <a:gridCol w="1514625"/>
                <a:gridCol w="1538375"/>
                <a:gridCol w="1526525"/>
              </a:tblGrid>
              <a:tr h="620750">
                <a:tc>
                  <a:txBody>
                    <a:bodyPr>
                      <a:noAutofit/>
                    </a:bodyPr>
                    <a:lstStyle/>
                    <a:p>
                      <a:pPr indent="0" lvl="0" marL="0" rtl="0">
                        <a:spcBef>
                          <a:spcPts val="0"/>
                        </a:spcBef>
                        <a:spcAft>
                          <a:spcPts val="0"/>
                        </a:spcAft>
                        <a:buNone/>
                      </a:pPr>
                      <a:r>
                        <a:rPr b="1" lang="en" sz="1100"/>
                        <a:t>New layer inserted at index</a:t>
                      </a:r>
                      <a:endParaRPr sz="1100"/>
                    </a:p>
                  </a:txBody>
                  <a:tcPr marT="91425" marB="91425" marR="91425" marL="91425">
                    <a:lnL cap="flat" cmpd="sng" w="10875">
                      <a:solidFill>
                        <a:srgbClr val="000001"/>
                      </a:solidFill>
                      <a:prstDash val="solid"/>
                      <a:round/>
                      <a:headEnd len="sm" w="sm" type="none"/>
                      <a:tailEnd len="sm" w="sm" type="none"/>
                    </a:lnL>
                    <a:lnR cap="flat" cmpd="sng" w="10875">
                      <a:solidFill>
                        <a:srgbClr val="000001"/>
                      </a:solidFill>
                      <a:prstDash val="solid"/>
                      <a:round/>
                      <a:headEnd len="sm" w="sm" type="none"/>
                      <a:tailEnd len="sm" w="sm" type="none"/>
                    </a:lnR>
                    <a:lnT cap="flat" cmpd="sng" w="10875">
                      <a:solidFill>
                        <a:srgbClr val="000001"/>
                      </a:solidFill>
                      <a:prstDash val="solid"/>
                      <a:round/>
                      <a:headEnd len="sm" w="sm" type="none"/>
                      <a:tailEnd len="sm" w="sm" type="none"/>
                    </a:lnT>
                    <a:lnB cap="flat" cmpd="sng" w="10875">
                      <a:solidFill>
                        <a:srgbClr val="000001"/>
                      </a:solidFill>
                      <a:prstDash val="solid"/>
                      <a:round/>
                      <a:headEnd len="sm" w="sm" type="none"/>
                      <a:tailEnd len="sm" w="sm" type="none"/>
                    </a:lnB>
                    <a:solidFill>
                      <a:srgbClr val="FFFFFF"/>
                    </a:solidFill>
                  </a:tcPr>
                </a:tc>
                <a:tc>
                  <a:txBody>
                    <a:bodyPr>
                      <a:noAutofit/>
                    </a:bodyPr>
                    <a:lstStyle/>
                    <a:p>
                      <a:pPr indent="0" lvl="0" marL="0" rtl="0">
                        <a:spcBef>
                          <a:spcPts val="0"/>
                        </a:spcBef>
                        <a:spcAft>
                          <a:spcPts val="0"/>
                        </a:spcAft>
                        <a:buNone/>
                      </a:pPr>
                      <a:r>
                        <a:rPr b="1" lang="en" sz="1100"/>
                        <a:t>Cross entropy t</a:t>
                      </a:r>
                      <a:r>
                        <a:rPr b="1" lang="en" sz="1100"/>
                        <a:t>rain error</a:t>
                      </a:r>
                      <a:endParaRPr sz="1100"/>
                    </a:p>
                  </a:txBody>
                  <a:tcPr marT="91425" marB="91425" marR="91425" marL="91425">
                    <a:lnL cap="flat" cmpd="sng" w="10875">
                      <a:solidFill>
                        <a:srgbClr val="000001"/>
                      </a:solidFill>
                      <a:prstDash val="solid"/>
                      <a:round/>
                      <a:headEnd len="sm" w="sm" type="none"/>
                      <a:tailEnd len="sm" w="sm" type="none"/>
                    </a:lnL>
                    <a:lnR cap="flat" cmpd="sng" w="10875">
                      <a:solidFill>
                        <a:srgbClr val="000001"/>
                      </a:solidFill>
                      <a:prstDash val="solid"/>
                      <a:round/>
                      <a:headEnd len="sm" w="sm" type="none"/>
                      <a:tailEnd len="sm" w="sm" type="none"/>
                    </a:lnR>
                    <a:lnT cap="flat" cmpd="sng" w="10875">
                      <a:solidFill>
                        <a:srgbClr val="000001"/>
                      </a:solidFill>
                      <a:prstDash val="solid"/>
                      <a:round/>
                      <a:headEnd len="sm" w="sm" type="none"/>
                      <a:tailEnd len="sm" w="sm" type="none"/>
                    </a:lnT>
                    <a:lnB cap="flat" cmpd="sng" w="10875">
                      <a:solidFill>
                        <a:srgbClr val="000001"/>
                      </a:solidFill>
                      <a:prstDash val="solid"/>
                      <a:round/>
                      <a:headEnd len="sm" w="sm" type="none"/>
                      <a:tailEnd len="sm" w="sm" type="none"/>
                    </a:lnB>
                    <a:solidFill>
                      <a:srgbClr val="FFFFFF"/>
                    </a:solidFill>
                  </a:tcPr>
                </a:tc>
                <a:tc>
                  <a:txBody>
                    <a:bodyPr>
                      <a:noAutofit/>
                    </a:bodyPr>
                    <a:lstStyle/>
                    <a:p>
                      <a:pPr indent="0" lvl="0" marL="0" rtl="0">
                        <a:spcBef>
                          <a:spcPts val="0"/>
                        </a:spcBef>
                        <a:spcAft>
                          <a:spcPts val="0"/>
                        </a:spcAft>
                        <a:buNone/>
                      </a:pPr>
                      <a:r>
                        <a:rPr b="1" lang="en" sz="1100"/>
                        <a:t>Train accuracy</a:t>
                      </a:r>
                      <a:endParaRPr sz="1100"/>
                    </a:p>
                  </a:txBody>
                  <a:tcPr marT="91425" marB="91425" marR="91425" marL="91425">
                    <a:lnL cap="flat" cmpd="sng" w="10875">
                      <a:solidFill>
                        <a:srgbClr val="000001"/>
                      </a:solidFill>
                      <a:prstDash val="solid"/>
                      <a:round/>
                      <a:headEnd len="sm" w="sm" type="none"/>
                      <a:tailEnd len="sm" w="sm" type="none"/>
                    </a:lnL>
                    <a:lnR cap="flat" cmpd="sng" w="10875">
                      <a:solidFill>
                        <a:srgbClr val="000001"/>
                      </a:solidFill>
                      <a:prstDash val="solid"/>
                      <a:round/>
                      <a:headEnd len="sm" w="sm" type="none"/>
                      <a:tailEnd len="sm" w="sm" type="none"/>
                    </a:lnR>
                    <a:lnT cap="flat" cmpd="sng" w="10875">
                      <a:solidFill>
                        <a:srgbClr val="000001"/>
                      </a:solidFill>
                      <a:prstDash val="solid"/>
                      <a:round/>
                      <a:headEnd len="sm" w="sm" type="none"/>
                      <a:tailEnd len="sm" w="sm" type="none"/>
                    </a:lnT>
                    <a:lnB cap="flat" cmpd="sng" w="10875">
                      <a:solidFill>
                        <a:srgbClr val="000001"/>
                      </a:solidFill>
                      <a:prstDash val="solid"/>
                      <a:round/>
                      <a:headEnd len="sm" w="sm" type="none"/>
                      <a:tailEnd len="sm" w="sm" type="none"/>
                    </a:lnB>
                    <a:solidFill>
                      <a:srgbClr val="FFFFFF"/>
                    </a:solidFill>
                  </a:tcPr>
                </a:tc>
                <a:tc>
                  <a:txBody>
                    <a:bodyPr>
                      <a:noAutofit/>
                    </a:bodyPr>
                    <a:lstStyle/>
                    <a:p>
                      <a:pPr indent="0" lvl="0" marL="0" rtl="0">
                        <a:spcBef>
                          <a:spcPts val="0"/>
                        </a:spcBef>
                        <a:spcAft>
                          <a:spcPts val="0"/>
                        </a:spcAft>
                        <a:buNone/>
                      </a:pPr>
                      <a:r>
                        <a:rPr b="1" lang="en" sz="1100">
                          <a:solidFill>
                            <a:schemeClr val="dk1"/>
                          </a:solidFill>
                        </a:rPr>
                        <a:t>Cross entropy </a:t>
                      </a:r>
                      <a:r>
                        <a:rPr b="1" lang="en" sz="1100"/>
                        <a:t>t</a:t>
                      </a:r>
                      <a:r>
                        <a:rPr b="1" lang="en" sz="1100"/>
                        <a:t>est error</a:t>
                      </a:r>
                      <a:endParaRPr sz="1100"/>
                    </a:p>
                  </a:txBody>
                  <a:tcPr marT="91425" marB="91425" marR="91425" marL="91425">
                    <a:lnL cap="flat" cmpd="sng" w="10875">
                      <a:solidFill>
                        <a:srgbClr val="000001"/>
                      </a:solidFill>
                      <a:prstDash val="solid"/>
                      <a:round/>
                      <a:headEnd len="sm" w="sm" type="none"/>
                      <a:tailEnd len="sm" w="sm" type="none"/>
                    </a:lnL>
                    <a:lnR cap="flat" cmpd="sng" w="10875">
                      <a:solidFill>
                        <a:srgbClr val="000001"/>
                      </a:solidFill>
                      <a:prstDash val="solid"/>
                      <a:round/>
                      <a:headEnd len="sm" w="sm" type="none"/>
                      <a:tailEnd len="sm" w="sm" type="none"/>
                    </a:lnR>
                    <a:lnT cap="flat" cmpd="sng" w="10875">
                      <a:solidFill>
                        <a:srgbClr val="000001"/>
                      </a:solidFill>
                      <a:prstDash val="solid"/>
                      <a:round/>
                      <a:headEnd len="sm" w="sm" type="none"/>
                      <a:tailEnd len="sm" w="sm" type="none"/>
                    </a:lnT>
                    <a:lnB cap="flat" cmpd="sng" w="10875">
                      <a:solidFill>
                        <a:srgbClr val="000001"/>
                      </a:solidFill>
                      <a:prstDash val="solid"/>
                      <a:round/>
                      <a:headEnd len="sm" w="sm" type="none"/>
                      <a:tailEnd len="sm" w="sm" type="none"/>
                    </a:lnB>
                    <a:solidFill>
                      <a:srgbClr val="FFFFFF"/>
                    </a:solidFill>
                  </a:tcPr>
                </a:tc>
                <a:tc>
                  <a:txBody>
                    <a:bodyPr>
                      <a:noAutofit/>
                    </a:bodyPr>
                    <a:lstStyle/>
                    <a:p>
                      <a:pPr indent="0" lvl="0" marL="0" rtl="0">
                        <a:spcBef>
                          <a:spcPts val="0"/>
                        </a:spcBef>
                        <a:spcAft>
                          <a:spcPts val="0"/>
                        </a:spcAft>
                        <a:buNone/>
                      </a:pPr>
                      <a:r>
                        <a:rPr b="1" lang="en" sz="1100"/>
                        <a:t>Test accuracy</a:t>
                      </a:r>
                      <a:r>
                        <a:rPr lang="en" sz="1100"/>
                        <a:t>	</a:t>
                      </a:r>
                      <a:endParaRPr sz="1100"/>
                    </a:p>
                  </a:txBody>
                  <a:tcPr marT="91425" marB="91425" marR="91425" marL="91425">
                    <a:lnL cap="flat" cmpd="sng" w="10875">
                      <a:solidFill>
                        <a:srgbClr val="000001"/>
                      </a:solidFill>
                      <a:prstDash val="solid"/>
                      <a:round/>
                      <a:headEnd len="sm" w="sm" type="none"/>
                      <a:tailEnd len="sm" w="sm" type="none"/>
                    </a:lnL>
                    <a:lnR cap="flat" cmpd="sng" w="10875">
                      <a:solidFill>
                        <a:srgbClr val="000001"/>
                      </a:solidFill>
                      <a:prstDash val="solid"/>
                      <a:round/>
                      <a:headEnd len="sm" w="sm" type="none"/>
                      <a:tailEnd len="sm" w="sm" type="none"/>
                    </a:lnR>
                    <a:lnT cap="flat" cmpd="sng" w="10875">
                      <a:solidFill>
                        <a:srgbClr val="000001"/>
                      </a:solidFill>
                      <a:prstDash val="solid"/>
                      <a:round/>
                      <a:headEnd len="sm" w="sm" type="none"/>
                      <a:tailEnd len="sm" w="sm" type="none"/>
                    </a:lnT>
                    <a:lnB cap="flat" cmpd="sng" w="10875">
                      <a:solidFill>
                        <a:srgbClr val="000001"/>
                      </a:solidFill>
                      <a:prstDash val="solid"/>
                      <a:round/>
                      <a:headEnd len="sm" w="sm" type="none"/>
                      <a:tailEnd len="sm" w="sm" type="none"/>
                    </a:lnB>
                    <a:solidFill>
                      <a:srgbClr val="FFFFFF"/>
                    </a:solidFill>
                  </a:tcPr>
                </a:tc>
              </a:tr>
              <a:tr h="497775">
                <a:tc>
                  <a:txBody>
                    <a:bodyPr>
                      <a:noAutofit/>
                    </a:bodyPr>
                    <a:lstStyle/>
                    <a:p>
                      <a:pPr indent="0" lvl="0" marL="0" rtl="0">
                        <a:spcBef>
                          <a:spcPts val="0"/>
                        </a:spcBef>
                        <a:spcAft>
                          <a:spcPts val="0"/>
                        </a:spcAft>
                        <a:buNone/>
                      </a:pPr>
                      <a:r>
                        <a:rPr b="1" lang="en">
                          <a:solidFill>
                            <a:schemeClr val="dk2"/>
                          </a:solidFill>
                        </a:rPr>
                        <a:t>Before inserting new layer</a:t>
                      </a:r>
                      <a:endParaRPr b="1">
                        <a:solidFill>
                          <a:schemeClr val="dk2"/>
                        </a:solidFill>
                      </a:endParaRPr>
                    </a:p>
                  </a:txBody>
                  <a:tcPr marT="91425" marB="91425" marR="91425" marL="91425">
                    <a:lnL cap="flat" cmpd="sng" w="10875">
                      <a:solidFill>
                        <a:srgbClr val="000001"/>
                      </a:solidFill>
                      <a:prstDash val="solid"/>
                      <a:round/>
                      <a:headEnd len="sm" w="sm" type="none"/>
                      <a:tailEnd len="sm" w="sm" type="none"/>
                    </a:lnL>
                    <a:lnR cap="flat" cmpd="sng" w="10875">
                      <a:solidFill>
                        <a:srgbClr val="000001"/>
                      </a:solidFill>
                      <a:prstDash val="solid"/>
                      <a:round/>
                      <a:headEnd len="sm" w="sm" type="none"/>
                      <a:tailEnd len="sm" w="sm" type="none"/>
                    </a:lnR>
                    <a:lnT cap="flat" cmpd="sng" w="10875">
                      <a:solidFill>
                        <a:srgbClr val="000001"/>
                      </a:solidFill>
                      <a:prstDash val="solid"/>
                      <a:round/>
                      <a:headEnd len="sm" w="sm" type="none"/>
                      <a:tailEnd len="sm" w="sm" type="none"/>
                    </a:lnT>
                    <a:lnB cap="flat" cmpd="sng" w="10875">
                      <a:solidFill>
                        <a:srgbClr val="000001"/>
                      </a:solidFill>
                      <a:prstDash val="solid"/>
                      <a:round/>
                      <a:headEnd len="sm" w="sm" type="none"/>
                      <a:tailEnd len="sm" w="sm" type="none"/>
                    </a:lnB>
                    <a:solidFill>
                      <a:srgbClr val="FFFFFF"/>
                    </a:solidFill>
                  </a:tcPr>
                </a:tc>
                <a:tc>
                  <a:txBody>
                    <a:bodyPr>
                      <a:noAutofit/>
                    </a:bodyPr>
                    <a:lstStyle/>
                    <a:p>
                      <a:pPr indent="0" lvl="0" marL="0" rtl="0">
                        <a:spcBef>
                          <a:spcPts val="0"/>
                        </a:spcBef>
                        <a:spcAft>
                          <a:spcPts val="0"/>
                        </a:spcAft>
                        <a:buNone/>
                      </a:pPr>
                      <a:r>
                        <a:rPr lang="en">
                          <a:solidFill>
                            <a:schemeClr val="dk2"/>
                          </a:solidFill>
                        </a:rPr>
                        <a:t>77814.85</a:t>
                      </a:r>
                      <a:endParaRPr>
                        <a:solidFill>
                          <a:schemeClr val="dk2"/>
                        </a:solidFill>
                      </a:endParaRPr>
                    </a:p>
                  </a:txBody>
                  <a:tcPr marT="91425" marB="91425" marR="91425" marL="91425">
                    <a:lnL cap="flat" cmpd="sng" w="10875">
                      <a:solidFill>
                        <a:srgbClr val="000001"/>
                      </a:solidFill>
                      <a:prstDash val="solid"/>
                      <a:round/>
                      <a:headEnd len="sm" w="sm" type="none"/>
                      <a:tailEnd len="sm" w="sm" type="none"/>
                    </a:lnL>
                    <a:lnR cap="flat" cmpd="sng" w="10875">
                      <a:solidFill>
                        <a:srgbClr val="000001"/>
                      </a:solidFill>
                      <a:prstDash val="solid"/>
                      <a:round/>
                      <a:headEnd len="sm" w="sm" type="none"/>
                      <a:tailEnd len="sm" w="sm" type="none"/>
                    </a:lnR>
                    <a:lnT cap="flat" cmpd="sng" w="10875">
                      <a:solidFill>
                        <a:srgbClr val="000001"/>
                      </a:solidFill>
                      <a:prstDash val="solid"/>
                      <a:round/>
                      <a:headEnd len="sm" w="sm" type="none"/>
                      <a:tailEnd len="sm" w="sm" type="none"/>
                    </a:lnT>
                    <a:lnB cap="flat" cmpd="sng" w="10875">
                      <a:solidFill>
                        <a:srgbClr val="000001"/>
                      </a:solidFill>
                      <a:prstDash val="solid"/>
                      <a:round/>
                      <a:headEnd len="sm" w="sm" type="none"/>
                      <a:tailEnd len="sm" w="sm" type="none"/>
                    </a:lnB>
                    <a:solidFill>
                      <a:srgbClr val="FFFFFF"/>
                    </a:solidFill>
                  </a:tcPr>
                </a:tc>
                <a:tc>
                  <a:txBody>
                    <a:bodyPr>
                      <a:noAutofit/>
                    </a:bodyPr>
                    <a:lstStyle/>
                    <a:p>
                      <a:pPr indent="0" lvl="0" marL="0" rtl="0">
                        <a:spcBef>
                          <a:spcPts val="0"/>
                        </a:spcBef>
                        <a:spcAft>
                          <a:spcPts val="0"/>
                        </a:spcAft>
                        <a:buNone/>
                      </a:pPr>
                      <a:r>
                        <a:rPr lang="en">
                          <a:solidFill>
                            <a:schemeClr val="dk2"/>
                          </a:solidFill>
                        </a:rPr>
                        <a:t>54.45%	</a:t>
                      </a:r>
                      <a:endParaRPr>
                        <a:solidFill>
                          <a:schemeClr val="dk2"/>
                        </a:solidFill>
                      </a:endParaRPr>
                    </a:p>
                  </a:txBody>
                  <a:tcPr marT="91425" marB="91425" marR="91425" marL="91425">
                    <a:lnL cap="flat" cmpd="sng" w="10875">
                      <a:solidFill>
                        <a:srgbClr val="000001"/>
                      </a:solidFill>
                      <a:prstDash val="solid"/>
                      <a:round/>
                      <a:headEnd len="sm" w="sm" type="none"/>
                      <a:tailEnd len="sm" w="sm" type="none"/>
                    </a:lnL>
                    <a:lnR cap="flat" cmpd="sng" w="10875">
                      <a:solidFill>
                        <a:srgbClr val="000001"/>
                      </a:solidFill>
                      <a:prstDash val="solid"/>
                      <a:round/>
                      <a:headEnd len="sm" w="sm" type="none"/>
                      <a:tailEnd len="sm" w="sm" type="none"/>
                    </a:lnR>
                    <a:lnT cap="flat" cmpd="sng" w="10875">
                      <a:solidFill>
                        <a:srgbClr val="000001"/>
                      </a:solidFill>
                      <a:prstDash val="solid"/>
                      <a:round/>
                      <a:headEnd len="sm" w="sm" type="none"/>
                      <a:tailEnd len="sm" w="sm" type="none"/>
                    </a:lnT>
                    <a:lnB cap="flat" cmpd="sng" w="10875">
                      <a:solidFill>
                        <a:srgbClr val="000001"/>
                      </a:solidFill>
                      <a:prstDash val="solid"/>
                      <a:round/>
                      <a:headEnd len="sm" w="sm" type="none"/>
                      <a:tailEnd len="sm" w="sm" type="none"/>
                    </a:lnB>
                    <a:solidFill>
                      <a:srgbClr val="FFFFFF"/>
                    </a:solidFill>
                  </a:tcPr>
                </a:tc>
                <a:tc>
                  <a:txBody>
                    <a:bodyPr>
                      <a:noAutofit/>
                    </a:bodyPr>
                    <a:lstStyle/>
                    <a:p>
                      <a:pPr indent="0" lvl="0" marL="0" rtl="0">
                        <a:spcBef>
                          <a:spcPts val="0"/>
                        </a:spcBef>
                        <a:spcAft>
                          <a:spcPts val="0"/>
                        </a:spcAft>
                        <a:buNone/>
                      </a:pPr>
                      <a:r>
                        <a:rPr lang="en">
                          <a:solidFill>
                            <a:schemeClr val="dk2"/>
                          </a:solidFill>
                        </a:rPr>
                        <a:t>31208.42</a:t>
                      </a:r>
                      <a:endParaRPr>
                        <a:solidFill>
                          <a:schemeClr val="dk2"/>
                        </a:solidFill>
                      </a:endParaRPr>
                    </a:p>
                  </a:txBody>
                  <a:tcPr marT="91425" marB="91425" marR="91425" marL="91425">
                    <a:lnL cap="flat" cmpd="sng" w="10875">
                      <a:solidFill>
                        <a:srgbClr val="000001"/>
                      </a:solidFill>
                      <a:prstDash val="solid"/>
                      <a:round/>
                      <a:headEnd len="sm" w="sm" type="none"/>
                      <a:tailEnd len="sm" w="sm" type="none"/>
                    </a:lnL>
                    <a:lnR cap="flat" cmpd="sng" w="10875">
                      <a:solidFill>
                        <a:srgbClr val="000001"/>
                      </a:solidFill>
                      <a:prstDash val="solid"/>
                      <a:round/>
                      <a:headEnd len="sm" w="sm" type="none"/>
                      <a:tailEnd len="sm" w="sm" type="none"/>
                    </a:lnR>
                    <a:lnT cap="flat" cmpd="sng" w="10875">
                      <a:solidFill>
                        <a:srgbClr val="000001"/>
                      </a:solidFill>
                      <a:prstDash val="solid"/>
                      <a:round/>
                      <a:headEnd len="sm" w="sm" type="none"/>
                      <a:tailEnd len="sm" w="sm" type="none"/>
                    </a:lnT>
                    <a:lnB cap="flat" cmpd="sng" w="10875">
                      <a:solidFill>
                        <a:srgbClr val="000001"/>
                      </a:solidFill>
                      <a:prstDash val="solid"/>
                      <a:round/>
                      <a:headEnd len="sm" w="sm" type="none"/>
                      <a:tailEnd len="sm" w="sm" type="none"/>
                    </a:lnB>
                    <a:solidFill>
                      <a:srgbClr val="FFFFFF"/>
                    </a:solidFill>
                  </a:tcPr>
                </a:tc>
                <a:tc>
                  <a:txBody>
                    <a:bodyPr>
                      <a:noAutofit/>
                    </a:bodyPr>
                    <a:lstStyle/>
                    <a:p>
                      <a:pPr indent="0" lvl="0" marL="0" rtl="0">
                        <a:spcBef>
                          <a:spcPts val="0"/>
                        </a:spcBef>
                        <a:spcAft>
                          <a:spcPts val="0"/>
                        </a:spcAft>
                        <a:buNone/>
                      </a:pPr>
                      <a:r>
                        <a:rPr lang="en">
                          <a:solidFill>
                            <a:schemeClr val="dk2"/>
                          </a:solidFill>
                        </a:rPr>
                        <a:t>26.49%</a:t>
                      </a:r>
                      <a:endParaRPr>
                        <a:solidFill>
                          <a:schemeClr val="dk2"/>
                        </a:solidFill>
                      </a:endParaRPr>
                    </a:p>
                  </a:txBody>
                  <a:tcPr marT="91425" marB="91425" marR="91425" marL="91425">
                    <a:lnL cap="flat" cmpd="sng" w="10875">
                      <a:solidFill>
                        <a:srgbClr val="000001"/>
                      </a:solidFill>
                      <a:prstDash val="solid"/>
                      <a:round/>
                      <a:headEnd len="sm" w="sm" type="none"/>
                      <a:tailEnd len="sm" w="sm" type="none"/>
                    </a:lnL>
                    <a:lnR cap="flat" cmpd="sng" w="10875">
                      <a:solidFill>
                        <a:srgbClr val="000001"/>
                      </a:solidFill>
                      <a:prstDash val="solid"/>
                      <a:round/>
                      <a:headEnd len="sm" w="sm" type="none"/>
                      <a:tailEnd len="sm" w="sm" type="none"/>
                    </a:lnR>
                    <a:lnT cap="flat" cmpd="sng" w="10875">
                      <a:solidFill>
                        <a:srgbClr val="000001"/>
                      </a:solidFill>
                      <a:prstDash val="solid"/>
                      <a:round/>
                      <a:headEnd len="sm" w="sm" type="none"/>
                      <a:tailEnd len="sm" w="sm" type="none"/>
                    </a:lnT>
                    <a:lnB cap="flat" cmpd="sng" w="10875">
                      <a:solidFill>
                        <a:srgbClr val="000001"/>
                      </a:solidFill>
                      <a:prstDash val="solid"/>
                      <a:round/>
                      <a:headEnd len="sm" w="sm" type="none"/>
                      <a:tailEnd len="sm" w="sm" type="none"/>
                    </a:lnB>
                    <a:solidFill>
                      <a:srgbClr val="FFFFFF"/>
                    </a:solidFill>
                  </a:tcPr>
                </a:tc>
              </a:tr>
              <a:tr h="485025">
                <a:tc>
                  <a:txBody>
                    <a:bodyPr>
                      <a:noAutofit/>
                    </a:bodyPr>
                    <a:lstStyle/>
                    <a:p>
                      <a:pPr indent="0" lvl="0" marL="0" rtl="0">
                        <a:spcBef>
                          <a:spcPts val="0"/>
                        </a:spcBef>
                        <a:spcAft>
                          <a:spcPts val="0"/>
                        </a:spcAft>
                        <a:buNone/>
                      </a:pPr>
                      <a:r>
                        <a:rPr b="1" lang="en">
                          <a:solidFill>
                            <a:schemeClr val="dk2"/>
                          </a:solidFill>
                        </a:rPr>
                        <a:t>1</a:t>
                      </a:r>
                      <a:endParaRPr b="1">
                        <a:solidFill>
                          <a:schemeClr val="dk2"/>
                        </a:solidFill>
                      </a:endParaRPr>
                    </a:p>
                  </a:txBody>
                  <a:tcPr marT="91425" marB="91425" marR="91425" marL="91425">
                    <a:lnL cap="flat" cmpd="sng" w="10875">
                      <a:solidFill>
                        <a:srgbClr val="000001"/>
                      </a:solidFill>
                      <a:prstDash val="solid"/>
                      <a:round/>
                      <a:headEnd len="sm" w="sm" type="none"/>
                      <a:tailEnd len="sm" w="sm" type="none"/>
                    </a:lnL>
                    <a:lnR cap="flat" cmpd="sng" w="10875">
                      <a:solidFill>
                        <a:srgbClr val="000001"/>
                      </a:solidFill>
                      <a:prstDash val="solid"/>
                      <a:round/>
                      <a:headEnd len="sm" w="sm" type="none"/>
                      <a:tailEnd len="sm" w="sm" type="none"/>
                    </a:lnR>
                    <a:lnT cap="flat" cmpd="sng" w="10875">
                      <a:solidFill>
                        <a:srgbClr val="000001"/>
                      </a:solidFill>
                      <a:prstDash val="solid"/>
                      <a:round/>
                      <a:headEnd len="sm" w="sm" type="none"/>
                      <a:tailEnd len="sm" w="sm" type="none"/>
                    </a:lnT>
                    <a:lnB cap="flat" cmpd="sng" w="10875">
                      <a:solidFill>
                        <a:srgbClr val="000001"/>
                      </a:solidFill>
                      <a:prstDash val="solid"/>
                      <a:round/>
                      <a:headEnd len="sm" w="sm" type="none"/>
                      <a:tailEnd len="sm" w="sm" type="none"/>
                    </a:lnB>
                    <a:solidFill>
                      <a:srgbClr val="FFFFFF"/>
                    </a:solidFill>
                  </a:tcPr>
                </a:tc>
                <a:tc>
                  <a:txBody>
                    <a:bodyPr>
                      <a:noAutofit/>
                    </a:bodyPr>
                    <a:lstStyle/>
                    <a:p>
                      <a:pPr indent="0" lvl="0" marL="0" rtl="0">
                        <a:spcBef>
                          <a:spcPts val="0"/>
                        </a:spcBef>
                        <a:spcAft>
                          <a:spcPts val="0"/>
                        </a:spcAft>
                        <a:buNone/>
                      </a:pPr>
                      <a:r>
                        <a:rPr lang="en">
                          <a:solidFill>
                            <a:schemeClr val="dk2"/>
                          </a:solidFill>
                        </a:rPr>
                        <a:t>71486.88</a:t>
                      </a:r>
                      <a:endParaRPr>
                        <a:solidFill>
                          <a:schemeClr val="dk2"/>
                        </a:solidFill>
                      </a:endParaRPr>
                    </a:p>
                  </a:txBody>
                  <a:tcPr marT="91425" marB="91425" marR="91425" marL="91425">
                    <a:lnL cap="flat" cmpd="sng" w="10875">
                      <a:solidFill>
                        <a:srgbClr val="000001"/>
                      </a:solidFill>
                      <a:prstDash val="solid"/>
                      <a:round/>
                      <a:headEnd len="sm" w="sm" type="none"/>
                      <a:tailEnd len="sm" w="sm" type="none"/>
                    </a:lnL>
                    <a:lnR cap="flat" cmpd="sng" w="10875">
                      <a:solidFill>
                        <a:srgbClr val="000001"/>
                      </a:solidFill>
                      <a:prstDash val="solid"/>
                      <a:round/>
                      <a:headEnd len="sm" w="sm" type="none"/>
                      <a:tailEnd len="sm" w="sm" type="none"/>
                    </a:lnR>
                    <a:lnT cap="flat" cmpd="sng" w="10875">
                      <a:solidFill>
                        <a:srgbClr val="000001"/>
                      </a:solidFill>
                      <a:prstDash val="solid"/>
                      <a:round/>
                      <a:headEnd len="sm" w="sm" type="none"/>
                      <a:tailEnd len="sm" w="sm" type="none"/>
                    </a:lnT>
                    <a:lnB cap="flat" cmpd="sng" w="10875">
                      <a:solidFill>
                        <a:srgbClr val="000001"/>
                      </a:solidFill>
                      <a:prstDash val="solid"/>
                      <a:round/>
                      <a:headEnd len="sm" w="sm" type="none"/>
                      <a:tailEnd len="sm" w="sm" type="none"/>
                    </a:lnB>
                  </a:tcPr>
                </a:tc>
                <a:tc>
                  <a:txBody>
                    <a:bodyPr>
                      <a:noAutofit/>
                    </a:bodyPr>
                    <a:lstStyle/>
                    <a:p>
                      <a:pPr indent="0" lvl="0" marL="0" rtl="0">
                        <a:spcBef>
                          <a:spcPts val="0"/>
                        </a:spcBef>
                        <a:spcAft>
                          <a:spcPts val="0"/>
                        </a:spcAft>
                        <a:buNone/>
                      </a:pPr>
                      <a:r>
                        <a:rPr lang="en">
                          <a:solidFill>
                            <a:schemeClr val="dk2"/>
                          </a:solidFill>
                        </a:rPr>
                        <a:t>57.02%</a:t>
                      </a:r>
                      <a:endParaRPr>
                        <a:solidFill>
                          <a:schemeClr val="dk2"/>
                        </a:solidFill>
                      </a:endParaRPr>
                    </a:p>
                  </a:txBody>
                  <a:tcPr marT="91425" marB="91425" marR="91425" marL="91425">
                    <a:lnL cap="flat" cmpd="sng" w="10875">
                      <a:solidFill>
                        <a:srgbClr val="000001"/>
                      </a:solidFill>
                      <a:prstDash val="solid"/>
                      <a:round/>
                      <a:headEnd len="sm" w="sm" type="none"/>
                      <a:tailEnd len="sm" w="sm" type="none"/>
                    </a:lnL>
                    <a:lnR cap="flat" cmpd="sng" w="10875">
                      <a:solidFill>
                        <a:srgbClr val="000001"/>
                      </a:solidFill>
                      <a:prstDash val="solid"/>
                      <a:round/>
                      <a:headEnd len="sm" w="sm" type="none"/>
                      <a:tailEnd len="sm" w="sm" type="none"/>
                    </a:lnR>
                    <a:lnT cap="flat" cmpd="sng" w="10875">
                      <a:solidFill>
                        <a:srgbClr val="000001"/>
                      </a:solidFill>
                      <a:prstDash val="solid"/>
                      <a:round/>
                      <a:headEnd len="sm" w="sm" type="none"/>
                      <a:tailEnd len="sm" w="sm" type="none"/>
                    </a:lnT>
                    <a:lnB cap="flat" cmpd="sng" w="10875">
                      <a:solidFill>
                        <a:srgbClr val="000001"/>
                      </a:solidFill>
                      <a:prstDash val="solid"/>
                      <a:round/>
                      <a:headEnd len="sm" w="sm" type="none"/>
                      <a:tailEnd len="sm" w="sm" type="none"/>
                    </a:lnB>
                  </a:tcPr>
                </a:tc>
                <a:tc>
                  <a:txBody>
                    <a:bodyPr>
                      <a:noAutofit/>
                    </a:bodyPr>
                    <a:lstStyle/>
                    <a:p>
                      <a:pPr indent="0" lvl="0" marL="0" rtl="0">
                        <a:spcBef>
                          <a:spcPts val="0"/>
                        </a:spcBef>
                        <a:spcAft>
                          <a:spcPts val="0"/>
                        </a:spcAft>
                        <a:buNone/>
                      </a:pPr>
                      <a:r>
                        <a:rPr lang="en">
                          <a:solidFill>
                            <a:schemeClr val="dk2"/>
                          </a:solidFill>
                        </a:rPr>
                        <a:t>31486.81</a:t>
                      </a:r>
                      <a:endParaRPr>
                        <a:solidFill>
                          <a:schemeClr val="dk2"/>
                        </a:solidFill>
                      </a:endParaRPr>
                    </a:p>
                  </a:txBody>
                  <a:tcPr marT="91425" marB="91425" marR="91425" marL="91425">
                    <a:lnL cap="flat" cmpd="sng" w="10875">
                      <a:solidFill>
                        <a:srgbClr val="000001"/>
                      </a:solidFill>
                      <a:prstDash val="solid"/>
                      <a:round/>
                      <a:headEnd len="sm" w="sm" type="none"/>
                      <a:tailEnd len="sm" w="sm" type="none"/>
                    </a:lnL>
                    <a:lnR cap="flat" cmpd="sng" w="10875">
                      <a:solidFill>
                        <a:srgbClr val="000001"/>
                      </a:solidFill>
                      <a:prstDash val="solid"/>
                      <a:round/>
                      <a:headEnd len="sm" w="sm" type="none"/>
                      <a:tailEnd len="sm" w="sm" type="none"/>
                    </a:lnR>
                    <a:lnT cap="flat" cmpd="sng" w="10875">
                      <a:solidFill>
                        <a:srgbClr val="000001"/>
                      </a:solidFill>
                      <a:prstDash val="solid"/>
                      <a:round/>
                      <a:headEnd len="sm" w="sm" type="none"/>
                      <a:tailEnd len="sm" w="sm" type="none"/>
                    </a:lnT>
                    <a:lnB cap="flat" cmpd="sng" w="10875">
                      <a:solidFill>
                        <a:srgbClr val="000001"/>
                      </a:solidFill>
                      <a:prstDash val="solid"/>
                      <a:round/>
                      <a:headEnd len="sm" w="sm" type="none"/>
                      <a:tailEnd len="sm" w="sm" type="none"/>
                    </a:lnB>
                    <a:solidFill>
                      <a:srgbClr val="FFFFFF"/>
                    </a:solidFill>
                  </a:tcPr>
                </a:tc>
                <a:tc>
                  <a:txBody>
                    <a:bodyPr>
                      <a:noAutofit/>
                    </a:bodyPr>
                    <a:lstStyle/>
                    <a:p>
                      <a:pPr indent="0" lvl="0" marL="0" rtl="0">
                        <a:spcBef>
                          <a:spcPts val="0"/>
                        </a:spcBef>
                        <a:spcAft>
                          <a:spcPts val="0"/>
                        </a:spcAft>
                        <a:buNone/>
                      </a:pPr>
                      <a:r>
                        <a:rPr lang="en">
                          <a:solidFill>
                            <a:schemeClr val="dk2"/>
                          </a:solidFill>
                        </a:rPr>
                        <a:t>26.65%</a:t>
                      </a:r>
                      <a:endParaRPr>
                        <a:solidFill>
                          <a:schemeClr val="dk2"/>
                        </a:solidFill>
                      </a:endParaRPr>
                    </a:p>
                  </a:txBody>
                  <a:tcPr marT="91425" marB="91425" marR="91425" marL="91425">
                    <a:lnL cap="flat" cmpd="sng" w="10875">
                      <a:solidFill>
                        <a:srgbClr val="000001"/>
                      </a:solidFill>
                      <a:prstDash val="solid"/>
                      <a:round/>
                      <a:headEnd len="sm" w="sm" type="none"/>
                      <a:tailEnd len="sm" w="sm" type="none"/>
                    </a:lnL>
                    <a:lnR cap="flat" cmpd="sng" w="10875">
                      <a:solidFill>
                        <a:srgbClr val="000001"/>
                      </a:solidFill>
                      <a:prstDash val="solid"/>
                      <a:round/>
                      <a:headEnd len="sm" w="sm" type="none"/>
                      <a:tailEnd len="sm" w="sm" type="none"/>
                    </a:lnR>
                    <a:lnT cap="flat" cmpd="sng" w="10875">
                      <a:solidFill>
                        <a:srgbClr val="000001"/>
                      </a:solidFill>
                      <a:prstDash val="solid"/>
                      <a:round/>
                      <a:headEnd len="sm" w="sm" type="none"/>
                      <a:tailEnd len="sm" w="sm" type="none"/>
                    </a:lnT>
                    <a:lnB cap="flat" cmpd="sng" w="10875">
                      <a:solidFill>
                        <a:srgbClr val="000001"/>
                      </a:solidFill>
                      <a:prstDash val="solid"/>
                      <a:round/>
                      <a:headEnd len="sm" w="sm" type="none"/>
                      <a:tailEnd len="sm" w="sm" type="none"/>
                    </a:lnB>
                    <a:solidFill>
                      <a:srgbClr val="FFFFFF"/>
                    </a:solidFill>
                  </a:tcPr>
                </a:tc>
              </a:tr>
              <a:tr h="485025">
                <a:tc>
                  <a:txBody>
                    <a:bodyPr>
                      <a:noAutofit/>
                    </a:bodyPr>
                    <a:lstStyle/>
                    <a:p>
                      <a:pPr indent="0" lvl="0" marL="0" rtl="0">
                        <a:spcBef>
                          <a:spcPts val="0"/>
                        </a:spcBef>
                        <a:spcAft>
                          <a:spcPts val="0"/>
                        </a:spcAft>
                        <a:buNone/>
                      </a:pPr>
                      <a:r>
                        <a:rPr b="1" lang="en">
                          <a:solidFill>
                            <a:schemeClr val="dk2"/>
                          </a:solidFill>
                        </a:rPr>
                        <a:t>2	</a:t>
                      </a:r>
                      <a:endParaRPr b="1">
                        <a:solidFill>
                          <a:schemeClr val="dk2"/>
                        </a:solidFill>
                      </a:endParaRPr>
                    </a:p>
                  </a:txBody>
                  <a:tcPr marT="91425" marB="91425" marR="91425" marL="91425">
                    <a:lnL cap="flat" cmpd="sng" w="10875">
                      <a:solidFill>
                        <a:srgbClr val="000001"/>
                      </a:solidFill>
                      <a:prstDash val="solid"/>
                      <a:round/>
                      <a:headEnd len="sm" w="sm" type="none"/>
                      <a:tailEnd len="sm" w="sm" type="none"/>
                    </a:lnL>
                    <a:lnR cap="flat" cmpd="sng" w="10875">
                      <a:solidFill>
                        <a:srgbClr val="000001"/>
                      </a:solidFill>
                      <a:prstDash val="solid"/>
                      <a:round/>
                      <a:headEnd len="sm" w="sm" type="none"/>
                      <a:tailEnd len="sm" w="sm" type="none"/>
                    </a:lnR>
                    <a:lnT cap="flat" cmpd="sng" w="10875">
                      <a:solidFill>
                        <a:srgbClr val="000001"/>
                      </a:solidFill>
                      <a:prstDash val="solid"/>
                      <a:round/>
                      <a:headEnd len="sm" w="sm" type="none"/>
                      <a:tailEnd len="sm" w="sm" type="none"/>
                    </a:lnT>
                    <a:lnB cap="flat" cmpd="sng" w="10875">
                      <a:solidFill>
                        <a:srgbClr val="000001"/>
                      </a:solidFill>
                      <a:prstDash val="solid"/>
                      <a:round/>
                      <a:headEnd len="sm" w="sm" type="none"/>
                      <a:tailEnd len="sm" w="sm" type="none"/>
                    </a:lnB>
                    <a:solidFill>
                      <a:srgbClr val="FFFFFF"/>
                    </a:solidFill>
                  </a:tcPr>
                </a:tc>
                <a:tc>
                  <a:txBody>
                    <a:bodyPr>
                      <a:noAutofit/>
                    </a:bodyPr>
                    <a:lstStyle/>
                    <a:p>
                      <a:pPr indent="0" lvl="0" marL="0" rtl="0">
                        <a:spcBef>
                          <a:spcPts val="0"/>
                        </a:spcBef>
                        <a:spcAft>
                          <a:spcPts val="0"/>
                        </a:spcAft>
                        <a:buNone/>
                      </a:pPr>
                      <a:r>
                        <a:rPr lang="en">
                          <a:solidFill>
                            <a:schemeClr val="dk2"/>
                          </a:solidFill>
                        </a:rPr>
                        <a:t>68714.79	</a:t>
                      </a:r>
                      <a:endParaRPr>
                        <a:solidFill>
                          <a:schemeClr val="dk2"/>
                        </a:solidFill>
                      </a:endParaRPr>
                    </a:p>
                  </a:txBody>
                  <a:tcPr marT="91425" marB="91425" marR="91425" marL="91425">
                    <a:lnL cap="flat" cmpd="sng" w="10875">
                      <a:solidFill>
                        <a:srgbClr val="000001"/>
                      </a:solidFill>
                      <a:prstDash val="solid"/>
                      <a:round/>
                      <a:headEnd len="sm" w="sm" type="none"/>
                      <a:tailEnd len="sm" w="sm" type="none"/>
                    </a:lnL>
                    <a:lnR cap="flat" cmpd="sng" w="10875">
                      <a:solidFill>
                        <a:srgbClr val="000001"/>
                      </a:solidFill>
                      <a:prstDash val="solid"/>
                      <a:round/>
                      <a:headEnd len="sm" w="sm" type="none"/>
                      <a:tailEnd len="sm" w="sm" type="none"/>
                    </a:lnR>
                    <a:lnT cap="flat" cmpd="sng" w="10875">
                      <a:solidFill>
                        <a:srgbClr val="000001"/>
                      </a:solidFill>
                      <a:prstDash val="solid"/>
                      <a:round/>
                      <a:headEnd len="sm" w="sm" type="none"/>
                      <a:tailEnd len="sm" w="sm" type="none"/>
                    </a:lnT>
                    <a:lnB cap="flat" cmpd="sng" w="10875">
                      <a:solidFill>
                        <a:srgbClr val="000001"/>
                      </a:solidFill>
                      <a:prstDash val="solid"/>
                      <a:round/>
                      <a:headEnd len="sm" w="sm" type="none"/>
                      <a:tailEnd len="sm" w="sm" type="none"/>
                    </a:lnB>
                    <a:solidFill>
                      <a:srgbClr val="FFFFFF"/>
                    </a:solidFill>
                  </a:tcPr>
                </a:tc>
                <a:tc>
                  <a:txBody>
                    <a:bodyPr>
                      <a:noAutofit/>
                    </a:bodyPr>
                    <a:lstStyle/>
                    <a:p>
                      <a:pPr indent="0" lvl="0" marL="0" rtl="0">
                        <a:spcBef>
                          <a:spcPts val="0"/>
                        </a:spcBef>
                        <a:spcAft>
                          <a:spcPts val="0"/>
                        </a:spcAft>
                        <a:buNone/>
                      </a:pPr>
                      <a:r>
                        <a:rPr lang="en">
                          <a:solidFill>
                            <a:schemeClr val="dk2"/>
                          </a:solidFill>
                        </a:rPr>
                        <a:t>58.73%	</a:t>
                      </a:r>
                      <a:endParaRPr>
                        <a:solidFill>
                          <a:schemeClr val="dk2"/>
                        </a:solidFill>
                      </a:endParaRPr>
                    </a:p>
                  </a:txBody>
                  <a:tcPr marT="91425" marB="91425" marR="91425" marL="91425">
                    <a:lnL cap="flat" cmpd="sng" w="10875">
                      <a:solidFill>
                        <a:srgbClr val="000001"/>
                      </a:solidFill>
                      <a:prstDash val="solid"/>
                      <a:round/>
                      <a:headEnd len="sm" w="sm" type="none"/>
                      <a:tailEnd len="sm" w="sm" type="none"/>
                    </a:lnL>
                    <a:lnR cap="flat" cmpd="sng" w="10875">
                      <a:solidFill>
                        <a:srgbClr val="000001"/>
                      </a:solidFill>
                      <a:prstDash val="solid"/>
                      <a:round/>
                      <a:headEnd len="sm" w="sm" type="none"/>
                      <a:tailEnd len="sm" w="sm" type="none"/>
                    </a:lnR>
                    <a:lnT cap="flat" cmpd="sng" w="10875">
                      <a:solidFill>
                        <a:srgbClr val="000001"/>
                      </a:solidFill>
                      <a:prstDash val="solid"/>
                      <a:round/>
                      <a:headEnd len="sm" w="sm" type="none"/>
                      <a:tailEnd len="sm" w="sm" type="none"/>
                    </a:lnT>
                    <a:lnB cap="flat" cmpd="sng" w="10875">
                      <a:solidFill>
                        <a:srgbClr val="000001"/>
                      </a:solidFill>
                      <a:prstDash val="solid"/>
                      <a:round/>
                      <a:headEnd len="sm" w="sm" type="none"/>
                      <a:tailEnd len="sm" w="sm" type="none"/>
                    </a:lnB>
                    <a:solidFill>
                      <a:srgbClr val="FFFFFF"/>
                    </a:solidFill>
                  </a:tcPr>
                </a:tc>
                <a:tc>
                  <a:txBody>
                    <a:bodyPr>
                      <a:noAutofit/>
                    </a:bodyPr>
                    <a:lstStyle/>
                    <a:p>
                      <a:pPr indent="0" lvl="0" marL="0" rtl="0">
                        <a:spcBef>
                          <a:spcPts val="0"/>
                        </a:spcBef>
                        <a:spcAft>
                          <a:spcPts val="0"/>
                        </a:spcAft>
                        <a:buNone/>
                      </a:pPr>
                      <a:r>
                        <a:rPr lang="en">
                          <a:solidFill>
                            <a:schemeClr val="dk2"/>
                          </a:solidFill>
                        </a:rPr>
                        <a:t>31962.07</a:t>
                      </a:r>
                      <a:endParaRPr>
                        <a:solidFill>
                          <a:schemeClr val="dk2"/>
                        </a:solidFill>
                      </a:endParaRPr>
                    </a:p>
                  </a:txBody>
                  <a:tcPr marT="91425" marB="91425" marR="91425" marL="91425">
                    <a:lnL cap="flat" cmpd="sng" w="10875">
                      <a:solidFill>
                        <a:srgbClr val="000001"/>
                      </a:solidFill>
                      <a:prstDash val="solid"/>
                      <a:round/>
                      <a:headEnd len="sm" w="sm" type="none"/>
                      <a:tailEnd len="sm" w="sm" type="none"/>
                    </a:lnL>
                    <a:lnR cap="flat" cmpd="sng" w="10875">
                      <a:solidFill>
                        <a:srgbClr val="000001"/>
                      </a:solidFill>
                      <a:prstDash val="solid"/>
                      <a:round/>
                      <a:headEnd len="sm" w="sm" type="none"/>
                      <a:tailEnd len="sm" w="sm" type="none"/>
                    </a:lnR>
                    <a:lnT cap="flat" cmpd="sng" w="10875">
                      <a:solidFill>
                        <a:srgbClr val="000001"/>
                      </a:solidFill>
                      <a:prstDash val="solid"/>
                      <a:round/>
                      <a:headEnd len="sm" w="sm" type="none"/>
                      <a:tailEnd len="sm" w="sm" type="none"/>
                    </a:lnT>
                    <a:lnB cap="flat" cmpd="sng" w="10875">
                      <a:solidFill>
                        <a:srgbClr val="000001"/>
                      </a:solidFill>
                      <a:prstDash val="solid"/>
                      <a:round/>
                      <a:headEnd len="sm" w="sm" type="none"/>
                      <a:tailEnd len="sm" w="sm" type="none"/>
                    </a:lnB>
                    <a:solidFill>
                      <a:srgbClr val="FFFFFF"/>
                    </a:solidFill>
                  </a:tcPr>
                </a:tc>
                <a:tc>
                  <a:txBody>
                    <a:bodyPr>
                      <a:noAutofit/>
                    </a:bodyPr>
                    <a:lstStyle/>
                    <a:p>
                      <a:pPr indent="0" lvl="0" marL="0" rtl="0">
                        <a:spcBef>
                          <a:spcPts val="0"/>
                        </a:spcBef>
                        <a:spcAft>
                          <a:spcPts val="0"/>
                        </a:spcAft>
                        <a:buNone/>
                      </a:pPr>
                      <a:r>
                        <a:rPr lang="en">
                          <a:solidFill>
                            <a:schemeClr val="dk2"/>
                          </a:solidFill>
                        </a:rPr>
                        <a:t>26.35%</a:t>
                      </a:r>
                      <a:endParaRPr>
                        <a:solidFill>
                          <a:schemeClr val="dk2"/>
                        </a:solidFill>
                      </a:endParaRPr>
                    </a:p>
                  </a:txBody>
                  <a:tcPr marT="91425" marB="91425" marR="91425" marL="91425">
                    <a:lnL cap="flat" cmpd="sng" w="10875">
                      <a:solidFill>
                        <a:srgbClr val="000001"/>
                      </a:solidFill>
                      <a:prstDash val="solid"/>
                      <a:round/>
                      <a:headEnd len="sm" w="sm" type="none"/>
                      <a:tailEnd len="sm" w="sm" type="none"/>
                    </a:lnL>
                    <a:lnR cap="flat" cmpd="sng" w="10875">
                      <a:solidFill>
                        <a:srgbClr val="000001"/>
                      </a:solidFill>
                      <a:prstDash val="solid"/>
                      <a:round/>
                      <a:headEnd len="sm" w="sm" type="none"/>
                      <a:tailEnd len="sm" w="sm" type="none"/>
                    </a:lnR>
                    <a:lnT cap="flat" cmpd="sng" w="10875">
                      <a:solidFill>
                        <a:srgbClr val="000001"/>
                      </a:solidFill>
                      <a:prstDash val="solid"/>
                      <a:round/>
                      <a:headEnd len="sm" w="sm" type="none"/>
                      <a:tailEnd len="sm" w="sm" type="none"/>
                    </a:lnT>
                    <a:lnB cap="flat" cmpd="sng" w="10875">
                      <a:solidFill>
                        <a:srgbClr val="000001"/>
                      </a:solidFill>
                      <a:prstDash val="solid"/>
                      <a:round/>
                      <a:headEnd len="sm" w="sm" type="none"/>
                      <a:tailEnd len="sm" w="sm" type="none"/>
                    </a:lnB>
                    <a:solidFill>
                      <a:srgbClr val="FFFFFF"/>
                    </a:solidFill>
                  </a:tcPr>
                </a:tc>
              </a:tr>
              <a:tr h="485025">
                <a:tc>
                  <a:txBody>
                    <a:bodyPr>
                      <a:noAutofit/>
                    </a:bodyPr>
                    <a:lstStyle/>
                    <a:p>
                      <a:pPr indent="0" lvl="0" marL="0" rtl="0">
                        <a:spcBef>
                          <a:spcPts val="0"/>
                        </a:spcBef>
                        <a:spcAft>
                          <a:spcPts val="0"/>
                        </a:spcAft>
                        <a:buNone/>
                      </a:pPr>
                      <a:r>
                        <a:rPr b="1" lang="en">
                          <a:solidFill>
                            <a:schemeClr val="dk2"/>
                          </a:solidFill>
                        </a:rPr>
                        <a:t>3</a:t>
                      </a:r>
                      <a:endParaRPr b="1">
                        <a:solidFill>
                          <a:schemeClr val="dk2"/>
                        </a:solidFill>
                      </a:endParaRPr>
                    </a:p>
                  </a:txBody>
                  <a:tcPr marT="91425" marB="91425" marR="91425" marL="91425">
                    <a:lnL cap="flat" cmpd="sng" w="10875">
                      <a:solidFill>
                        <a:srgbClr val="000001"/>
                      </a:solidFill>
                      <a:prstDash val="solid"/>
                      <a:round/>
                      <a:headEnd len="sm" w="sm" type="none"/>
                      <a:tailEnd len="sm" w="sm" type="none"/>
                    </a:lnL>
                    <a:lnR cap="flat" cmpd="sng" w="10875">
                      <a:solidFill>
                        <a:srgbClr val="000001"/>
                      </a:solidFill>
                      <a:prstDash val="solid"/>
                      <a:round/>
                      <a:headEnd len="sm" w="sm" type="none"/>
                      <a:tailEnd len="sm" w="sm" type="none"/>
                    </a:lnR>
                    <a:lnT cap="flat" cmpd="sng" w="10875">
                      <a:solidFill>
                        <a:srgbClr val="000001"/>
                      </a:solidFill>
                      <a:prstDash val="solid"/>
                      <a:round/>
                      <a:headEnd len="sm" w="sm" type="none"/>
                      <a:tailEnd len="sm" w="sm" type="none"/>
                    </a:lnT>
                    <a:lnB cap="flat" cmpd="sng" w="10875">
                      <a:solidFill>
                        <a:srgbClr val="000001"/>
                      </a:solidFill>
                      <a:prstDash val="solid"/>
                      <a:round/>
                      <a:headEnd len="sm" w="sm" type="none"/>
                      <a:tailEnd len="sm" w="sm" type="none"/>
                    </a:lnB>
                    <a:solidFill>
                      <a:srgbClr val="FFFFFF"/>
                    </a:solidFill>
                  </a:tcPr>
                </a:tc>
                <a:tc>
                  <a:txBody>
                    <a:bodyPr>
                      <a:noAutofit/>
                    </a:bodyPr>
                    <a:lstStyle/>
                    <a:p>
                      <a:pPr indent="0" lvl="0" marL="0" rtl="0">
                        <a:spcBef>
                          <a:spcPts val="0"/>
                        </a:spcBef>
                        <a:spcAft>
                          <a:spcPts val="0"/>
                        </a:spcAft>
                        <a:buNone/>
                      </a:pPr>
                      <a:r>
                        <a:rPr lang="en">
                          <a:solidFill>
                            <a:schemeClr val="dk2"/>
                          </a:solidFill>
                        </a:rPr>
                        <a:t>65738.10	</a:t>
                      </a:r>
                      <a:endParaRPr>
                        <a:solidFill>
                          <a:schemeClr val="dk2"/>
                        </a:solidFill>
                      </a:endParaRPr>
                    </a:p>
                  </a:txBody>
                  <a:tcPr marT="91425" marB="91425" marR="91425" marL="91425">
                    <a:lnL cap="flat" cmpd="sng" w="10875">
                      <a:solidFill>
                        <a:srgbClr val="000001"/>
                      </a:solidFill>
                      <a:prstDash val="solid"/>
                      <a:round/>
                      <a:headEnd len="sm" w="sm" type="none"/>
                      <a:tailEnd len="sm" w="sm" type="none"/>
                    </a:lnL>
                    <a:lnR cap="flat" cmpd="sng" w="10875">
                      <a:solidFill>
                        <a:srgbClr val="000001"/>
                      </a:solidFill>
                      <a:prstDash val="solid"/>
                      <a:round/>
                      <a:headEnd len="sm" w="sm" type="none"/>
                      <a:tailEnd len="sm" w="sm" type="none"/>
                    </a:lnR>
                    <a:lnT cap="flat" cmpd="sng" w="10875">
                      <a:solidFill>
                        <a:srgbClr val="000001"/>
                      </a:solidFill>
                      <a:prstDash val="solid"/>
                      <a:round/>
                      <a:headEnd len="sm" w="sm" type="none"/>
                      <a:tailEnd len="sm" w="sm" type="none"/>
                    </a:lnT>
                    <a:lnB cap="flat" cmpd="sng" w="10875">
                      <a:solidFill>
                        <a:srgbClr val="000001"/>
                      </a:solidFill>
                      <a:prstDash val="solid"/>
                      <a:round/>
                      <a:headEnd len="sm" w="sm" type="none"/>
                      <a:tailEnd len="sm" w="sm" type="none"/>
                    </a:lnB>
                    <a:solidFill>
                      <a:srgbClr val="FFFFFF"/>
                    </a:solidFill>
                  </a:tcPr>
                </a:tc>
                <a:tc>
                  <a:txBody>
                    <a:bodyPr>
                      <a:noAutofit/>
                    </a:bodyPr>
                    <a:lstStyle/>
                    <a:p>
                      <a:pPr indent="0" lvl="0" marL="0" rtl="0">
                        <a:spcBef>
                          <a:spcPts val="0"/>
                        </a:spcBef>
                        <a:spcAft>
                          <a:spcPts val="0"/>
                        </a:spcAft>
                        <a:buNone/>
                      </a:pPr>
                      <a:r>
                        <a:rPr lang="en">
                          <a:solidFill>
                            <a:schemeClr val="dk2"/>
                          </a:solidFill>
                        </a:rPr>
                        <a:t>60.59%</a:t>
                      </a:r>
                      <a:endParaRPr>
                        <a:solidFill>
                          <a:schemeClr val="dk2"/>
                        </a:solidFill>
                      </a:endParaRPr>
                    </a:p>
                  </a:txBody>
                  <a:tcPr marT="91425" marB="91425" marR="91425" marL="91425">
                    <a:lnL cap="flat" cmpd="sng" w="10875">
                      <a:solidFill>
                        <a:srgbClr val="000001"/>
                      </a:solidFill>
                      <a:prstDash val="solid"/>
                      <a:round/>
                      <a:headEnd len="sm" w="sm" type="none"/>
                      <a:tailEnd len="sm" w="sm" type="none"/>
                    </a:lnL>
                    <a:lnR cap="flat" cmpd="sng" w="10875">
                      <a:solidFill>
                        <a:srgbClr val="000001"/>
                      </a:solidFill>
                      <a:prstDash val="solid"/>
                      <a:round/>
                      <a:headEnd len="sm" w="sm" type="none"/>
                      <a:tailEnd len="sm" w="sm" type="none"/>
                    </a:lnR>
                    <a:lnT cap="flat" cmpd="sng" w="10875">
                      <a:solidFill>
                        <a:srgbClr val="000001"/>
                      </a:solidFill>
                      <a:prstDash val="solid"/>
                      <a:round/>
                      <a:headEnd len="sm" w="sm" type="none"/>
                      <a:tailEnd len="sm" w="sm" type="none"/>
                    </a:lnT>
                    <a:lnB cap="flat" cmpd="sng" w="10875">
                      <a:solidFill>
                        <a:srgbClr val="000001"/>
                      </a:solidFill>
                      <a:prstDash val="solid"/>
                      <a:round/>
                      <a:headEnd len="sm" w="sm" type="none"/>
                      <a:tailEnd len="sm" w="sm" type="none"/>
                    </a:lnB>
                    <a:solidFill>
                      <a:srgbClr val="FFFFFF"/>
                    </a:solidFill>
                  </a:tcPr>
                </a:tc>
                <a:tc>
                  <a:txBody>
                    <a:bodyPr>
                      <a:noAutofit/>
                    </a:bodyPr>
                    <a:lstStyle/>
                    <a:p>
                      <a:pPr indent="0" lvl="0" marL="0" rtl="0">
                        <a:spcBef>
                          <a:spcPts val="0"/>
                        </a:spcBef>
                        <a:spcAft>
                          <a:spcPts val="0"/>
                        </a:spcAft>
                        <a:buNone/>
                      </a:pPr>
                      <a:r>
                        <a:rPr lang="en">
                          <a:solidFill>
                            <a:schemeClr val="dk2"/>
                          </a:solidFill>
                        </a:rPr>
                        <a:t>32192.89</a:t>
                      </a:r>
                      <a:endParaRPr>
                        <a:solidFill>
                          <a:schemeClr val="dk2"/>
                        </a:solidFill>
                      </a:endParaRPr>
                    </a:p>
                  </a:txBody>
                  <a:tcPr marT="91425" marB="91425" marR="91425" marL="91425">
                    <a:lnL cap="flat" cmpd="sng" w="10875">
                      <a:solidFill>
                        <a:srgbClr val="000001"/>
                      </a:solidFill>
                      <a:prstDash val="solid"/>
                      <a:round/>
                      <a:headEnd len="sm" w="sm" type="none"/>
                      <a:tailEnd len="sm" w="sm" type="none"/>
                    </a:lnL>
                    <a:lnR cap="flat" cmpd="sng" w="10875">
                      <a:solidFill>
                        <a:srgbClr val="000001"/>
                      </a:solidFill>
                      <a:prstDash val="solid"/>
                      <a:round/>
                      <a:headEnd len="sm" w="sm" type="none"/>
                      <a:tailEnd len="sm" w="sm" type="none"/>
                    </a:lnR>
                    <a:lnT cap="flat" cmpd="sng" w="10875">
                      <a:solidFill>
                        <a:srgbClr val="000001"/>
                      </a:solidFill>
                      <a:prstDash val="solid"/>
                      <a:round/>
                      <a:headEnd len="sm" w="sm" type="none"/>
                      <a:tailEnd len="sm" w="sm" type="none"/>
                    </a:lnT>
                    <a:lnB cap="flat" cmpd="sng" w="10875">
                      <a:solidFill>
                        <a:srgbClr val="000001"/>
                      </a:solidFill>
                      <a:prstDash val="solid"/>
                      <a:round/>
                      <a:headEnd len="sm" w="sm" type="none"/>
                      <a:tailEnd len="sm" w="sm" type="none"/>
                    </a:lnB>
                    <a:solidFill>
                      <a:srgbClr val="FFFFFF"/>
                    </a:solidFill>
                  </a:tcPr>
                </a:tc>
                <a:tc>
                  <a:txBody>
                    <a:bodyPr>
                      <a:noAutofit/>
                    </a:bodyPr>
                    <a:lstStyle/>
                    <a:p>
                      <a:pPr indent="0" lvl="0" marL="0" rtl="0">
                        <a:spcBef>
                          <a:spcPts val="0"/>
                        </a:spcBef>
                        <a:spcAft>
                          <a:spcPts val="0"/>
                        </a:spcAft>
                        <a:buNone/>
                      </a:pPr>
                      <a:r>
                        <a:rPr lang="en">
                          <a:solidFill>
                            <a:schemeClr val="dk2"/>
                          </a:solidFill>
                        </a:rPr>
                        <a:t>26.47%</a:t>
                      </a:r>
                      <a:endParaRPr>
                        <a:solidFill>
                          <a:schemeClr val="dk2"/>
                        </a:solidFill>
                      </a:endParaRPr>
                    </a:p>
                  </a:txBody>
                  <a:tcPr marT="91425" marB="91425" marR="91425" marL="91425">
                    <a:lnL cap="flat" cmpd="sng" w="10875">
                      <a:solidFill>
                        <a:srgbClr val="000001"/>
                      </a:solidFill>
                      <a:prstDash val="solid"/>
                      <a:round/>
                      <a:headEnd len="sm" w="sm" type="none"/>
                      <a:tailEnd len="sm" w="sm" type="none"/>
                    </a:lnL>
                    <a:lnR cap="flat" cmpd="sng" w="10875">
                      <a:solidFill>
                        <a:srgbClr val="000001"/>
                      </a:solidFill>
                      <a:prstDash val="solid"/>
                      <a:round/>
                      <a:headEnd len="sm" w="sm" type="none"/>
                      <a:tailEnd len="sm" w="sm" type="none"/>
                    </a:lnR>
                    <a:lnT cap="flat" cmpd="sng" w="10875">
                      <a:solidFill>
                        <a:srgbClr val="000001"/>
                      </a:solidFill>
                      <a:prstDash val="solid"/>
                      <a:round/>
                      <a:headEnd len="sm" w="sm" type="none"/>
                      <a:tailEnd len="sm" w="sm" type="none"/>
                    </a:lnT>
                    <a:lnB cap="flat" cmpd="sng" w="10875">
                      <a:solidFill>
                        <a:srgbClr val="000001"/>
                      </a:solidFill>
                      <a:prstDash val="solid"/>
                      <a:round/>
                      <a:headEnd len="sm" w="sm" type="none"/>
                      <a:tailEnd len="sm" w="sm" type="none"/>
                    </a:lnB>
                    <a:solidFill>
                      <a:srgbClr val="FFFFFF"/>
                    </a:solidFill>
                  </a:tcPr>
                </a:tc>
              </a:tr>
            </a:tbl>
          </a:graphicData>
        </a:graphic>
      </p:graphicFrame>
      <p:sp>
        <p:nvSpPr>
          <p:cNvPr id="301" name="Shape 301"/>
          <p:cNvSpPr txBox="1"/>
          <p:nvPr/>
        </p:nvSpPr>
        <p:spPr>
          <a:xfrm>
            <a:off x="0" y="802050"/>
            <a:ext cx="8123700" cy="572700"/>
          </a:xfrm>
          <a:prstGeom prst="rect">
            <a:avLst/>
          </a:prstGeom>
          <a:noFill/>
          <a:ln>
            <a:noFill/>
          </a:ln>
        </p:spPr>
        <p:txBody>
          <a:bodyPr anchorCtr="0" anchor="ctr" bIns="91425" lIns="91425" spcFirstLastPara="1" rIns="91425" wrap="square" tIns="91425">
            <a:noAutofit/>
          </a:bodyPr>
          <a:lstStyle/>
          <a:p>
            <a:pPr indent="0" lvl="0" marL="0" rtl="0">
              <a:lnSpc>
                <a:spcPct val="115000"/>
              </a:lnSpc>
              <a:spcBef>
                <a:spcPts val="0"/>
              </a:spcBef>
              <a:spcAft>
                <a:spcPts val="0"/>
              </a:spcAft>
              <a:buNone/>
            </a:pPr>
            <a:r>
              <a:rPr lang="en" sz="1600">
                <a:solidFill>
                  <a:schemeClr val="dk2"/>
                </a:solidFill>
              </a:rPr>
              <a:t>The average results of 15 runs where:</a:t>
            </a:r>
            <a:endParaRPr sz="160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5" name="Shape 305"/>
        <p:cNvGrpSpPr/>
        <p:nvPr/>
      </p:nvGrpSpPr>
      <p:grpSpPr>
        <a:xfrm>
          <a:off x="0" y="0"/>
          <a:ext cx="0" cy="0"/>
          <a:chOff x="0" y="0"/>
          <a:chExt cx="0" cy="0"/>
        </a:xfrm>
      </p:grpSpPr>
      <p:grpSp>
        <p:nvGrpSpPr>
          <p:cNvPr id="306" name="Shape 306"/>
          <p:cNvGrpSpPr/>
          <p:nvPr/>
        </p:nvGrpSpPr>
        <p:grpSpPr>
          <a:xfrm>
            <a:off x="0" y="0"/>
            <a:ext cx="9144001" cy="575375"/>
            <a:chOff x="0" y="0"/>
            <a:chExt cx="9144001" cy="575375"/>
          </a:xfrm>
        </p:grpSpPr>
        <p:pic>
          <p:nvPicPr>
            <p:cNvPr id="307" name="Shape 307"/>
            <p:cNvPicPr preferRelativeResize="0"/>
            <p:nvPr/>
          </p:nvPicPr>
          <p:blipFill rotWithShape="1">
            <a:blip r:embed="rId3">
              <a:alphaModFix/>
            </a:blip>
            <a:srcRect b="50619" l="131" r="17407" t="38246"/>
            <a:stretch/>
          </p:blipFill>
          <p:spPr>
            <a:xfrm>
              <a:off x="0" y="0"/>
              <a:ext cx="9144001" cy="572701"/>
            </a:xfrm>
            <a:prstGeom prst="rect">
              <a:avLst/>
            </a:prstGeom>
            <a:noFill/>
            <a:ln>
              <a:noFill/>
            </a:ln>
          </p:spPr>
        </p:pic>
        <p:sp>
          <p:nvSpPr>
            <p:cNvPr id="308" name="Shape 308"/>
            <p:cNvSpPr/>
            <p:nvPr/>
          </p:nvSpPr>
          <p:spPr>
            <a:xfrm>
              <a:off x="0" y="2675"/>
              <a:ext cx="5300700" cy="572700"/>
            </a:xfrm>
            <a:prstGeom prst="rect">
              <a:avLst/>
            </a:prstGeom>
            <a:solidFill>
              <a:srgbClr val="000000">
                <a:alpha val="6361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309" name="Shape 309"/>
          <p:cNvSpPr txBox="1"/>
          <p:nvPr>
            <p:ph type="title"/>
          </p:nvPr>
        </p:nvSpPr>
        <p:spPr>
          <a:xfrm>
            <a:off x="457175" y="38054"/>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800">
                <a:solidFill>
                  <a:srgbClr val="FFFFFF"/>
                </a:solidFill>
              </a:rPr>
              <a:t>Approaches to learning topology - Adding layers</a:t>
            </a:r>
            <a:endParaRPr sz="1800">
              <a:solidFill>
                <a:srgbClr val="FFFFFF"/>
              </a:solidFill>
            </a:endParaRPr>
          </a:p>
        </p:txBody>
      </p:sp>
      <p:sp>
        <p:nvSpPr>
          <p:cNvPr id="310" name="Shape 310"/>
          <p:cNvSpPr txBox="1"/>
          <p:nvPr/>
        </p:nvSpPr>
        <p:spPr>
          <a:xfrm>
            <a:off x="143850" y="4424750"/>
            <a:ext cx="8833800" cy="575400"/>
          </a:xfrm>
          <a:prstGeom prst="rect">
            <a:avLst/>
          </a:prstGeom>
          <a:noFill/>
          <a:ln>
            <a:noFill/>
          </a:ln>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sz="1600">
                <a:solidFill>
                  <a:schemeClr val="dk2"/>
                </a:solidFill>
              </a:rPr>
              <a:t>Inserting into later layers appears to be marginally better.</a:t>
            </a:r>
            <a:endParaRPr sz="1600">
              <a:solidFill>
                <a:schemeClr val="dk2"/>
              </a:solidFill>
            </a:endParaRPr>
          </a:p>
        </p:txBody>
      </p:sp>
      <p:graphicFrame>
        <p:nvGraphicFramePr>
          <p:cNvPr id="311" name="Shape 311"/>
          <p:cNvGraphicFramePr/>
          <p:nvPr/>
        </p:nvGraphicFramePr>
        <p:xfrm>
          <a:off x="261375" y="1531025"/>
          <a:ext cx="3000000" cy="3000000"/>
        </p:xfrm>
        <a:graphic>
          <a:graphicData uri="http://schemas.openxmlformats.org/drawingml/2006/table">
            <a:tbl>
              <a:tblPr>
                <a:noFill/>
                <a:tableStyleId>{B84C9CC7-3DE2-461A-BABC-969693E36AD4}</a:tableStyleId>
              </a:tblPr>
              <a:tblGrid>
                <a:gridCol w="1684975"/>
                <a:gridCol w="1738475"/>
                <a:gridCol w="1711725"/>
                <a:gridCol w="1738475"/>
                <a:gridCol w="1725075"/>
              </a:tblGrid>
              <a:tr h="737025">
                <a:tc>
                  <a:txBody>
                    <a:bodyPr>
                      <a:noAutofit/>
                    </a:bodyPr>
                    <a:lstStyle/>
                    <a:p>
                      <a:pPr indent="0" lvl="0" marL="0" rtl="0">
                        <a:spcBef>
                          <a:spcPts val="0"/>
                        </a:spcBef>
                        <a:spcAft>
                          <a:spcPts val="0"/>
                        </a:spcAft>
                        <a:buNone/>
                      </a:pPr>
                      <a:r>
                        <a:rPr b="1" lang="en" sz="1100"/>
                        <a:t>New layer inserted at index</a:t>
                      </a:r>
                      <a:endParaRPr sz="1100"/>
                    </a:p>
                  </a:txBody>
                  <a:tcPr marT="91425" marB="91425" marR="91425" marL="91425">
                    <a:lnL cap="flat" cmpd="sng" w="10875">
                      <a:solidFill>
                        <a:srgbClr val="000001"/>
                      </a:solidFill>
                      <a:prstDash val="solid"/>
                      <a:round/>
                      <a:headEnd len="sm" w="sm" type="none"/>
                      <a:tailEnd len="sm" w="sm" type="none"/>
                    </a:lnL>
                    <a:lnR cap="flat" cmpd="sng" w="10875">
                      <a:solidFill>
                        <a:srgbClr val="000001"/>
                      </a:solidFill>
                      <a:prstDash val="solid"/>
                      <a:round/>
                      <a:headEnd len="sm" w="sm" type="none"/>
                      <a:tailEnd len="sm" w="sm" type="none"/>
                    </a:lnR>
                    <a:lnT cap="flat" cmpd="sng" w="10875">
                      <a:solidFill>
                        <a:srgbClr val="000001"/>
                      </a:solidFill>
                      <a:prstDash val="solid"/>
                      <a:round/>
                      <a:headEnd len="sm" w="sm" type="none"/>
                      <a:tailEnd len="sm" w="sm" type="none"/>
                    </a:lnT>
                    <a:lnB cap="flat" cmpd="sng" w="10875">
                      <a:solidFill>
                        <a:srgbClr val="000001"/>
                      </a:solidFill>
                      <a:prstDash val="solid"/>
                      <a:round/>
                      <a:headEnd len="sm" w="sm" type="none"/>
                      <a:tailEnd len="sm" w="sm" type="none"/>
                    </a:lnB>
                    <a:solidFill>
                      <a:srgbClr val="FFFFFF"/>
                    </a:solidFill>
                  </a:tcPr>
                </a:tc>
                <a:tc>
                  <a:txBody>
                    <a:bodyPr>
                      <a:noAutofit/>
                    </a:bodyPr>
                    <a:lstStyle/>
                    <a:p>
                      <a:pPr indent="0" lvl="0" marL="0" rtl="0">
                        <a:spcBef>
                          <a:spcPts val="0"/>
                        </a:spcBef>
                        <a:spcAft>
                          <a:spcPts val="0"/>
                        </a:spcAft>
                        <a:buNone/>
                      </a:pPr>
                      <a:r>
                        <a:rPr b="1" lang="en" sz="1100"/>
                        <a:t>Train error</a:t>
                      </a:r>
                      <a:endParaRPr sz="1100"/>
                    </a:p>
                  </a:txBody>
                  <a:tcPr marT="91425" marB="91425" marR="91425" marL="91425">
                    <a:lnL cap="flat" cmpd="sng" w="10875">
                      <a:solidFill>
                        <a:srgbClr val="000001"/>
                      </a:solidFill>
                      <a:prstDash val="solid"/>
                      <a:round/>
                      <a:headEnd len="sm" w="sm" type="none"/>
                      <a:tailEnd len="sm" w="sm" type="none"/>
                    </a:lnL>
                    <a:lnR cap="flat" cmpd="sng" w="10875">
                      <a:solidFill>
                        <a:srgbClr val="000001"/>
                      </a:solidFill>
                      <a:prstDash val="solid"/>
                      <a:round/>
                      <a:headEnd len="sm" w="sm" type="none"/>
                      <a:tailEnd len="sm" w="sm" type="none"/>
                    </a:lnR>
                    <a:lnT cap="flat" cmpd="sng" w="10875">
                      <a:solidFill>
                        <a:srgbClr val="000001"/>
                      </a:solidFill>
                      <a:prstDash val="solid"/>
                      <a:round/>
                      <a:headEnd len="sm" w="sm" type="none"/>
                      <a:tailEnd len="sm" w="sm" type="none"/>
                    </a:lnT>
                    <a:lnB cap="flat" cmpd="sng" w="10875">
                      <a:solidFill>
                        <a:srgbClr val="000001"/>
                      </a:solidFill>
                      <a:prstDash val="solid"/>
                      <a:round/>
                      <a:headEnd len="sm" w="sm" type="none"/>
                      <a:tailEnd len="sm" w="sm" type="none"/>
                    </a:lnB>
                    <a:solidFill>
                      <a:srgbClr val="FFFFFF"/>
                    </a:solidFill>
                  </a:tcPr>
                </a:tc>
                <a:tc>
                  <a:txBody>
                    <a:bodyPr>
                      <a:noAutofit/>
                    </a:bodyPr>
                    <a:lstStyle/>
                    <a:p>
                      <a:pPr indent="0" lvl="0" marL="0" rtl="0">
                        <a:spcBef>
                          <a:spcPts val="0"/>
                        </a:spcBef>
                        <a:spcAft>
                          <a:spcPts val="0"/>
                        </a:spcAft>
                        <a:buNone/>
                      </a:pPr>
                      <a:r>
                        <a:rPr b="1" lang="en" sz="1100"/>
                        <a:t>Train accuracy</a:t>
                      </a:r>
                      <a:endParaRPr sz="1100"/>
                    </a:p>
                  </a:txBody>
                  <a:tcPr marT="91425" marB="91425" marR="91425" marL="91425">
                    <a:lnL cap="flat" cmpd="sng" w="10875">
                      <a:solidFill>
                        <a:srgbClr val="000001"/>
                      </a:solidFill>
                      <a:prstDash val="solid"/>
                      <a:round/>
                      <a:headEnd len="sm" w="sm" type="none"/>
                      <a:tailEnd len="sm" w="sm" type="none"/>
                    </a:lnL>
                    <a:lnR cap="flat" cmpd="sng" w="10875">
                      <a:solidFill>
                        <a:srgbClr val="000001"/>
                      </a:solidFill>
                      <a:prstDash val="solid"/>
                      <a:round/>
                      <a:headEnd len="sm" w="sm" type="none"/>
                      <a:tailEnd len="sm" w="sm" type="none"/>
                    </a:lnR>
                    <a:lnT cap="flat" cmpd="sng" w="10875">
                      <a:solidFill>
                        <a:srgbClr val="000001"/>
                      </a:solidFill>
                      <a:prstDash val="solid"/>
                      <a:round/>
                      <a:headEnd len="sm" w="sm" type="none"/>
                      <a:tailEnd len="sm" w="sm" type="none"/>
                    </a:lnT>
                    <a:lnB cap="flat" cmpd="sng" w="10875">
                      <a:solidFill>
                        <a:srgbClr val="000001"/>
                      </a:solidFill>
                      <a:prstDash val="solid"/>
                      <a:round/>
                      <a:headEnd len="sm" w="sm" type="none"/>
                      <a:tailEnd len="sm" w="sm" type="none"/>
                    </a:lnB>
                    <a:solidFill>
                      <a:srgbClr val="FFFFFF"/>
                    </a:solidFill>
                  </a:tcPr>
                </a:tc>
                <a:tc>
                  <a:txBody>
                    <a:bodyPr>
                      <a:noAutofit/>
                    </a:bodyPr>
                    <a:lstStyle/>
                    <a:p>
                      <a:pPr indent="0" lvl="0" marL="0" rtl="0">
                        <a:spcBef>
                          <a:spcPts val="0"/>
                        </a:spcBef>
                        <a:spcAft>
                          <a:spcPts val="0"/>
                        </a:spcAft>
                        <a:buNone/>
                      </a:pPr>
                      <a:r>
                        <a:rPr b="1" lang="en" sz="1100"/>
                        <a:t>Test error</a:t>
                      </a:r>
                      <a:endParaRPr sz="1100"/>
                    </a:p>
                  </a:txBody>
                  <a:tcPr marT="91425" marB="91425" marR="91425" marL="91425">
                    <a:lnL cap="flat" cmpd="sng" w="10875">
                      <a:solidFill>
                        <a:srgbClr val="000001"/>
                      </a:solidFill>
                      <a:prstDash val="solid"/>
                      <a:round/>
                      <a:headEnd len="sm" w="sm" type="none"/>
                      <a:tailEnd len="sm" w="sm" type="none"/>
                    </a:lnL>
                    <a:lnR cap="flat" cmpd="sng" w="10875">
                      <a:solidFill>
                        <a:srgbClr val="000001"/>
                      </a:solidFill>
                      <a:prstDash val="solid"/>
                      <a:round/>
                      <a:headEnd len="sm" w="sm" type="none"/>
                      <a:tailEnd len="sm" w="sm" type="none"/>
                    </a:lnR>
                    <a:lnT cap="flat" cmpd="sng" w="10875">
                      <a:solidFill>
                        <a:srgbClr val="000001"/>
                      </a:solidFill>
                      <a:prstDash val="solid"/>
                      <a:round/>
                      <a:headEnd len="sm" w="sm" type="none"/>
                      <a:tailEnd len="sm" w="sm" type="none"/>
                    </a:lnT>
                    <a:lnB cap="flat" cmpd="sng" w="10875">
                      <a:solidFill>
                        <a:srgbClr val="000001"/>
                      </a:solidFill>
                      <a:prstDash val="solid"/>
                      <a:round/>
                      <a:headEnd len="sm" w="sm" type="none"/>
                      <a:tailEnd len="sm" w="sm" type="none"/>
                    </a:lnB>
                    <a:solidFill>
                      <a:srgbClr val="FFFFFF"/>
                    </a:solidFill>
                  </a:tcPr>
                </a:tc>
                <a:tc>
                  <a:txBody>
                    <a:bodyPr>
                      <a:noAutofit/>
                    </a:bodyPr>
                    <a:lstStyle/>
                    <a:p>
                      <a:pPr indent="0" lvl="0" marL="0" rtl="0">
                        <a:spcBef>
                          <a:spcPts val="0"/>
                        </a:spcBef>
                        <a:spcAft>
                          <a:spcPts val="0"/>
                        </a:spcAft>
                        <a:buNone/>
                      </a:pPr>
                      <a:r>
                        <a:rPr b="1" lang="en" sz="1100"/>
                        <a:t>Test accuracy</a:t>
                      </a:r>
                      <a:endParaRPr sz="1100"/>
                    </a:p>
                  </a:txBody>
                  <a:tcPr marT="91425" marB="91425" marR="91425" marL="91425">
                    <a:lnL cap="flat" cmpd="sng" w="10875">
                      <a:solidFill>
                        <a:srgbClr val="000001"/>
                      </a:solidFill>
                      <a:prstDash val="solid"/>
                      <a:round/>
                      <a:headEnd len="sm" w="sm" type="none"/>
                      <a:tailEnd len="sm" w="sm" type="none"/>
                    </a:lnL>
                    <a:lnR cap="flat" cmpd="sng" w="10875">
                      <a:solidFill>
                        <a:srgbClr val="000001"/>
                      </a:solidFill>
                      <a:prstDash val="solid"/>
                      <a:round/>
                      <a:headEnd len="sm" w="sm" type="none"/>
                      <a:tailEnd len="sm" w="sm" type="none"/>
                    </a:lnR>
                    <a:lnT cap="flat" cmpd="sng" w="10875">
                      <a:solidFill>
                        <a:srgbClr val="000001"/>
                      </a:solidFill>
                      <a:prstDash val="solid"/>
                      <a:round/>
                      <a:headEnd len="sm" w="sm" type="none"/>
                      <a:tailEnd len="sm" w="sm" type="none"/>
                    </a:lnT>
                    <a:lnB cap="flat" cmpd="sng" w="10875">
                      <a:solidFill>
                        <a:srgbClr val="000001"/>
                      </a:solidFill>
                      <a:prstDash val="solid"/>
                      <a:round/>
                      <a:headEnd len="sm" w="sm" type="none"/>
                      <a:tailEnd len="sm" w="sm" type="none"/>
                    </a:lnB>
                    <a:solidFill>
                      <a:srgbClr val="FFFFFF"/>
                    </a:solidFill>
                  </a:tcPr>
                </a:tc>
              </a:tr>
              <a:tr h="857850">
                <a:tc>
                  <a:txBody>
                    <a:bodyPr>
                      <a:noAutofit/>
                    </a:bodyPr>
                    <a:lstStyle/>
                    <a:p>
                      <a:pPr indent="0" lvl="0" marL="0" rtl="0">
                        <a:spcBef>
                          <a:spcPts val="0"/>
                        </a:spcBef>
                        <a:spcAft>
                          <a:spcPts val="0"/>
                        </a:spcAft>
                        <a:buNone/>
                      </a:pPr>
                      <a:r>
                        <a:rPr b="1" lang="en">
                          <a:solidFill>
                            <a:schemeClr val="dk2"/>
                          </a:solidFill>
                        </a:rPr>
                        <a:t>Before inserting new layer</a:t>
                      </a:r>
                      <a:endParaRPr b="1">
                        <a:solidFill>
                          <a:schemeClr val="dk2"/>
                        </a:solidFill>
                      </a:endParaRPr>
                    </a:p>
                  </a:txBody>
                  <a:tcPr marT="91425" marB="91425" marR="91425" marL="91425">
                    <a:lnL cap="flat" cmpd="sng" w="10875">
                      <a:solidFill>
                        <a:srgbClr val="000001"/>
                      </a:solidFill>
                      <a:prstDash val="solid"/>
                      <a:round/>
                      <a:headEnd len="sm" w="sm" type="none"/>
                      <a:tailEnd len="sm" w="sm" type="none"/>
                    </a:lnL>
                    <a:lnR cap="flat" cmpd="sng" w="10875">
                      <a:solidFill>
                        <a:srgbClr val="000001"/>
                      </a:solidFill>
                      <a:prstDash val="solid"/>
                      <a:round/>
                      <a:headEnd len="sm" w="sm" type="none"/>
                      <a:tailEnd len="sm" w="sm" type="none"/>
                    </a:lnR>
                    <a:lnT cap="flat" cmpd="sng" w="10875">
                      <a:solidFill>
                        <a:srgbClr val="000001"/>
                      </a:solidFill>
                      <a:prstDash val="solid"/>
                      <a:round/>
                      <a:headEnd len="sm" w="sm" type="none"/>
                      <a:tailEnd len="sm" w="sm" type="none"/>
                    </a:lnT>
                    <a:lnB cap="flat" cmpd="sng" w="10875">
                      <a:solidFill>
                        <a:srgbClr val="000001"/>
                      </a:solidFill>
                      <a:prstDash val="solid"/>
                      <a:round/>
                      <a:headEnd len="sm" w="sm" type="none"/>
                      <a:tailEnd len="sm" w="sm" type="none"/>
                    </a:lnB>
                    <a:solidFill>
                      <a:srgbClr val="FFFFFF"/>
                    </a:solidFill>
                  </a:tcPr>
                </a:tc>
                <a:tc>
                  <a:txBody>
                    <a:bodyPr>
                      <a:noAutofit/>
                    </a:bodyPr>
                    <a:lstStyle/>
                    <a:p>
                      <a:pPr indent="0" lvl="0" marL="0" rtl="0">
                        <a:spcBef>
                          <a:spcPts val="0"/>
                        </a:spcBef>
                        <a:spcAft>
                          <a:spcPts val="0"/>
                        </a:spcAft>
                        <a:buNone/>
                      </a:pPr>
                      <a:r>
                        <a:rPr lang="en">
                          <a:solidFill>
                            <a:schemeClr val="dk2"/>
                          </a:solidFill>
                        </a:rPr>
                        <a:t>82938.77</a:t>
                      </a:r>
                      <a:endParaRPr>
                        <a:solidFill>
                          <a:schemeClr val="dk2"/>
                        </a:solidFill>
                      </a:endParaRPr>
                    </a:p>
                  </a:txBody>
                  <a:tcPr marT="91425" marB="91425" marR="91425" marL="91425">
                    <a:lnL cap="flat" cmpd="sng" w="10875">
                      <a:solidFill>
                        <a:srgbClr val="000001"/>
                      </a:solidFill>
                      <a:prstDash val="solid"/>
                      <a:round/>
                      <a:headEnd len="sm" w="sm" type="none"/>
                      <a:tailEnd len="sm" w="sm" type="none"/>
                    </a:lnL>
                    <a:lnR cap="flat" cmpd="sng" w="10875">
                      <a:solidFill>
                        <a:srgbClr val="000001"/>
                      </a:solidFill>
                      <a:prstDash val="solid"/>
                      <a:round/>
                      <a:headEnd len="sm" w="sm" type="none"/>
                      <a:tailEnd len="sm" w="sm" type="none"/>
                    </a:lnR>
                    <a:lnT cap="flat" cmpd="sng" w="10875">
                      <a:solidFill>
                        <a:srgbClr val="000001"/>
                      </a:solidFill>
                      <a:prstDash val="solid"/>
                      <a:round/>
                      <a:headEnd len="sm" w="sm" type="none"/>
                      <a:tailEnd len="sm" w="sm" type="none"/>
                    </a:lnT>
                    <a:lnB cap="flat" cmpd="sng" w="10875">
                      <a:solidFill>
                        <a:srgbClr val="000001"/>
                      </a:solidFill>
                      <a:prstDash val="solid"/>
                      <a:round/>
                      <a:headEnd len="sm" w="sm" type="none"/>
                      <a:tailEnd len="sm" w="sm" type="none"/>
                    </a:lnB>
                    <a:solidFill>
                      <a:srgbClr val="FFFFFF"/>
                    </a:solidFill>
                  </a:tcPr>
                </a:tc>
                <a:tc>
                  <a:txBody>
                    <a:bodyPr>
                      <a:noAutofit/>
                    </a:bodyPr>
                    <a:lstStyle/>
                    <a:p>
                      <a:pPr indent="0" lvl="0" marL="0" rtl="0">
                        <a:spcBef>
                          <a:spcPts val="0"/>
                        </a:spcBef>
                        <a:spcAft>
                          <a:spcPts val="0"/>
                        </a:spcAft>
                        <a:buNone/>
                      </a:pPr>
                      <a:r>
                        <a:rPr lang="en">
                          <a:solidFill>
                            <a:schemeClr val="dk2"/>
                          </a:solidFill>
                        </a:rPr>
                        <a:t>48.67%</a:t>
                      </a:r>
                      <a:endParaRPr>
                        <a:solidFill>
                          <a:schemeClr val="dk2"/>
                        </a:solidFill>
                      </a:endParaRPr>
                    </a:p>
                  </a:txBody>
                  <a:tcPr marT="91425" marB="91425" marR="91425" marL="91425">
                    <a:lnL cap="flat" cmpd="sng" w="10875">
                      <a:solidFill>
                        <a:srgbClr val="000001"/>
                      </a:solidFill>
                      <a:prstDash val="solid"/>
                      <a:round/>
                      <a:headEnd len="sm" w="sm" type="none"/>
                      <a:tailEnd len="sm" w="sm" type="none"/>
                    </a:lnL>
                    <a:lnR cap="flat" cmpd="sng" w="10875">
                      <a:solidFill>
                        <a:srgbClr val="000001"/>
                      </a:solidFill>
                      <a:prstDash val="solid"/>
                      <a:round/>
                      <a:headEnd len="sm" w="sm" type="none"/>
                      <a:tailEnd len="sm" w="sm" type="none"/>
                    </a:lnR>
                    <a:lnT cap="flat" cmpd="sng" w="10875">
                      <a:solidFill>
                        <a:srgbClr val="000001"/>
                      </a:solidFill>
                      <a:prstDash val="solid"/>
                      <a:round/>
                      <a:headEnd len="sm" w="sm" type="none"/>
                      <a:tailEnd len="sm" w="sm" type="none"/>
                    </a:lnT>
                    <a:lnB cap="flat" cmpd="sng" w="10875">
                      <a:solidFill>
                        <a:srgbClr val="000001"/>
                      </a:solidFill>
                      <a:prstDash val="solid"/>
                      <a:round/>
                      <a:headEnd len="sm" w="sm" type="none"/>
                      <a:tailEnd len="sm" w="sm" type="none"/>
                    </a:lnB>
                    <a:solidFill>
                      <a:srgbClr val="FFFFFF"/>
                    </a:solidFill>
                  </a:tcPr>
                </a:tc>
                <a:tc>
                  <a:txBody>
                    <a:bodyPr>
                      <a:noAutofit/>
                    </a:bodyPr>
                    <a:lstStyle/>
                    <a:p>
                      <a:pPr indent="0" lvl="0" marL="0" rtl="0">
                        <a:spcBef>
                          <a:spcPts val="0"/>
                        </a:spcBef>
                        <a:spcAft>
                          <a:spcPts val="0"/>
                        </a:spcAft>
                        <a:buNone/>
                      </a:pPr>
                      <a:r>
                        <a:rPr lang="en">
                          <a:solidFill>
                            <a:schemeClr val="dk2"/>
                          </a:solidFill>
                        </a:rPr>
                        <a:t>28955.51</a:t>
                      </a:r>
                      <a:endParaRPr>
                        <a:solidFill>
                          <a:schemeClr val="dk2"/>
                        </a:solidFill>
                      </a:endParaRPr>
                    </a:p>
                  </a:txBody>
                  <a:tcPr marT="91425" marB="91425" marR="91425" marL="91425">
                    <a:lnL cap="flat" cmpd="sng" w="10875">
                      <a:solidFill>
                        <a:srgbClr val="000001"/>
                      </a:solidFill>
                      <a:prstDash val="solid"/>
                      <a:round/>
                      <a:headEnd len="sm" w="sm" type="none"/>
                      <a:tailEnd len="sm" w="sm" type="none"/>
                    </a:lnL>
                    <a:lnR cap="flat" cmpd="sng" w="10875">
                      <a:solidFill>
                        <a:srgbClr val="000001"/>
                      </a:solidFill>
                      <a:prstDash val="solid"/>
                      <a:round/>
                      <a:headEnd len="sm" w="sm" type="none"/>
                      <a:tailEnd len="sm" w="sm" type="none"/>
                    </a:lnR>
                    <a:lnT cap="flat" cmpd="sng" w="10875">
                      <a:solidFill>
                        <a:srgbClr val="000001"/>
                      </a:solidFill>
                      <a:prstDash val="solid"/>
                      <a:round/>
                      <a:headEnd len="sm" w="sm" type="none"/>
                      <a:tailEnd len="sm" w="sm" type="none"/>
                    </a:lnT>
                    <a:lnB cap="flat" cmpd="sng" w="10875">
                      <a:solidFill>
                        <a:srgbClr val="000001"/>
                      </a:solidFill>
                      <a:prstDash val="solid"/>
                      <a:round/>
                      <a:headEnd len="sm" w="sm" type="none"/>
                      <a:tailEnd len="sm" w="sm" type="none"/>
                    </a:lnB>
                    <a:solidFill>
                      <a:srgbClr val="FFFFFF"/>
                    </a:solidFill>
                  </a:tcPr>
                </a:tc>
                <a:tc>
                  <a:txBody>
                    <a:bodyPr>
                      <a:noAutofit/>
                    </a:bodyPr>
                    <a:lstStyle/>
                    <a:p>
                      <a:pPr indent="0" lvl="0" marL="0" rtl="0">
                        <a:spcBef>
                          <a:spcPts val="0"/>
                        </a:spcBef>
                        <a:spcAft>
                          <a:spcPts val="0"/>
                        </a:spcAft>
                        <a:buNone/>
                      </a:pPr>
                      <a:r>
                        <a:rPr lang="en">
                          <a:solidFill>
                            <a:schemeClr val="dk2"/>
                          </a:solidFill>
                        </a:rPr>
                        <a:t>30.21%</a:t>
                      </a:r>
                      <a:endParaRPr>
                        <a:solidFill>
                          <a:schemeClr val="dk2"/>
                        </a:solidFill>
                      </a:endParaRPr>
                    </a:p>
                  </a:txBody>
                  <a:tcPr marT="91425" marB="91425" marR="91425" marL="91425">
                    <a:lnL cap="flat" cmpd="sng" w="10875">
                      <a:solidFill>
                        <a:srgbClr val="000001"/>
                      </a:solidFill>
                      <a:prstDash val="solid"/>
                      <a:round/>
                      <a:headEnd len="sm" w="sm" type="none"/>
                      <a:tailEnd len="sm" w="sm" type="none"/>
                    </a:lnL>
                    <a:lnR cap="flat" cmpd="sng" w="10875">
                      <a:solidFill>
                        <a:srgbClr val="000001"/>
                      </a:solidFill>
                      <a:prstDash val="solid"/>
                      <a:round/>
                      <a:headEnd len="sm" w="sm" type="none"/>
                      <a:tailEnd len="sm" w="sm" type="none"/>
                    </a:lnR>
                    <a:lnT cap="flat" cmpd="sng" w="10875">
                      <a:solidFill>
                        <a:srgbClr val="000001"/>
                      </a:solidFill>
                      <a:prstDash val="solid"/>
                      <a:round/>
                      <a:headEnd len="sm" w="sm" type="none"/>
                      <a:tailEnd len="sm" w="sm" type="none"/>
                    </a:lnT>
                    <a:lnB cap="flat" cmpd="sng" w="10875">
                      <a:solidFill>
                        <a:srgbClr val="000001"/>
                      </a:solidFill>
                      <a:prstDash val="solid"/>
                      <a:round/>
                      <a:headEnd len="sm" w="sm" type="none"/>
                      <a:tailEnd len="sm" w="sm" type="none"/>
                    </a:lnB>
                    <a:solidFill>
                      <a:srgbClr val="FFFFFF"/>
                    </a:solidFill>
                  </a:tcPr>
                </a:tc>
              </a:tr>
              <a:tr h="432950">
                <a:tc>
                  <a:txBody>
                    <a:bodyPr>
                      <a:noAutofit/>
                    </a:bodyPr>
                    <a:lstStyle/>
                    <a:p>
                      <a:pPr indent="0" lvl="0" marL="0" rtl="0">
                        <a:spcBef>
                          <a:spcPts val="0"/>
                        </a:spcBef>
                        <a:spcAft>
                          <a:spcPts val="0"/>
                        </a:spcAft>
                        <a:buNone/>
                      </a:pPr>
                      <a:r>
                        <a:rPr b="1" lang="en">
                          <a:solidFill>
                            <a:schemeClr val="dk2"/>
                          </a:solidFill>
                        </a:rPr>
                        <a:t>1</a:t>
                      </a:r>
                      <a:endParaRPr b="1">
                        <a:solidFill>
                          <a:schemeClr val="dk2"/>
                        </a:solidFill>
                      </a:endParaRPr>
                    </a:p>
                  </a:txBody>
                  <a:tcPr marT="91425" marB="91425" marR="91425" marL="91425">
                    <a:lnL cap="flat" cmpd="sng" w="10875">
                      <a:solidFill>
                        <a:srgbClr val="000001"/>
                      </a:solidFill>
                      <a:prstDash val="solid"/>
                      <a:round/>
                      <a:headEnd len="sm" w="sm" type="none"/>
                      <a:tailEnd len="sm" w="sm" type="none"/>
                    </a:lnL>
                    <a:lnR cap="flat" cmpd="sng" w="10875">
                      <a:solidFill>
                        <a:srgbClr val="000001"/>
                      </a:solidFill>
                      <a:prstDash val="solid"/>
                      <a:round/>
                      <a:headEnd len="sm" w="sm" type="none"/>
                      <a:tailEnd len="sm" w="sm" type="none"/>
                    </a:lnR>
                    <a:lnT cap="flat" cmpd="sng" w="10875">
                      <a:solidFill>
                        <a:srgbClr val="000001"/>
                      </a:solidFill>
                      <a:prstDash val="solid"/>
                      <a:round/>
                      <a:headEnd len="sm" w="sm" type="none"/>
                      <a:tailEnd len="sm" w="sm" type="none"/>
                    </a:lnT>
                    <a:lnB cap="flat" cmpd="sng" w="10875">
                      <a:solidFill>
                        <a:srgbClr val="000001"/>
                      </a:solidFill>
                      <a:prstDash val="solid"/>
                      <a:round/>
                      <a:headEnd len="sm" w="sm" type="none"/>
                      <a:tailEnd len="sm" w="sm" type="none"/>
                    </a:lnB>
                    <a:solidFill>
                      <a:srgbClr val="FFFFFF"/>
                    </a:solidFill>
                  </a:tcPr>
                </a:tc>
                <a:tc>
                  <a:txBody>
                    <a:bodyPr>
                      <a:noAutofit/>
                    </a:bodyPr>
                    <a:lstStyle/>
                    <a:p>
                      <a:pPr indent="0" lvl="0" marL="0" rtl="0">
                        <a:spcBef>
                          <a:spcPts val="0"/>
                        </a:spcBef>
                        <a:spcAft>
                          <a:spcPts val="0"/>
                        </a:spcAft>
                        <a:buNone/>
                      </a:pPr>
                      <a:r>
                        <a:rPr lang="en">
                          <a:solidFill>
                            <a:schemeClr val="dk2"/>
                          </a:solidFill>
                        </a:rPr>
                        <a:t>76925.22</a:t>
                      </a:r>
                      <a:endParaRPr>
                        <a:solidFill>
                          <a:schemeClr val="dk2"/>
                        </a:solidFill>
                      </a:endParaRPr>
                    </a:p>
                  </a:txBody>
                  <a:tcPr marT="91425" marB="91425" marR="91425" marL="91425">
                    <a:lnL cap="flat" cmpd="sng" w="10875">
                      <a:solidFill>
                        <a:srgbClr val="000001"/>
                      </a:solidFill>
                      <a:prstDash val="solid"/>
                      <a:round/>
                      <a:headEnd len="sm" w="sm" type="none"/>
                      <a:tailEnd len="sm" w="sm" type="none"/>
                    </a:lnL>
                    <a:lnR cap="flat" cmpd="sng" w="10875">
                      <a:solidFill>
                        <a:srgbClr val="000001"/>
                      </a:solidFill>
                      <a:prstDash val="solid"/>
                      <a:round/>
                      <a:headEnd len="sm" w="sm" type="none"/>
                      <a:tailEnd len="sm" w="sm" type="none"/>
                    </a:lnR>
                    <a:lnT cap="flat" cmpd="sng" w="10875">
                      <a:solidFill>
                        <a:srgbClr val="000001"/>
                      </a:solidFill>
                      <a:prstDash val="solid"/>
                      <a:round/>
                      <a:headEnd len="sm" w="sm" type="none"/>
                      <a:tailEnd len="sm" w="sm" type="none"/>
                    </a:lnT>
                    <a:lnB cap="flat" cmpd="sng" w="10875">
                      <a:solidFill>
                        <a:srgbClr val="000001"/>
                      </a:solidFill>
                      <a:prstDash val="solid"/>
                      <a:round/>
                      <a:headEnd len="sm" w="sm" type="none"/>
                      <a:tailEnd len="sm" w="sm" type="none"/>
                    </a:lnB>
                  </a:tcPr>
                </a:tc>
                <a:tc>
                  <a:txBody>
                    <a:bodyPr>
                      <a:noAutofit/>
                    </a:bodyPr>
                    <a:lstStyle/>
                    <a:p>
                      <a:pPr indent="0" lvl="0" marL="0" rtl="0">
                        <a:spcBef>
                          <a:spcPts val="0"/>
                        </a:spcBef>
                        <a:spcAft>
                          <a:spcPts val="0"/>
                        </a:spcAft>
                        <a:buNone/>
                      </a:pPr>
                      <a:r>
                        <a:rPr lang="en">
                          <a:solidFill>
                            <a:schemeClr val="dk2"/>
                          </a:solidFill>
                        </a:rPr>
                        <a:t>51.19%</a:t>
                      </a:r>
                      <a:endParaRPr>
                        <a:solidFill>
                          <a:schemeClr val="dk2"/>
                        </a:solidFill>
                      </a:endParaRPr>
                    </a:p>
                  </a:txBody>
                  <a:tcPr marT="91425" marB="91425" marR="91425" marL="91425">
                    <a:lnL cap="flat" cmpd="sng" w="10875">
                      <a:solidFill>
                        <a:srgbClr val="000001"/>
                      </a:solidFill>
                      <a:prstDash val="solid"/>
                      <a:round/>
                      <a:headEnd len="sm" w="sm" type="none"/>
                      <a:tailEnd len="sm" w="sm" type="none"/>
                    </a:lnL>
                    <a:lnR cap="flat" cmpd="sng" w="10875">
                      <a:solidFill>
                        <a:srgbClr val="000001"/>
                      </a:solidFill>
                      <a:prstDash val="solid"/>
                      <a:round/>
                      <a:headEnd len="sm" w="sm" type="none"/>
                      <a:tailEnd len="sm" w="sm" type="none"/>
                    </a:lnR>
                    <a:lnT cap="flat" cmpd="sng" w="10875">
                      <a:solidFill>
                        <a:srgbClr val="000001"/>
                      </a:solidFill>
                      <a:prstDash val="solid"/>
                      <a:round/>
                      <a:headEnd len="sm" w="sm" type="none"/>
                      <a:tailEnd len="sm" w="sm" type="none"/>
                    </a:lnT>
                    <a:lnB cap="flat" cmpd="sng" w="10875">
                      <a:solidFill>
                        <a:srgbClr val="000001"/>
                      </a:solidFill>
                      <a:prstDash val="solid"/>
                      <a:round/>
                      <a:headEnd len="sm" w="sm" type="none"/>
                      <a:tailEnd len="sm" w="sm" type="none"/>
                    </a:lnB>
                  </a:tcPr>
                </a:tc>
                <a:tc>
                  <a:txBody>
                    <a:bodyPr>
                      <a:noAutofit/>
                    </a:bodyPr>
                    <a:lstStyle/>
                    <a:p>
                      <a:pPr indent="0" lvl="0" marL="0" rtl="0">
                        <a:spcBef>
                          <a:spcPts val="0"/>
                        </a:spcBef>
                        <a:spcAft>
                          <a:spcPts val="0"/>
                        </a:spcAft>
                        <a:buNone/>
                      </a:pPr>
                      <a:r>
                        <a:rPr lang="en">
                          <a:solidFill>
                            <a:schemeClr val="dk2"/>
                          </a:solidFill>
                        </a:rPr>
                        <a:t>29005.24</a:t>
                      </a:r>
                      <a:endParaRPr>
                        <a:solidFill>
                          <a:schemeClr val="dk2"/>
                        </a:solidFill>
                      </a:endParaRPr>
                    </a:p>
                  </a:txBody>
                  <a:tcPr marT="91425" marB="91425" marR="91425" marL="91425">
                    <a:lnL cap="flat" cmpd="sng" w="10875">
                      <a:solidFill>
                        <a:srgbClr val="000001"/>
                      </a:solidFill>
                      <a:prstDash val="solid"/>
                      <a:round/>
                      <a:headEnd len="sm" w="sm" type="none"/>
                      <a:tailEnd len="sm" w="sm" type="none"/>
                    </a:lnL>
                    <a:lnR cap="flat" cmpd="sng" w="10875">
                      <a:solidFill>
                        <a:srgbClr val="000001"/>
                      </a:solidFill>
                      <a:prstDash val="solid"/>
                      <a:round/>
                      <a:headEnd len="sm" w="sm" type="none"/>
                      <a:tailEnd len="sm" w="sm" type="none"/>
                    </a:lnR>
                    <a:lnT cap="flat" cmpd="sng" w="10875">
                      <a:solidFill>
                        <a:srgbClr val="000001"/>
                      </a:solidFill>
                      <a:prstDash val="solid"/>
                      <a:round/>
                      <a:headEnd len="sm" w="sm" type="none"/>
                      <a:tailEnd len="sm" w="sm" type="none"/>
                    </a:lnT>
                    <a:lnB cap="flat" cmpd="sng" w="10875">
                      <a:solidFill>
                        <a:srgbClr val="000001"/>
                      </a:solidFill>
                      <a:prstDash val="solid"/>
                      <a:round/>
                      <a:headEnd len="sm" w="sm" type="none"/>
                      <a:tailEnd len="sm" w="sm" type="none"/>
                    </a:lnB>
                    <a:solidFill>
                      <a:srgbClr val="FFFFFF"/>
                    </a:solidFill>
                  </a:tcPr>
                </a:tc>
                <a:tc>
                  <a:txBody>
                    <a:bodyPr>
                      <a:noAutofit/>
                    </a:bodyPr>
                    <a:lstStyle/>
                    <a:p>
                      <a:pPr indent="0" lvl="0" marL="0" rtl="0">
                        <a:spcBef>
                          <a:spcPts val="0"/>
                        </a:spcBef>
                        <a:spcAft>
                          <a:spcPts val="0"/>
                        </a:spcAft>
                        <a:buNone/>
                      </a:pPr>
                      <a:r>
                        <a:rPr lang="en">
                          <a:solidFill>
                            <a:schemeClr val="dk2"/>
                          </a:solidFill>
                        </a:rPr>
                        <a:t>30.38%</a:t>
                      </a:r>
                      <a:endParaRPr>
                        <a:solidFill>
                          <a:schemeClr val="dk2"/>
                        </a:solidFill>
                      </a:endParaRPr>
                    </a:p>
                  </a:txBody>
                  <a:tcPr marT="91425" marB="91425" marR="91425" marL="91425">
                    <a:lnL cap="flat" cmpd="sng" w="10875">
                      <a:solidFill>
                        <a:srgbClr val="000001"/>
                      </a:solidFill>
                      <a:prstDash val="solid"/>
                      <a:round/>
                      <a:headEnd len="sm" w="sm" type="none"/>
                      <a:tailEnd len="sm" w="sm" type="none"/>
                    </a:lnL>
                    <a:lnR cap="flat" cmpd="sng" w="10875">
                      <a:solidFill>
                        <a:srgbClr val="000001"/>
                      </a:solidFill>
                      <a:prstDash val="solid"/>
                      <a:round/>
                      <a:headEnd len="sm" w="sm" type="none"/>
                      <a:tailEnd len="sm" w="sm" type="none"/>
                    </a:lnR>
                    <a:lnT cap="flat" cmpd="sng" w="10875">
                      <a:solidFill>
                        <a:srgbClr val="000001"/>
                      </a:solidFill>
                      <a:prstDash val="solid"/>
                      <a:round/>
                      <a:headEnd len="sm" w="sm" type="none"/>
                      <a:tailEnd len="sm" w="sm" type="none"/>
                    </a:lnT>
                    <a:lnB cap="flat" cmpd="sng" w="10875">
                      <a:solidFill>
                        <a:srgbClr val="000001"/>
                      </a:solidFill>
                      <a:prstDash val="solid"/>
                      <a:round/>
                      <a:headEnd len="sm" w="sm" type="none"/>
                      <a:tailEnd len="sm" w="sm" type="none"/>
                    </a:lnB>
                    <a:solidFill>
                      <a:srgbClr val="FFFFFF"/>
                    </a:solidFill>
                  </a:tcPr>
                </a:tc>
              </a:tr>
              <a:tr h="432950">
                <a:tc>
                  <a:txBody>
                    <a:bodyPr>
                      <a:noAutofit/>
                    </a:bodyPr>
                    <a:lstStyle/>
                    <a:p>
                      <a:pPr indent="0" lvl="0" marL="0" rtl="0">
                        <a:spcBef>
                          <a:spcPts val="0"/>
                        </a:spcBef>
                        <a:spcAft>
                          <a:spcPts val="0"/>
                        </a:spcAft>
                        <a:buNone/>
                      </a:pPr>
                      <a:r>
                        <a:rPr b="1" lang="en">
                          <a:solidFill>
                            <a:schemeClr val="dk2"/>
                          </a:solidFill>
                        </a:rPr>
                        <a:t>2</a:t>
                      </a:r>
                      <a:endParaRPr b="1">
                        <a:solidFill>
                          <a:schemeClr val="dk2"/>
                        </a:solidFill>
                      </a:endParaRPr>
                    </a:p>
                  </a:txBody>
                  <a:tcPr marT="91425" marB="91425" marR="91425" marL="91425">
                    <a:lnL cap="flat" cmpd="sng" w="10875">
                      <a:solidFill>
                        <a:srgbClr val="000001"/>
                      </a:solidFill>
                      <a:prstDash val="solid"/>
                      <a:round/>
                      <a:headEnd len="sm" w="sm" type="none"/>
                      <a:tailEnd len="sm" w="sm" type="none"/>
                    </a:lnL>
                    <a:lnR cap="flat" cmpd="sng" w="10875">
                      <a:solidFill>
                        <a:srgbClr val="000001"/>
                      </a:solidFill>
                      <a:prstDash val="solid"/>
                      <a:round/>
                      <a:headEnd len="sm" w="sm" type="none"/>
                      <a:tailEnd len="sm" w="sm" type="none"/>
                    </a:lnR>
                    <a:lnT cap="flat" cmpd="sng" w="10875">
                      <a:solidFill>
                        <a:srgbClr val="000001"/>
                      </a:solidFill>
                      <a:prstDash val="solid"/>
                      <a:round/>
                      <a:headEnd len="sm" w="sm" type="none"/>
                      <a:tailEnd len="sm" w="sm" type="none"/>
                    </a:lnT>
                    <a:lnB cap="flat" cmpd="sng" w="10875">
                      <a:solidFill>
                        <a:srgbClr val="000001"/>
                      </a:solidFill>
                      <a:prstDash val="solid"/>
                      <a:round/>
                      <a:headEnd len="sm" w="sm" type="none"/>
                      <a:tailEnd len="sm" w="sm" type="none"/>
                    </a:lnB>
                    <a:solidFill>
                      <a:srgbClr val="FFFFFF"/>
                    </a:solidFill>
                  </a:tcPr>
                </a:tc>
                <a:tc>
                  <a:txBody>
                    <a:bodyPr>
                      <a:noAutofit/>
                    </a:bodyPr>
                    <a:lstStyle/>
                    <a:p>
                      <a:pPr indent="0" lvl="0" marL="0" rtl="0">
                        <a:spcBef>
                          <a:spcPts val="0"/>
                        </a:spcBef>
                        <a:spcAft>
                          <a:spcPts val="0"/>
                        </a:spcAft>
                        <a:buNone/>
                      </a:pPr>
                      <a:r>
                        <a:rPr lang="en">
                          <a:solidFill>
                            <a:schemeClr val="dk2"/>
                          </a:solidFill>
                        </a:rPr>
                        <a:t>75864.</a:t>
                      </a:r>
                      <a:r>
                        <a:rPr lang="en">
                          <a:solidFill>
                            <a:schemeClr val="dk2"/>
                          </a:solidFill>
                        </a:rPr>
                        <a:t>71</a:t>
                      </a:r>
                      <a:endParaRPr>
                        <a:solidFill>
                          <a:schemeClr val="dk2"/>
                        </a:solidFill>
                      </a:endParaRPr>
                    </a:p>
                  </a:txBody>
                  <a:tcPr marT="91425" marB="91425" marR="91425" marL="91425">
                    <a:lnL cap="flat" cmpd="sng" w="10875">
                      <a:solidFill>
                        <a:srgbClr val="000001"/>
                      </a:solidFill>
                      <a:prstDash val="solid"/>
                      <a:round/>
                      <a:headEnd len="sm" w="sm" type="none"/>
                      <a:tailEnd len="sm" w="sm" type="none"/>
                    </a:lnL>
                    <a:lnR cap="flat" cmpd="sng" w="10875">
                      <a:solidFill>
                        <a:srgbClr val="000001"/>
                      </a:solidFill>
                      <a:prstDash val="solid"/>
                      <a:round/>
                      <a:headEnd len="sm" w="sm" type="none"/>
                      <a:tailEnd len="sm" w="sm" type="none"/>
                    </a:lnR>
                    <a:lnT cap="flat" cmpd="sng" w="10875">
                      <a:solidFill>
                        <a:srgbClr val="000001"/>
                      </a:solidFill>
                      <a:prstDash val="solid"/>
                      <a:round/>
                      <a:headEnd len="sm" w="sm" type="none"/>
                      <a:tailEnd len="sm" w="sm" type="none"/>
                    </a:lnT>
                    <a:lnB cap="flat" cmpd="sng" w="10875">
                      <a:solidFill>
                        <a:srgbClr val="000001"/>
                      </a:solidFill>
                      <a:prstDash val="solid"/>
                      <a:round/>
                      <a:headEnd len="sm" w="sm" type="none"/>
                      <a:tailEnd len="sm" w="sm" type="none"/>
                    </a:lnB>
                    <a:solidFill>
                      <a:srgbClr val="FFFFFF"/>
                    </a:solidFill>
                  </a:tcPr>
                </a:tc>
                <a:tc>
                  <a:txBody>
                    <a:bodyPr>
                      <a:noAutofit/>
                    </a:bodyPr>
                    <a:lstStyle/>
                    <a:p>
                      <a:pPr indent="0" lvl="0" marL="0" rtl="0">
                        <a:spcBef>
                          <a:spcPts val="0"/>
                        </a:spcBef>
                        <a:spcAft>
                          <a:spcPts val="0"/>
                        </a:spcAft>
                        <a:buNone/>
                      </a:pPr>
                      <a:r>
                        <a:rPr lang="en">
                          <a:solidFill>
                            <a:schemeClr val="dk2"/>
                          </a:solidFill>
                        </a:rPr>
                        <a:t>52.54%</a:t>
                      </a:r>
                      <a:endParaRPr>
                        <a:solidFill>
                          <a:schemeClr val="dk2"/>
                        </a:solidFill>
                      </a:endParaRPr>
                    </a:p>
                  </a:txBody>
                  <a:tcPr marT="91425" marB="91425" marR="91425" marL="91425">
                    <a:lnL cap="flat" cmpd="sng" w="10875">
                      <a:solidFill>
                        <a:srgbClr val="000001"/>
                      </a:solidFill>
                      <a:prstDash val="solid"/>
                      <a:round/>
                      <a:headEnd len="sm" w="sm" type="none"/>
                      <a:tailEnd len="sm" w="sm" type="none"/>
                    </a:lnL>
                    <a:lnR cap="flat" cmpd="sng" w="10875">
                      <a:solidFill>
                        <a:srgbClr val="000001"/>
                      </a:solidFill>
                      <a:prstDash val="solid"/>
                      <a:round/>
                      <a:headEnd len="sm" w="sm" type="none"/>
                      <a:tailEnd len="sm" w="sm" type="none"/>
                    </a:lnR>
                    <a:lnT cap="flat" cmpd="sng" w="10875">
                      <a:solidFill>
                        <a:srgbClr val="000001"/>
                      </a:solidFill>
                      <a:prstDash val="solid"/>
                      <a:round/>
                      <a:headEnd len="sm" w="sm" type="none"/>
                      <a:tailEnd len="sm" w="sm" type="none"/>
                    </a:lnT>
                    <a:lnB cap="flat" cmpd="sng" w="10875">
                      <a:solidFill>
                        <a:srgbClr val="000001"/>
                      </a:solidFill>
                      <a:prstDash val="solid"/>
                      <a:round/>
                      <a:headEnd len="sm" w="sm" type="none"/>
                      <a:tailEnd len="sm" w="sm" type="none"/>
                    </a:lnB>
                    <a:solidFill>
                      <a:srgbClr val="FFFFFF"/>
                    </a:solidFill>
                  </a:tcPr>
                </a:tc>
                <a:tc>
                  <a:txBody>
                    <a:bodyPr>
                      <a:noAutofit/>
                    </a:bodyPr>
                    <a:lstStyle/>
                    <a:p>
                      <a:pPr indent="0" lvl="0" marL="0" rtl="0">
                        <a:spcBef>
                          <a:spcPts val="0"/>
                        </a:spcBef>
                        <a:spcAft>
                          <a:spcPts val="0"/>
                        </a:spcAft>
                        <a:buNone/>
                      </a:pPr>
                      <a:r>
                        <a:rPr lang="en">
                          <a:solidFill>
                            <a:schemeClr val="dk2"/>
                          </a:solidFill>
                        </a:rPr>
                        <a:t>28968.16</a:t>
                      </a:r>
                      <a:endParaRPr>
                        <a:solidFill>
                          <a:schemeClr val="dk2"/>
                        </a:solidFill>
                      </a:endParaRPr>
                    </a:p>
                  </a:txBody>
                  <a:tcPr marT="91425" marB="91425" marR="91425" marL="91425">
                    <a:lnL cap="flat" cmpd="sng" w="10875">
                      <a:solidFill>
                        <a:srgbClr val="000001"/>
                      </a:solidFill>
                      <a:prstDash val="solid"/>
                      <a:round/>
                      <a:headEnd len="sm" w="sm" type="none"/>
                      <a:tailEnd len="sm" w="sm" type="none"/>
                    </a:lnL>
                    <a:lnR cap="flat" cmpd="sng" w="10875">
                      <a:solidFill>
                        <a:srgbClr val="000001"/>
                      </a:solidFill>
                      <a:prstDash val="solid"/>
                      <a:round/>
                      <a:headEnd len="sm" w="sm" type="none"/>
                      <a:tailEnd len="sm" w="sm" type="none"/>
                    </a:lnR>
                    <a:lnT cap="flat" cmpd="sng" w="10875">
                      <a:solidFill>
                        <a:srgbClr val="000001"/>
                      </a:solidFill>
                      <a:prstDash val="solid"/>
                      <a:round/>
                      <a:headEnd len="sm" w="sm" type="none"/>
                      <a:tailEnd len="sm" w="sm" type="none"/>
                    </a:lnT>
                    <a:lnB cap="flat" cmpd="sng" w="10875">
                      <a:solidFill>
                        <a:srgbClr val="000001"/>
                      </a:solidFill>
                      <a:prstDash val="solid"/>
                      <a:round/>
                      <a:headEnd len="sm" w="sm" type="none"/>
                      <a:tailEnd len="sm" w="sm" type="none"/>
                    </a:lnB>
                    <a:solidFill>
                      <a:srgbClr val="FFFFFF"/>
                    </a:solidFill>
                  </a:tcPr>
                </a:tc>
                <a:tc>
                  <a:txBody>
                    <a:bodyPr>
                      <a:noAutofit/>
                    </a:bodyPr>
                    <a:lstStyle/>
                    <a:p>
                      <a:pPr indent="0" lvl="0" marL="0" rtl="0">
                        <a:spcBef>
                          <a:spcPts val="0"/>
                        </a:spcBef>
                        <a:spcAft>
                          <a:spcPts val="0"/>
                        </a:spcAft>
                        <a:buNone/>
                      </a:pPr>
                      <a:r>
                        <a:rPr lang="en">
                          <a:solidFill>
                            <a:schemeClr val="dk2"/>
                          </a:solidFill>
                        </a:rPr>
                        <a:t>30.60%</a:t>
                      </a:r>
                      <a:endParaRPr>
                        <a:solidFill>
                          <a:schemeClr val="dk2"/>
                        </a:solidFill>
                      </a:endParaRPr>
                    </a:p>
                  </a:txBody>
                  <a:tcPr marT="91425" marB="91425" marR="91425" marL="91425">
                    <a:lnL cap="flat" cmpd="sng" w="10875">
                      <a:solidFill>
                        <a:srgbClr val="000001"/>
                      </a:solidFill>
                      <a:prstDash val="solid"/>
                      <a:round/>
                      <a:headEnd len="sm" w="sm" type="none"/>
                      <a:tailEnd len="sm" w="sm" type="none"/>
                    </a:lnL>
                    <a:lnR cap="flat" cmpd="sng" w="10875">
                      <a:solidFill>
                        <a:srgbClr val="000001"/>
                      </a:solidFill>
                      <a:prstDash val="solid"/>
                      <a:round/>
                      <a:headEnd len="sm" w="sm" type="none"/>
                      <a:tailEnd len="sm" w="sm" type="none"/>
                    </a:lnR>
                    <a:lnT cap="flat" cmpd="sng" w="10875">
                      <a:solidFill>
                        <a:srgbClr val="000001"/>
                      </a:solidFill>
                      <a:prstDash val="solid"/>
                      <a:round/>
                      <a:headEnd len="sm" w="sm" type="none"/>
                      <a:tailEnd len="sm" w="sm" type="none"/>
                    </a:lnT>
                    <a:lnB cap="flat" cmpd="sng" w="10875">
                      <a:solidFill>
                        <a:srgbClr val="000001"/>
                      </a:solidFill>
                      <a:prstDash val="solid"/>
                      <a:round/>
                      <a:headEnd len="sm" w="sm" type="none"/>
                      <a:tailEnd len="sm" w="sm" type="none"/>
                    </a:lnB>
                    <a:solidFill>
                      <a:srgbClr val="FFFFFF"/>
                    </a:solidFill>
                  </a:tcPr>
                </a:tc>
              </a:tr>
              <a:tr h="432950">
                <a:tc>
                  <a:txBody>
                    <a:bodyPr>
                      <a:noAutofit/>
                    </a:bodyPr>
                    <a:lstStyle/>
                    <a:p>
                      <a:pPr indent="0" lvl="0" marL="0" rtl="0">
                        <a:spcBef>
                          <a:spcPts val="0"/>
                        </a:spcBef>
                        <a:spcAft>
                          <a:spcPts val="0"/>
                        </a:spcAft>
                        <a:buNone/>
                      </a:pPr>
                      <a:r>
                        <a:rPr b="1" lang="en">
                          <a:solidFill>
                            <a:schemeClr val="dk2"/>
                          </a:solidFill>
                        </a:rPr>
                        <a:t>3</a:t>
                      </a:r>
                      <a:endParaRPr b="1">
                        <a:solidFill>
                          <a:schemeClr val="dk2"/>
                        </a:solidFill>
                      </a:endParaRPr>
                    </a:p>
                  </a:txBody>
                  <a:tcPr marT="91425" marB="91425" marR="91425" marL="91425">
                    <a:lnL cap="flat" cmpd="sng" w="10875">
                      <a:solidFill>
                        <a:srgbClr val="000001"/>
                      </a:solidFill>
                      <a:prstDash val="solid"/>
                      <a:round/>
                      <a:headEnd len="sm" w="sm" type="none"/>
                      <a:tailEnd len="sm" w="sm" type="none"/>
                    </a:lnL>
                    <a:lnR cap="flat" cmpd="sng" w="10875">
                      <a:solidFill>
                        <a:srgbClr val="000001"/>
                      </a:solidFill>
                      <a:prstDash val="solid"/>
                      <a:round/>
                      <a:headEnd len="sm" w="sm" type="none"/>
                      <a:tailEnd len="sm" w="sm" type="none"/>
                    </a:lnR>
                    <a:lnT cap="flat" cmpd="sng" w="10875">
                      <a:solidFill>
                        <a:srgbClr val="000001"/>
                      </a:solidFill>
                      <a:prstDash val="solid"/>
                      <a:round/>
                      <a:headEnd len="sm" w="sm" type="none"/>
                      <a:tailEnd len="sm" w="sm" type="none"/>
                    </a:lnT>
                    <a:lnB cap="flat" cmpd="sng" w="10875">
                      <a:solidFill>
                        <a:srgbClr val="000001"/>
                      </a:solidFill>
                      <a:prstDash val="solid"/>
                      <a:round/>
                      <a:headEnd len="sm" w="sm" type="none"/>
                      <a:tailEnd len="sm" w="sm" type="none"/>
                    </a:lnB>
                    <a:solidFill>
                      <a:srgbClr val="FFFFFF"/>
                    </a:solidFill>
                  </a:tcPr>
                </a:tc>
                <a:tc>
                  <a:txBody>
                    <a:bodyPr>
                      <a:noAutofit/>
                    </a:bodyPr>
                    <a:lstStyle/>
                    <a:p>
                      <a:pPr indent="0" lvl="0" marL="0" rtl="0">
                        <a:spcBef>
                          <a:spcPts val="0"/>
                        </a:spcBef>
                        <a:spcAft>
                          <a:spcPts val="0"/>
                        </a:spcAft>
                        <a:buNone/>
                      </a:pPr>
                      <a:r>
                        <a:rPr lang="en">
                          <a:solidFill>
                            <a:schemeClr val="dk2"/>
                          </a:solidFill>
                        </a:rPr>
                        <a:t>75100.74</a:t>
                      </a:r>
                      <a:endParaRPr>
                        <a:solidFill>
                          <a:schemeClr val="dk2"/>
                        </a:solidFill>
                      </a:endParaRPr>
                    </a:p>
                  </a:txBody>
                  <a:tcPr marT="91425" marB="91425" marR="91425" marL="91425">
                    <a:lnL cap="flat" cmpd="sng" w="10875">
                      <a:solidFill>
                        <a:srgbClr val="000001"/>
                      </a:solidFill>
                      <a:prstDash val="solid"/>
                      <a:round/>
                      <a:headEnd len="sm" w="sm" type="none"/>
                      <a:tailEnd len="sm" w="sm" type="none"/>
                    </a:lnL>
                    <a:lnR cap="flat" cmpd="sng" w="10875">
                      <a:solidFill>
                        <a:srgbClr val="000001"/>
                      </a:solidFill>
                      <a:prstDash val="solid"/>
                      <a:round/>
                      <a:headEnd len="sm" w="sm" type="none"/>
                      <a:tailEnd len="sm" w="sm" type="none"/>
                    </a:lnR>
                    <a:lnT cap="flat" cmpd="sng" w="10875">
                      <a:solidFill>
                        <a:srgbClr val="000001"/>
                      </a:solidFill>
                      <a:prstDash val="solid"/>
                      <a:round/>
                      <a:headEnd len="sm" w="sm" type="none"/>
                      <a:tailEnd len="sm" w="sm" type="none"/>
                    </a:lnT>
                    <a:lnB cap="flat" cmpd="sng" w="10875">
                      <a:solidFill>
                        <a:srgbClr val="000001"/>
                      </a:solidFill>
                      <a:prstDash val="solid"/>
                      <a:round/>
                      <a:headEnd len="sm" w="sm" type="none"/>
                      <a:tailEnd len="sm" w="sm" type="none"/>
                    </a:lnB>
                    <a:solidFill>
                      <a:srgbClr val="FFFFFF"/>
                    </a:solidFill>
                  </a:tcPr>
                </a:tc>
                <a:tc>
                  <a:txBody>
                    <a:bodyPr>
                      <a:noAutofit/>
                    </a:bodyPr>
                    <a:lstStyle/>
                    <a:p>
                      <a:pPr indent="0" lvl="0" marL="0" rtl="0">
                        <a:spcBef>
                          <a:spcPts val="0"/>
                        </a:spcBef>
                        <a:spcAft>
                          <a:spcPts val="0"/>
                        </a:spcAft>
                        <a:buNone/>
                      </a:pPr>
                      <a:r>
                        <a:rPr lang="en">
                          <a:solidFill>
                            <a:schemeClr val="dk2"/>
                          </a:solidFill>
                        </a:rPr>
                        <a:t>52.30%	</a:t>
                      </a:r>
                      <a:endParaRPr>
                        <a:solidFill>
                          <a:schemeClr val="dk2"/>
                        </a:solidFill>
                      </a:endParaRPr>
                    </a:p>
                  </a:txBody>
                  <a:tcPr marT="91425" marB="91425" marR="91425" marL="91425">
                    <a:lnL cap="flat" cmpd="sng" w="10875">
                      <a:solidFill>
                        <a:srgbClr val="000001"/>
                      </a:solidFill>
                      <a:prstDash val="solid"/>
                      <a:round/>
                      <a:headEnd len="sm" w="sm" type="none"/>
                      <a:tailEnd len="sm" w="sm" type="none"/>
                    </a:lnL>
                    <a:lnR cap="flat" cmpd="sng" w="10875">
                      <a:solidFill>
                        <a:srgbClr val="000001"/>
                      </a:solidFill>
                      <a:prstDash val="solid"/>
                      <a:round/>
                      <a:headEnd len="sm" w="sm" type="none"/>
                      <a:tailEnd len="sm" w="sm" type="none"/>
                    </a:lnR>
                    <a:lnT cap="flat" cmpd="sng" w="10875">
                      <a:solidFill>
                        <a:srgbClr val="000001"/>
                      </a:solidFill>
                      <a:prstDash val="solid"/>
                      <a:round/>
                      <a:headEnd len="sm" w="sm" type="none"/>
                      <a:tailEnd len="sm" w="sm" type="none"/>
                    </a:lnT>
                    <a:lnB cap="flat" cmpd="sng" w="10875">
                      <a:solidFill>
                        <a:srgbClr val="000001"/>
                      </a:solidFill>
                      <a:prstDash val="solid"/>
                      <a:round/>
                      <a:headEnd len="sm" w="sm" type="none"/>
                      <a:tailEnd len="sm" w="sm" type="none"/>
                    </a:lnB>
                    <a:solidFill>
                      <a:srgbClr val="FFFFFF"/>
                    </a:solidFill>
                  </a:tcPr>
                </a:tc>
                <a:tc>
                  <a:txBody>
                    <a:bodyPr>
                      <a:noAutofit/>
                    </a:bodyPr>
                    <a:lstStyle/>
                    <a:p>
                      <a:pPr indent="0" lvl="0" marL="0" rtl="0">
                        <a:spcBef>
                          <a:spcPts val="0"/>
                        </a:spcBef>
                        <a:spcAft>
                          <a:spcPts val="0"/>
                        </a:spcAft>
                        <a:buNone/>
                      </a:pPr>
                      <a:r>
                        <a:rPr lang="en">
                          <a:solidFill>
                            <a:schemeClr val="dk2"/>
                          </a:solidFill>
                        </a:rPr>
                        <a:t>28957.31</a:t>
                      </a:r>
                      <a:endParaRPr>
                        <a:solidFill>
                          <a:schemeClr val="dk2"/>
                        </a:solidFill>
                      </a:endParaRPr>
                    </a:p>
                  </a:txBody>
                  <a:tcPr marT="91425" marB="91425" marR="91425" marL="91425">
                    <a:lnL cap="flat" cmpd="sng" w="10875">
                      <a:solidFill>
                        <a:srgbClr val="000001"/>
                      </a:solidFill>
                      <a:prstDash val="solid"/>
                      <a:round/>
                      <a:headEnd len="sm" w="sm" type="none"/>
                      <a:tailEnd len="sm" w="sm" type="none"/>
                    </a:lnL>
                    <a:lnR cap="flat" cmpd="sng" w="10875">
                      <a:solidFill>
                        <a:srgbClr val="000001"/>
                      </a:solidFill>
                      <a:prstDash val="solid"/>
                      <a:round/>
                      <a:headEnd len="sm" w="sm" type="none"/>
                      <a:tailEnd len="sm" w="sm" type="none"/>
                    </a:lnR>
                    <a:lnT cap="flat" cmpd="sng" w="10875">
                      <a:solidFill>
                        <a:srgbClr val="000001"/>
                      </a:solidFill>
                      <a:prstDash val="solid"/>
                      <a:round/>
                      <a:headEnd len="sm" w="sm" type="none"/>
                      <a:tailEnd len="sm" w="sm" type="none"/>
                    </a:lnT>
                    <a:lnB cap="flat" cmpd="sng" w="10875">
                      <a:solidFill>
                        <a:srgbClr val="000001"/>
                      </a:solidFill>
                      <a:prstDash val="solid"/>
                      <a:round/>
                      <a:headEnd len="sm" w="sm" type="none"/>
                      <a:tailEnd len="sm" w="sm" type="none"/>
                    </a:lnB>
                    <a:solidFill>
                      <a:srgbClr val="FFFFFF"/>
                    </a:solidFill>
                  </a:tcPr>
                </a:tc>
                <a:tc>
                  <a:txBody>
                    <a:bodyPr>
                      <a:noAutofit/>
                    </a:bodyPr>
                    <a:lstStyle/>
                    <a:p>
                      <a:pPr indent="0" lvl="0" marL="0" rtl="0">
                        <a:spcBef>
                          <a:spcPts val="0"/>
                        </a:spcBef>
                        <a:spcAft>
                          <a:spcPts val="0"/>
                        </a:spcAft>
                        <a:buNone/>
                      </a:pPr>
                      <a:r>
                        <a:rPr lang="en">
                          <a:solidFill>
                            <a:schemeClr val="dk2"/>
                          </a:solidFill>
                        </a:rPr>
                        <a:t>30.62%</a:t>
                      </a:r>
                      <a:endParaRPr>
                        <a:solidFill>
                          <a:schemeClr val="dk2"/>
                        </a:solidFill>
                      </a:endParaRPr>
                    </a:p>
                  </a:txBody>
                  <a:tcPr marT="91425" marB="91425" marR="91425" marL="91425">
                    <a:lnL cap="flat" cmpd="sng" w="10875">
                      <a:solidFill>
                        <a:srgbClr val="000001"/>
                      </a:solidFill>
                      <a:prstDash val="solid"/>
                      <a:round/>
                      <a:headEnd len="sm" w="sm" type="none"/>
                      <a:tailEnd len="sm" w="sm" type="none"/>
                    </a:lnL>
                    <a:lnR cap="flat" cmpd="sng" w="10875">
                      <a:solidFill>
                        <a:srgbClr val="000001"/>
                      </a:solidFill>
                      <a:prstDash val="solid"/>
                      <a:round/>
                      <a:headEnd len="sm" w="sm" type="none"/>
                      <a:tailEnd len="sm" w="sm" type="none"/>
                    </a:lnR>
                    <a:lnT cap="flat" cmpd="sng" w="10875">
                      <a:solidFill>
                        <a:srgbClr val="000001"/>
                      </a:solidFill>
                      <a:prstDash val="solid"/>
                      <a:round/>
                      <a:headEnd len="sm" w="sm" type="none"/>
                      <a:tailEnd len="sm" w="sm" type="none"/>
                    </a:lnT>
                    <a:lnB cap="flat" cmpd="sng" w="10875">
                      <a:solidFill>
                        <a:srgbClr val="000001"/>
                      </a:solidFill>
                      <a:prstDash val="solid"/>
                      <a:round/>
                      <a:headEnd len="sm" w="sm" type="none"/>
                      <a:tailEnd len="sm" w="sm" type="none"/>
                    </a:lnB>
                    <a:solidFill>
                      <a:srgbClr val="FFFFFF"/>
                    </a:solidFill>
                  </a:tcPr>
                </a:tc>
              </a:tr>
            </a:tbl>
          </a:graphicData>
        </a:graphic>
      </p:graphicFrame>
      <p:sp>
        <p:nvSpPr>
          <p:cNvPr id="312" name="Shape 312"/>
          <p:cNvSpPr txBox="1"/>
          <p:nvPr/>
        </p:nvSpPr>
        <p:spPr>
          <a:xfrm>
            <a:off x="0" y="658575"/>
            <a:ext cx="8907300" cy="764400"/>
          </a:xfrm>
          <a:prstGeom prst="rect">
            <a:avLst/>
          </a:prstGeom>
          <a:noFill/>
          <a:ln>
            <a:noFill/>
          </a:ln>
        </p:spPr>
        <p:txBody>
          <a:bodyPr anchorCtr="0" anchor="ctr" bIns="91425" lIns="91425" spcFirstLastPara="1" rIns="91425" wrap="square" tIns="91425">
            <a:noAutofit/>
          </a:bodyPr>
          <a:lstStyle/>
          <a:p>
            <a:pPr indent="0" lvl="0" marL="0" rtl="0">
              <a:lnSpc>
                <a:spcPct val="115000"/>
              </a:lnSpc>
              <a:spcBef>
                <a:spcPts val="0"/>
              </a:spcBef>
              <a:spcAft>
                <a:spcPts val="0"/>
              </a:spcAft>
              <a:buNone/>
            </a:pPr>
            <a:r>
              <a:rPr lang="en" sz="1600">
                <a:solidFill>
                  <a:schemeClr val="dk2"/>
                </a:solidFill>
              </a:rPr>
              <a:t>To mitigate the effect of overfitting, </a:t>
            </a:r>
            <a:r>
              <a:rPr lang="en" sz="1600">
                <a:solidFill>
                  <a:schemeClr val="dk2"/>
                </a:solidFill>
              </a:rPr>
              <a:t>mean 0 variance 1 gaussian noise was applied to each layer.</a:t>
            </a:r>
            <a:endParaRPr sz="1600">
              <a:solidFill>
                <a:schemeClr val="dk2"/>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6" name="Shape 316"/>
        <p:cNvGrpSpPr/>
        <p:nvPr/>
      </p:nvGrpSpPr>
      <p:grpSpPr>
        <a:xfrm>
          <a:off x="0" y="0"/>
          <a:ext cx="0" cy="0"/>
          <a:chOff x="0" y="0"/>
          <a:chExt cx="0" cy="0"/>
        </a:xfrm>
      </p:grpSpPr>
      <p:grpSp>
        <p:nvGrpSpPr>
          <p:cNvPr id="317" name="Shape 317"/>
          <p:cNvGrpSpPr/>
          <p:nvPr/>
        </p:nvGrpSpPr>
        <p:grpSpPr>
          <a:xfrm>
            <a:off x="0" y="0"/>
            <a:ext cx="9144001" cy="575375"/>
            <a:chOff x="0" y="0"/>
            <a:chExt cx="9144001" cy="575375"/>
          </a:xfrm>
        </p:grpSpPr>
        <p:pic>
          <p:nvPicPr>
            <p:cNvPr id="318" name="Shape 318"/>
            <p:cNvPicPr preferRelativeResize="0"/>
            <p:nvPr/>
          </p:nvPicPr>
          <p:blipFill rotWithShape="1">
            <a:blip r:embed="rId3">
              <a:alphaModFix/>
            </a:blip>
            <a:srcRect b="50619" l="131" r="17407" t="38246"/>
            <a:stretch/>
          </p:blipFill>
          <p:spPr>
            <a:xfrm>
              <a:off x="0" y="0"/>
              <a:ext cx="9144001" cy="572701"/>
            </a:xfrm>
            <a:prstGeom prst="rect">
              <a:avLst/>
            </a:prstGeom>
            <a:noFill/>
            <a:ln>
              <a:noFill/>
            </a:ln>
          </p:spPr>
        </p:pic>
        <p:sp>
          <p:nvSpPr>
            <p:cNvPr id="319" name="Shape 319"/>
            <p:cNvSpPr/>
            <p:nvPr/>
          </p:nvSpPr>
          <p:spPr>
            <a:xfrm>
              <a:off x="0" y="2675"/>
              <a:ext cx="5300700" cy="572700"/>
            </a:xfrm>
            <a:prstGeom prst="rect">
              <a:avLst/>
            </a:prstGeom>
            <a:solidFill>
              <a:srgbClr val="000000">
                <a:alpha val="6361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320" name="Shape 320"/>
          <p:cNvSpPr txBox="1"/>
          <p:nvPr>
            <p:ph type="title"/>
          </p:nvPr>
        </p:nvSpPr>
        <p:spPr>
          <a:xfrm>
            <a:off x="457175" y="38054"/>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800">
                <a:solidFill>
                  <a:srgbClr val="FFFFFF"/>
                </a:solidFill>
              </a:rPr>
              <a:t>Results</a:t>
            </a:r>
            <a:endParaRPr sz="1800">
              <a:solidFill>
                <a:srgbClr val="FFFFFF"/>
              </a:solidFill>
            </a:endParaRPr>
          </a:p>
        </p:txBody>
      </p:sp>
      <p:sp>
        <p:nvSpPr>
          <p:cNvPr id="321" name="Shape 321"/>
          <p:cNvSpPr txBox="1"/>
          <p:nvPr/>
        </p:nvSpPr>
        <p:spPr>
          <a:xfrm>
            <a:off x="390300" y="832350"/>
            <a:ext cx="8460900" cy="40143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sz="1600">
                <a:solidFill>
                  <a:schemeClr val="dk2"/>
                </a:solidFill>
              </a:rPr>
              <a:t>For the test of the technique as a whole</a:t>
            </a:r>
            <a:endParaRPr sz="1600">
              <a:solidFill>
                <a:schemeClr val="dk2"/>
              </a:solidFill>
            </a:endParaRPr>
          </a:p>
          <a:p>
            <a:pPr indent="0" lvl="0" marL="0">
              <a:spcBef>
                <a:spcPts val="0"/>
              </a:spcBef>
              <a:spcAft>
                <a:spcPts val="0"/>
              </a:spcAft>
              <a:buNone/>
            </a:pPr>
            <a:r>
              <a:t/>
            </a:r>
            <a:endParaRPr sz="1600">
              <a:solidFill>
                <a:schemeClr val="dk2"/>
              </a:solidFill>
            </a:endParaRPr>
          </a:p>
          <a:p>
            <a:pPr indent="0" lvl="0" marL="0">
              <a:spcBef>
                <a:spcPts val="0"/>
              </a:spcBef>
              <a:spcAft>
                <a:spcPts val="0"/>
              </a:spcAft>
              <a:buNone/>
            </a:pPr>
            <a:r>
              <a:rPr lang="en" sz="1600">
                <a:solidFill>
                  <a:schemeClr val="dk2"/>
                </a:solidFill>
              </a:rPr>
              <a:t>Optimal brain damage is used to </a:t>
            </a:r>
            <a:r>
              <a:rPr lang="en" sz="1600">
                <a:solidFill>
                  <a:schemeClr val="dk2"/>
                </a:solidFill>
              </a:rPr>
              <a:t>determine</a:t>
            </a:r>
            <a:r>
              <a:rPr lang="en" sz="1600">
                <a:solidFill>
                  <a:schemeClr val="dk2"/>
                </a:solidFill>
              </a:rPr>
              <a:t> which nodes to split and prune.</a:t>
            </a:r>
            <a:endParaRPr sz="1600">
              <a:solidFill>
                <a:schemeClr val="dk2"/>
              </a:solidFill>
            </a:endParaRPr>
          </a:p>
          <a:p>
            <a:pPr indent="0" lvl="0" marL="0">
              <a:spcBef>
                <a:spcPts val="0"/>
              </a:spcBef>
              <a:spcAft>
                <a:spcPts val="0"/>
              </a:spcAft>
              <a:buNone/>
            </a:pPr>
            <a:r>
              <a:rPr lang="en" sz="1600">
                <a:solidFill>
                  <a:schemeClr val="dk2"/>
                </a:solidFill>
              </a:rPr>
              <a:t>New layers are always added after the last hidden layer.</a:t>
            </a:r>
            <a:endParaRPr sz="1600">
              <a:solidFill>
                <a:schemeClr val="dk2"/>
              </a:solidFill>
            </a:endParaRPr>
          </a:p>
          <a:p>
            <a:pPr indent="0" lvl="0" marL="0">
              <a:spcBef>
                <a:spcPts val="0"/>
              </a:spcBef>
              <a:spcAft>
                <a:spcPts val="0"/>
              </a:spcAft>
              <a:buNone/>
            </a:pPr>
            <a:r>
              <a:rPr lang="en" sz="1600">
                <a:solidFill>
                  <a:schemeClr val="dk2"/>
                </a:solidFill>
              </a:rPr>
              <a:t>When modifying the network structure the changes are as follows:</a:t>
            </a:r>
            <a:endParaRPr sz="1600">
              <a:solidFill>
                <a:schemeClr val="dk2"/>
              </a:solidFill>
            </a:endParaRPr>
          </a:p>
          <a:p>
            <a:pPr indent="-330200" lvl="0" marL="457200" rtl="0">
              <a:spcBef>
                <a:spcPts val="0"/>
              </a:spcBef>
              <a:spcAft>
                <a:spcPts val="0"/>
              </a:spcAft>
              <a:buClr>
                <a:schemeClr val="dk2"/>
              </a:buClr>
              <a:buSzPts val="1600"/>
              <a:buAutoNum type="arabicPeriod"/>
            </a:pPr>
            <a:r>
              <a:rPr lang="en" sz="1600">
                <a:solidFill>
                  <a:schemeClr val="dk2"/>
                </a:solidFill>
              </a:rPr>
              <a:t>Each layer is tried in order from shallowest to deepest</a:t>
            </a:r>
            <a:endParaRPr sz="1600">
              <a:solidFill>
                <a:schemeClr val="dk2"/>
              </a:solidFill>
            </a:endParaRPr>
          </a:p>
          <a:p>
            <a:pPr indent="-330200" lvl="1" marL="914400" rtl="0">
              <a:spcBef>
                <a:spcPts val="0"/>
              </a:spcBef>
              <a:spcAft>
                <a:spcPts val="0"/>
              </a:spcAft>
              <a:buClr>
                <a:schemeClr val="dk2"/>
              </a:buClr>
              <a:buSzPts val="1600"/>
              <a:buAutoNum type="alphaLcPeriod"/>
            </a:pPr>
            <a:r>
              <a:rPr lang="en" sz="1600">
                <a:solidFill>
                  <a:schemeClr val="dk2"/>
                </a:solidFill>
              </a:rPr>
              <a:t>First try to increase the size of the layer by a factor of 1.1 or exactly 3 nodes, which ever is biggest</a:t>
            </a:r>
            <a:endParaRPr sz="1600">
              <a:solidFill>
                <a:schemeClr val="dk2"/>
              </a:solidFill>
            </a:endParaRPr>
          </a:p>
          <a:p>
            <a:pPr indent="-330200" lvl="1" marL="914400" rtl="0">
              <a:spcBef>
                <a:spcPts val="0"/>
              </a:spcBef>
              <a:spcAft>
                <a:spcPts val="0"/>
              </a:spcAft>
              <a:buClr>
                <a:schemeClr val="dk2"/>
              </a:buClr>
              <a:buSzPts val="1600"/>
              <a:buAutoNum type="alphaLcPeriod"/>
            </a:pPr>
            <a:r>
              <a:rPr lang="en" sz="1600">
                <a:solidFill>
                  <a:schemeClr val="dk2"/>
                </a:solidFill>
              </a:rPr>
              <a:t>Then try to reduce the size of the network by a factor 1.1 or exactly 3 nodes, which ever is bigger</a:t>
            </a:r>
            <a:endParaRPr sz="1600">
              <a:solidFill>
                <a:schemeClr val="dk2"/>
              </a:solidFill>
            </a:endParaRPr>
          </a:p>
          <a:p>
            <a:pPr indent="-330200" lvl="0" marL="457200" rtl="0">
              <a:spcBef>
                <a:spcPts val="0"/>
              </a:spcBef>
              <a:spcAft>
                <a:spcPts val="0"/>
              </a:spcAft>
              <a:buClr>
                <a:schemeClr val="dk2"/>
              </a:buClr>
              <a:buSzPts val="1600"/>
              <a:buAutoNum type="arabicPeriod"/>
            </a:pPr>
            <a:r>
              <a:rPr lang="en" sz="1600">
                <a:solidFill>
                  <a:schemeClr val="dk2"/>
                </a:solidFill>
              </a:rPr>
              <a:t>After all layers have been tried in this way, if no change resulted in an improvement then we attempt to add a layer, if that is successful we go back to 1.</a:t>
            </a:r>
            <a:endParaRPr sz="1600">
              <a:solidFill>
                <a:schemeClr val="dk2"/>
              </a:solidFill>
            </a:endParaRPr>
          </a:p>
          <a:p>
            <a:pPr indent="0" lvl="0" marL="0" rtl="0">
              <a:spcBef>
                <a:spcPts val="0"/>
              </a:spcBef>
              <a:spcAft>
                <a:spcPts val="0"/>
              </a:spcAft>
              <a:buNone/>
            </a:pPr>
            <a:r>
              <a:t/>
            </a:r>
            <a:endParaRPr sz="1600">
              <a:solidFill>
                <a:schemeClr val="dk2"/>
              </a:solidFill>
            </a:endParaRPr>
          </a:p>
          <a:p>
            <a:pPr indent="0" lvl="0" marL="0" rtl="0">
              <a:spcBef>
                <a:spcPts val="0"/>
              </a:spcBef>
              <a:spcAft>
                <a:spcPts val="0"/>
              </a:spcAft>
              <a:buNone/>
            </a:pPr>
            <a:r>
              <a:rPr lang="en" sz="1600">
                <a:solidFill>
                  <a:schemeClr val="dk2"/>
                </a:solidFill>
              </a:rPr>
              <a:t>Networks are always started with a single hidden with 10 nodes</a:t>
            </a:r>
            <a:endParaRPr sz="1600">
              <a:solidFill>
                <a:schemeClr val="dk2"/>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grpSp>
        <p:nvGrpSpPr>
          <p:cNvPr id="71" name="Shape 71"/>
          <p:cNvGrpSpPr/>
          <p:nvPr/>
        </p:nvGrpSpPr>
        <p:grpSpPr>
          <a:xfrm>
            <a:off x="0" y="0"/>
            <a:ext cx="9144001" cy="575375"/>
            <a:chOff x="0" y="0"/>
            <a:chExt cx="9144001" cy="575375"/>
          </a:xfrm>
        </p:grpSpPr>
        <p:pic>
          <p:nvPicPr>
            <p:cNvPr id="72" name="Shape 72"/>
            <p:cNvPicPr preferRelativeResize="0"/>
            <p:nvPr/>
          </p:nvPicPr>
          <p:blipFill rotWithShape="1">
            <a:blip r:embed="rId3">
              <a:alphaModFix/>
            </a:blip>
            <a:srcRect b="50619" l="131" r="17407" t="38246"/>
            <a:stretch/>
          </p:blipFill>
          <p:spPr>
            <a:xfrm>
              <a:off x="0" y="0"/>
              <a:ext cx="9144001" cy="572701"/>
            </a:xfrm>
            <a:prstGeom prst="rect">
              <a:avLst/>
            </a:prstGeom>
            <a:noFill/>
            <a:ln>
              <a:noFill/>
            </a:ln>
          </p:spPr>
        </p:pic>
        <p:sp>
          <p:nvSpPr>
            <p:cNvPr id="73" name="Shape 73"/>
            <p:cNvSpPr/>
            <p:nvPr/>
          </p:nvSpPr>
          <p:spPr>
            <a:xfrm>
              <a:off x="0" y="2675"/>
              <a:ext cx="5300700" cy="572700"/>
            </a:xfrm>
            <a:prstGeom prst="rect">
              <a:avLst/>
            </a:prstGeom>
            <a:solidFill>
              <a:srgbClr val="000000">
                <a:alpha val="6361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74" name="Shape 74"/>
          <p:cNvSpPr txBox="1"/>
          <p:nvPr>
            <p:ph type="title"/>
          </p:nvPr>
        </p:nvSpPr>
        <p:spPr>
          <a:xfrm>
            <a:off x="457175" y="50409"/>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800">
                <a:solidFill>
                  <a:srgbClr val="FFFFFF"/>
                </a:solidFill>
              </a:rPr>
              <a:t>Aims and O</a:t>
            </a:r>
            <a:r>
              <a:rPr lang="en" sz="1800">
                <a:solidFill>
                  <a:srgbClr val="FFFFFF"/>
                </a:solidFill>
              </a:rPr>
              <a:t>bjectives</a:t>
            </a:r>
            <a:endParaRPr sz="1800">
              <a:solidFill>
                <a:srgbClr val="FFFFFF"/>
              </a:solidFill>
            </a:endParaRPr>
          </a:p>
        </p:txBody>
      </p:sp>
      <p:sp>
        <p:nvSpPr>
          <p:cNvPr id="75" name="Shape 7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Clr>
                <a:schemeClr val="dk2"/>
              </a:buClr>
              <a:buSzPts val="1800"/>
              <a:buChar char="●"/>
            </a:pPr>
            <a:r>
              <a:rPr lang="en">
                <a:highlight>
                  <a:srgbClr val="FFFFFF"/>
                </a:highlight>
              </a:rPr>
              <a:t>Build a software library that better supports functionality around resizing neural networks. </a:t>
            </a:r>
            <a:br>
              <a:rPr lang="en">
                <a:highlight>
                  <a:srgbClr val="FFFFFF"/>
                </a:highlight>
              </a:rPr>
            </a:br>
            <a:endParaRPr>
              <a:highlight>
                <a:srgbClr val="FFFFFF"/>
              </a:highlight>
            </a:endParaRPr>
          </a:p>
          <a:p>
            <a:pPr indent="-342900" lvl="0" marL="457200" rtl="0">
              <a:spcBef>
                <a:spcPts val="0"/>
              </a:spcBef>
              <a:spcAft>
                <a:spcPts val="0"/>
              </a:spcAft>
              <a:buClr>
                <a:schemeClr val="dk2"/>
              </a:buClr>
              <a:buSzPts val="1800"/>
              <a:buChar char="●"/>
            </a:pPr>
            <a:r>
              <a:rPr lang="en">
                <a:highlight>
                  <a:srgbClr val="FFFFFF"/>
                </a:highlight>
              </a:rPr>
              <a:t>Experiment with a mixture of existing and new approaches to optimize topology as part of training.</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5" name="Shape 325"/>
        <p:cNvGrpSpPr/>
        <p:nvPr/>
      </p:nvGrpSpPr>
      <p:grpSpPr>
        <a:xfrm>
          <a:off x="0" y="0"/>
          <a:ext cx="0" cy="0"/>
          <a:chOff x="0" y="0"/>
          <a:chExt cx="0" cy="0"/>
        </a:xfrm>
      </p:grpSpPr>
      <p:grpSp>
        <p:nvGrpSpPr>
          <p:cNvPr id="326" name="Shape 326"/>
          <p:cNvGrpSpPr/>
          <p:nvPr/>
        </p:nvGrpSpPr>
        <p:grpSpPr>
          <a:xfrm>
            <a:off x="0" y="0"/>
            <a:ext cx="9144001" cy="575375"/>
            <a:chOff x="0" y="0"/>
            <a:chExt cx="9144001" cy="575375"/>
          </a:xfrm>
        </p:grpSpPr>
        <p:pic>
          <p:nvPicPr>
            <p:cNvPr id="327" name="Shape 327"/>
            <p:cNvPicPr preferRelativeResize="0"/>
            <p:nvPr/>
          </p:nvPicPr>
          <p:blipFill rotWithShape="1">
            <a:blip r:embed="rId3">
              <a:alphaModFix/>
            </a:blip>
            <a:srcRect b="50619" l="131" r="17407" t="38246"/>
            <a:stretch/>
          </p:blipFill>
          <p:spPr>
            <a:xfrm>
              <a:off x="0" y="0"/>
              <a:ext cx="9144001" cy="572701"/>
            </a:xfrm>
            <a:prstGeom prst="rect">
              <a:avLst/>
            </a:prstGeom>
            <a:noFill/>
            <a:ln>
              <a:noFill/>
            </a:ln>
          </p:spPr>
        </p:pic>
        <p:sp>
          <p:nvSpPr>
            <p:cNvPr id="328" name="Shape 328"/>
            <p:cNvSpPr/>
            <p:nvPr/>
          </p:nvSpPr>
          <p:spPr>
            <a:xfrm>
              <a:off x="0" y="2675"/>
              <a:ext cx="5300700" cy="572700"/>
            </a:xfrm>
            <a:prstGeom prst="rect">
              <a:avLst/>
            </a:prstGeom>
            <a:solidFill>
              <a:srgbClr val="000000">
                <a:alpha val="6361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329" name="Shape 329"/>
          <p:cNvSpPr txBox="1"/>
          <p:nvPr>
            <p:ph type="title"/>
          </p:nvPr>
        </p:nvSpPr>
        <p:spPr>
          <a:xfrm>
            <a:off x="457175" y="38054"/>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800">
                <a:solidFill>
                  <a:srgbClr val="FFFFFF"/>
                </a:solidFill>
              </a:rPr>
              <a:t>Results - running against MNIST vs grid search</a:t>
            </a:r>
            <a:endParaRPr sz="1800">
              <a:solidFill>
                <a:srgbClr val="FFFFFF"/>
              </a:solidFill>
            </a:endParaRPr>
          </a:p>
        </p:txBody>
      </p:sp>
      <p:graphicFrame>
        <p:nvGraphicFramePr>
          <p:cNvPr id="330" name="Shape 330"/>
          <p:cNvGraphicFramePr/>
          <p:nvPr/>
        </p:nvGraphicFramePr>
        <p:xfrm>
          <a:off x="5167775" y="2786875"/>
          <a:ext cx="3000000" cy="3000000"/>
        </p:xfrm>
        <a:graphic>
          <a:graphicData uri="http://schemas.openxmlformats.org/drawingml/2006/table">
            <a:tbl>
              <a:tblPr>
                <a:noFill/>
                <a:tableStyleId>{FFBD2F67-0F60-4EDD-9039-747F49A6FB40}</a:tableStyleId>
              </a:tblPr>
              <a:tblGrid>
                <a:gridCol w="952500"/>
                <a:gridCol w="952500"/>
                <a:gridCol w="952500"/>
                <a:gridCol w="952500"/>
              </a:tblGrid>
              <a:tr h="190500">
                <a:tc gridSpan="4">
                  <a:txBody>
                    <a:bodyPr>
                      <a:noAutofit/>
                    </a:bodyPr>
                    <a:lstStyle/>
                    <a:p>
                      <a:pPr indent="0" lvl="0" marL="0" rtl="0" algn="ctr">
                        <a:lnSpc>
                          <a:spcPct val="115000"/>
                        </a:lnSpc>
                        <a:spcBef>
                          <a:spcPts val="0"/>
                        </a:spcBef>
                        <a:spcAft>
                          <a:spcPts val="0"/>
                        </a:spcAft>
                        <a:buNone/>
                      </a:pPr>
                      <a:r>
                        <a:rPr b="1" lang="en" sz="1100"/>
                        <a:t>Best 5 single results from grid search</a:t>
                      </a:r>
                      <a:endParaRPr b="1" sz="1100"/>
                    </a:p>
                  </a:txBody>
                  <a:tcPr marT="25400" marB="25400" marR="25400" marL="25400" anchor="b"/>
                </a:tc>
                <a:tc hMerge="1"/>
                <a:tc hMerge="1"/>
                <a:tc hMerge="1"/>
              </a:tr>
              <a:tr h="190500">
                <a:tc>
                  <a:txBody>
                    <a:bodyPr>
                      <a:noAutofit/>
                    </a:bodyPr>
                    <a:lstStyle/>
                    <a:p>
                      <a:pPr indent="0" lvl="0" marL="0" rtl="0">
                        <a:lnSpc>
                          <a:spcPct val="115000"/>
                        </a:lnSpc>
                        <a:spcBef>
                          <a:spcPts val="0"/>
                        </a:spcBef>
                        <a:spcAft>
                          <a:spcPts val="0"/>
                        </a:spcAft>
                        <a:buNone/>
                      </a:pPr>
                      <a:r>
                        <a:rPr b="1" lang="en" sz="1100"/>
                        <a:t>Train error</a:t>
                      </a:r>
                      <a:endParaRPr b="1" sz="1100"/>
                    </a:p>
                  </a:txBody>
                  <a:tcPr marT="25400" marB="25400" marR="25400" marL="25400" anchor="b"/>
                </a:tc>
                <a:tc>
                  <a:txBody>
                    <a:bodyPr>
                      <a:noAutofit/>
                    </a:bodyPr>
                    <a:lstStyle/>
                    <a:p>
                      <a:pPr indent="0" lvl="0" marL="0" rtl="0">
                        <a:lnSpc>
                          <a:spcPct val="115000"/>
                        </a:lnSpc>
                        <a:spcBef>
                          <a:spcPts val="0"/>
                        </a:spcBef>
                        <a:spcAft>
                          <a:spcPts val="0"/>
                        </a:spcAft>
                        <a:buNone/>
                      </a:pPr>
                      <a:r>
                        <a:rPr b="1" lang="en" sz="1100"/>
                        <a:t>Test error</a:t>
                      </a:r>
                      <a:endParaRPr b="1" sz="1100"/>
                    </a:p>
                  </a:txBody>
                  <a:tcPr marT="25400" marB="25400" marR="25400" marL="25400" anchor="b"/>
                </a:tc>
                <a:tc>
                  <a:txBody>
                    <a:bodyPr>
                      <a:noAutofit/>
                    </a:bodyPr>
                    <a:lstStyle/>
                    <a:p>
                      <a:pPr indent="0" lvl="0" marL="0" rtl="0">
                        <a:lnSpc>
                          <a:spcPct val="115000"/>
                        </a:lnSpc>
                        <a:spcBef>
                          <a:spcPts val="0"/>
                        </a:spcBef>
                        <a:spcAft>
                          <a:spcPts val="0"/>
                        </a:spcAft>
                        <a:buNone/>
                      </a:pPr>
                      <a:r>
                        <a:rPr b="1" lang="en" sz="1100"/>
                        <a:t>Hidden nodes</a:t>
                      </a:r>
                      <a:endParaRPr b="1" sz="1100"/>
                    </a:p>
                  </a:txBody>
                  <a:tcPr marT="25400" marB="25400" marR="25400" marL="25400" anchor="b"/>
                </a:tc>
                <a:tc>
                  <a:txBody>
                    <a:bodyPr>
                      <a:noAutofit/>
                    </a:bodyPr>
                    <a:lstStyle/>
                    <a:p>
                      <a:pPr indent="0" lvl="0" marL="0" rtl="0">
                        <a:lnSpc>
                          <a:spcPct val="115000"/>
                        </a:lnSpc>
                        <a:spcBef>
                          <a:spcPts val="0"/>
                        </a:spcBef>
                        <a:spcAft>
                          <a:spcPts val="0"/>
                        </a:spcAft>
                        <a:buNone/>
                      </a:pPr>
                      <a:r>
                        <a:rPr b="1" lang="en" sz="1100"/>
                        <a:t>Parameters</a:t>
                      </a:r>
                      <a:endParaRPr b="1" sz="1100"/>
                    </a:p>
                  </a:txBody>
                  <a:tcPr marT="25400" marB="25400" marR="25400" marL="25400" anchor="b"/>
                </a:tc>
              </a:tr>
              <a:tr h="190500">
                <a:tc>
                  <a:txBody>
                    <a:bodyPr>
                      <a:noAutofit/>
                    </a:bodyPr>
                    <a:lstStyle/>
                    <a:p>
                      <a:pPr indent="0" lvl="0" marL="0" rtl="0" algn="r">
                        <a:lnSpc>
                          <a:spcPct val="115000"/>
                        </a:lnSpc>
                        <a:spcBef>
                          <a:spcPts val="0"/>
                        </a:spcBef>
                        <a:spcAft>
                          <a:spcPts val="0"/>
                        </a:spcAft>
                        <a:buNone/>
                      </a:pPr>
                      <a:r>
                        <a:rPr lang="en" sz="1100"/>
                        <a:t>99.66%</a:t>
                      </a:r>
                      <a:endParaRPr sz="1100"/>
                    </a:p>
                  </a:txBody>
                  <a:tcPr marT="25400" marB="25400" marR="25400" marL="25400" anchor="b"/>
                </a:tc>
                <a:tc>
                  <a:txBody>
                    <a:bodyPr>
                      <a:noAutofit/>
                    </a:bodyPr>
                    <a:lstStyle/>
                    <a:p>
                      <a:pPr indent="0" lvl="0" marL="0" rtl="0" algn="r">
                        <a:lnSpc>
                          <a:spcPct val="115000"/>
                        </a:lnSpc>
                        <a:spcBef>
                          <a:spcPts val="0"/>
                        </a:spcBef>
                        <a:spcAft>
                          <a:spcPts val="0"/>
                        </a:spcAft>
                        <a:buNone/>
                      </a:pPr>
                      <a:r>
                        <a:rPr lang="en" sz="1100"/>
                        <a:t>97.56%</a:t>
                      </a:r>
                      <a:endParaRPr sz="1100"/>
                    </a:p>
                  </a:txBody>
                  <a:tcPr marT="25400" marB="25400" marR="25400" marL="25400" anchor="b"/>
                </a:tc>
                <a:tc>
                  <a:txBody>
                    <a:bodyPr>
                      <a:noAutofit/>
                    </a:bodyPr>
                    <a:lstStyle/>
                    <a:p>
                      <a:pPr indent="0" lvl="0" marL="0" rtl="0">
                        <a:lnSpc>
                          <a:spcPct val="115000"/>
                        </a:lnSpc>
                        <a:spcBef>
                          <a:spcPts val="0"/>
                        </a:spcBef>
                        <a:spcAft>
                          <a:spcPts val="0"/>
                        </a:spcAft>
                        <a:buNone/>
                      </a:pPr>
                      <a:r>
                        <a:rPr lang="en" sz="1100"/>
                        <a:t>200-200-50</a:t>
                      </a:r>
                      <a:endParaRPr sz="1100"/>
                    </a:p>
                  </a:txBody>
                  <a:tcPr marT="25400" marB="25400" marR="25400" marL="25400" anchor="b"/>
                </a:tc>
                <a:tc>
                  <a:txBody>
                    <a:bodyPr>
                      <a:noAutofit/>
                    </a:bodyPr>
                    <a:lstStyle/>
                    <a:p>
                      <a:pPr indent="0" lvl="0" marL="0" rtl="0" algn="r">
                        <a:lnSpc>
                          <a:spcPct val="115000"/>
                        </a:lnSpc>
                        <a:spcBef>
                          <a:spcPts val="0"/>
                        </a:spcBef>
                        <a:spcAft>
                          <a:spcPts val="0"/>
                        </a:spcAft>
                        <a:buNone/>
                      </a:pPr>
                      <a:r>
                        <a:rPr lang="en" sz="1100"/>
                        <a:t>210228</a:t>
                      </a:r>
                      <a:endParaRPr sz="1100"/>
                    </a:p>
                  </a:txBody>
                  <a:tcPr marT="25400" marB="25400" marR="25400" marL="25400" anchor="b"/>
                </a:tc>
              </a:tr>
              <a:tr h="190500">
                <a:tc>
                  <a:txBody>
                    <a:bodyPr>
                      <a:noAutofit/>
                    </a:bodyPr>
                    <a:lstStyle/>
                    <a:p>
                      <a:pPr indent="0" lvl="0" marL="0" rtl="0" algn="r">
                        <a:lnSpc>
                          <a:spcPct val="115000"/>
                        </a:lnSpc>
                        <a:spcBef>
                          <a:spcPts val="0"/>
                        </a:spcBef>
                        <a:spcAft>
                          <a:spcPts val="0"/>
                        </a:spcAft>
                        <a:buNone/>
                      </a:pPr>
                      <a:r>
                        <a:rPr lang="en" sz="1100"/>
                        <a:t>99.65%</a:t>
                      </a:r>
                      <a:endParaRPr sz="1100"/>
                    </a:p>
                  </a:txBody>
                  <a:tcPr marT="25400" marB="25400" marR="25400" marL="25400" anchor="b"/>
                </a:tc>
                <a:tc>
                  <a:txBody>
                    <a:bodyPr>
                      <a:noAutofit/>
                    </a:bodyPr>
                    <a:lstStyle/>
                    <a:p>
                      <a:pPr indent="0" lvl="0" marL="0" rtl="0" algn="r">
                        <a:lnSpc>
                          <a:spcPct val="115000"/>
                        </a:lnSpc>
                        <a:spcBef>
                          <a:spcPts val="0"/>
                        </a:spcBef>
                        <a:spcAft>
                          <a:spcPts val="0"/>
                        </a:spcAft>
                        <a:buNone/>
                      </a:pPr>
                      <a:r>
                        <a:rPr lang="en" sz="1100"/>
                        <a:t>97.56%</a:t>
                      </a:r>
                      <a:endParaRPr sz="1100"/>
                    </a:p>
                  </a:txBody>
                  <a:tcPr marT="25400" marB="25400" marR="25400" marL="25400" anchor="b"/>
                </a:tc>
                <a:tc>
                  <a:txBody>
                    <a:bodyPr>
                      <a:noAutofit/>
                    </a:bodyPr>
                    <a:lstStyle/>
                    <a:p>
                      <a:pPr indent="0" lvl="0" marL="0" rtl="0">
                        <a:lnSpc>
                          <a:spcPct val="115000"/>
                        </a:lnSpc>
                        <a:spcBef>
                          <a:spcPts val="0"/>
                        </a:spcBef>
                        <a:spcAft>
                          <a:spcPts val="0"/>
                        </a:spcAft>
                        <a:buNone/>
                      </a:pPr>
                      <a:r>
                        <a:rPr lang="en" sz="1100"/>
                        <a:t>200-200-75</a:t>
                      </a:r>
                      <a:endParaRPr sz="1100"/>
                    </a:p>
                  </a:txBody>
                  <a:tcPr marT="25400" marB="25400" marR="25400" marL="25400" anchor="b"/>
                </a:tc>
                <a:tc>
                  <a:txBody>
                    <a:bodyPr>
                      <a:noAutofit/>
                    </a:bodyPr>
                    <a:lstStyle/>
                    <a:p>
                      <a:pPr indent="0" lvl="0" marL="0" rtl="0" algn="r">
                        <a:lnSpc>
                          <a:spcPct val="115000"/>
                        </a:lnSpc>
                        <a:spcBef>
                          <a:spcPts val="0"/>
                        </a:spcBef>
                        <a:spcAft>
                          <a:spcPts val="0"/>
                        </a:spcAft>
                        <a:buNone/>
                      </a:pPr>
                      <a:r>
                        <a:rPr lang="en" sz="1100"/>
                        <a:t>215553</a:t>
                      </a:r>
                      <a:endParaRPr sz="1100"/>
                    </a:p>
                  </a:txBody>
                  <a:tcPr marT="25400" marB="25400" marR="25400" marL="25400" anchor="b"/>
                </a:tc>
              </a:tr>
              <a:tr h="190500">
                <a:tc>
                  <a:txBody>
                    <a:bodyPr>
                      <a:noAutofit/>
                    </a:bodyPr>
                    <a:lstStyle/>
                    <a:p>
                      <a:pPr indent="0" lvl="0" marL="0" rtl="0" algn="r">
                        <a:lnSpc>
                          <a:spcPct val="115000"/>
                        </a:lnSpc>
                        <a:spcBef>
                          <a:spcPts val="0"/>
                        </a:spcBef>
                        <a:spcAft>
                          <a:spcPts val="0"/>
                        </a:spcAft>
                        <a:buNone/>
                      </a:pPr>
                      <a:r>
                        <a:rPr lang="en" sz="1100"/>
                        <a:t>99.59%</a:t>
                      </a:r>
                      <a:endParaRPr sz="1100"/>
                    </a:p>
                  </a:txBody>
                  <a:tcPr marT="25400" marB="25400" marR="25400" marL="25400" anchor="b"/>
                </a:tc>
                <a:tc>
                  <a:txBody>
                    <a:bodyPr>
                      <a:noAutofit/>
                    </a:bodyPr>
                    <a:lstStyle/>
                    <a:p>
                      <a:pPr indent="0" lvl="0" marL="0" rtl="0" algn="r">
                        <a:lnSpc>
                          <a:spcPct val="115000"/>
                        </a:lnSpc>
                        <a:spcBef>
                          <a:spcPts val="0"/>
                        </a:spcBef>
                        <a:spcAft>
                          <a:spcPts val="0"/>
                        </a:spcAft>
                        <a:buNone/>
                      </a:pPr>
                      <a:r>
                        <a:rPr lang="en" sz="1100"/>
                        <a:t>97.57%</a:t>
                      </a:r>
                      <a:endParaRPr sz="1100"/>
                    </a:p>
                  </a:txBody>
                  <a:tcPr marT="25400" marB="25400" marR="25400" marL="25400" anchor="b"/>
                </a:tc>
                <a:tc>
                  <a:txBody>
                    <a:bodyPr>
                      <a:noAutofit/>
                    </a:bodyPr>
                    <a:lstStyle/>
                    <a:p>
                      <a:pPr indent="0" lvl="0" marL="0" rtl="0">
                        <a:lnSpc>
                          <a:spcPct val="115000"/>
                        </a:lnSpc>
                        <a:spcBef>
                          <a:spcPts val="0"/>
                        </a:spcBef>
                        <a:spcAft>
                          <a:spcPts val="0"/>
                        </a:spcAft>
                        <a:buNone/>
                      </a:pPr>
                      <a:r>
                        <a:rPr lang="en" sz="1100"/>
                        <a:t>200-75</a:t>
                      </a:r>
                      <a:endParaRPr sz="1100"/>
                    </a:p>
                  </a:txBody>
                  <a:tcPr marT="25400" marB="25400" marR="25400" marL="25400" anchor="b"/>
                </a:tc>
                <a:tc>
                  <a:txBody>
                    <a:bodyPr>
                      <a:noAutofit/>
                    </a:bodyPr>
                    <a:lstStyle/>
                    <a:p>
                      <a:pPr indent="0" lvl="0" marL="0" rtl="0" algn="r">
                        <a:lnSpc>
                          <a:spcPct val="115000"/>
                        </a:lnSpc>
                        <a:spcBef>
                          <a:spcPts val="0"/>
                        </a:spcBef>
                        <a:spcAft>
                          <a:spcPts val="0"/>
                        </a:spcAft>
                        <a:buNone/>
                      </a:pPr>
                      <a:r>
                        <a:rPr lang="en" sz="1100"/>
                        <a:t>174953</a:t>
                      </a:r>
                      <a:endParaRPr sz="1100"/>
                    </a:p>
                  </a:txBody>
                  <a:tcPr marT="25400" marB="25400" marR="25400" marL="25400" anchor="b"/>
                </a:tc>
              </a:tr>
              <a:tr h="190500">
                <a:tc>
                  <a:txBody>
                    <a:bodyPr>
                      <a:noAutofit/>
                    </a:bodyPr>
                    <a:lstStyle/>
                    <a:p>
                      <a:pPr indent="0" lvl="0" marL="0" rtl="0" algn="r">
                        <a:lnSpc>
                          <a:spcPct val="115000"/>
                        </a:lnSpc>
                        <a:spcBef>
                          <a:spcPts val="0"/>
                        </a:spcBef>
                        <a:spcAft>
                          <a:spcPts val="0"/>
                        </a:spcAft>
                        <a:buNone/>
                      </a:pPr>
                      <a:r>
                        <a:rPr lang="en" sz="1100"/>
                        <a:t>99.58%</a:t>
                      </a:r>
                      <a:endParaRPr sz="1100"/>
                    </a:p>
                  </a:txBody>
                  <a:tcPr marT="25400" marB="25400" marR="25400" marL="25400" anchor="b"/>
                </a:tc>
                <a:tc>
                  <a:txBody>
                    <a:bodyPr>
                      <a:noAutofit/>
                    </a:bodyPr>
                    <a:lstStyle/>
                    <a:p>
                      <a:pPr indent="0" lvl="0" marL="0" rtl="0" algn="r">
                        <a:lnSpc>
                          <a:spcPct val="115000"/>
                        </a:lnSpc>
                        <a:spcBef>
                          <a:spcPts val="0"/>
                        </a:spcBef>
                        <a:spcAft>
                          <a:spcPts val="0"/>
                        </a:spcAft>
                        <a:buNone/>
                      </a:pPr>
                      <a:r>
                        <a:rPr lang="en" sz="1100"/>
                        <a:t>97.60%</a:t>
                      </a:r>
                      <a:endParaRPr sz="1100"/>
                    </a:p>
                  </a:txBody>
                  <a:tcPr marT="25400" marB="25400" marR="25400" marL="25400" anchor="b"/>
                </a:tc>
                <a:tc>
                  <a:txBody>
                    <a:bodyPr>
                      <a:noAutofit/>
                    </a:bodyPr>
                    <a:lstStyle/>
                    <a:p>
                      <a:pPr indent="0" lvl="0" marL="0" rtl="0">
                        <a:lnSpc>
                          <a:spcPct val="115000"/>
                        </a:lnSpc>
                        <a:spcBef>
                          <a:spcPts val="0"/>
                        </a:spcBef>
                        <a:spcAft>
                          <a:spcPts val="0"/>
                        </a:spcAft>
                        <a:buNone/>
                      </a:pPr>
                      <a:r>
                        <a:rPr lang="en" sz="1100"/>
                        <a:t>200-125-100</a:t>
                      </a:r>
                      <a:endParaRPr sz="1100"/>
                    </a:p>
                  </a:txBody>
                  <a:tcPr marT="25400" marB="25400" marR="25400" marL="25400" anchor="b"/>
                </a:tc>
                <a:tc>
                  <a:txBody>
                    <a:bodyPr>
                      <a:noAutofit/>
                    </a:bodyPr>
                    <a:lstStyle/>
                    <a:p>
                      <a:pPr indent="0" lvl="0" marL="0" rtl="0" algn="r">
                        <a:lnSpc>
                          <a:spcPct val="115000"/>
                        </a:lnSpc>
                        <a:spcBef>
                          <a:spcPts val="0"/>
                        </a:spcBef>
                        <a:spcAft>
                          <a:spcPts val="0"/>
                        </a:spcAft>
                        <a:buNone/>
                      </a:pPr>
                      <a:r>
                        <a:rPr lang="en" sz="1100"/>
                        <a:t>198153</a:t>
                      </a:r>
                      <a:endParaRPr sz="1100"/>
                    </a:p>
                  </a:txBody>
                  <a:tcPr marT="25400" marB="25400" marR="25400" marL="25400" anchor="b"/>
                </a:tc>
              </a:tr>
              <a:tr h="190500">
                <a:tc>
                  <a:txBody>
                    <a:bodyPr>
                      <a:noAutofit/>
                    </a:bodyPr>
                    <a:lstStyle/>
                    <a:p>
                      <a:pPr indent="0" lvl="0" marL="0" rtl="0" algn="r">
                        <a:lnSpc>
                          <a:spcPct val="115000"/>
                        </a:lnSpc>
                        <a:spcBef>
                          <a:spcPts val="0"/>
                        </a:spcBef>
                        <a:spcAft>
                          <a:spcPts val="0"/>
                        </a:spcAft>
                        <a:buNone/>
                      </a:pPr>
                      <a:r>
                        <a:rPr lang="en" sz="1100"/>
                        <a:t>99.72%</a:t>
                      </a:r>
                      <a:endParaRPr sz="1100"/>
                    </a:p>
                  </a:txBody>
                  <a:tcPr marT="25400" marB="25400" marR="25400" marL="25400" anchor="b"/>
                </a:tc>
                <a:tc>
                  <a:txBody>
                    <a:bodyPr>
                      <a:noAutofit/>
                    </a:bodyPr>
                    <a:lstStyle/>
                    <a:p>
                      <a:pPr indent="0" lvl="0" marL="0" rtl="0" algn="r">
                        <a:lnSpc>
                          <a:spcPct val="115000"/>
                        </a:lnSpc>
                        <a:spcBef>
                          <a:spcPts val="0"/>
                        </a:spcBef>
                        <a:spcAft>
                          <a:spcPts val="0"/>
                        </a:spcAft>
                        <a:buNone/>
                      </a:pPr>
                      <a:r>
                        <a:rPr lang="en" sz="1100"/>
                        <a:t>97.61%</a:t>
                      </a:r>
                      <a:endParaRPr sz="1100"/>
                    </a:p>
                  </a:txBody>
                  <a:tcPr marT="25400" marB="25400" marR="25400" marL="25400" anchor="b"/>
                </a:tc>
                <a:tc>
                  <a:txBody>
                    <a:bodyPr>
                      <a:noAutofit/>
                    </a:bodyPr>
                    <a:lstStyle/>
                    <a:p>
                      <a:pPr indent="0" lvl="0" marL="0" rtl="0">
                        <a:lnSpc>
                          <a:spcPct val="115000"/>
                        </a:lnSpc>
                        <a:spcBef>
                          <a:spcPts val="0"/>
                        </a:spcBef>
                        <a:spcAft>
                          <a:spcPts val="0"/>
                        </a:spcAft>
                        <a:buNone/>
                      </a:pPr>
                      <a:r>
                        <a:rPr lang="en" sz="1100"/>
                        <a:t>200</a:t>
                      </a:r>
                      <a:endParaRPr sz="1100"/>
                    </a:p>
                  </a:txBody>
                  <a:tcPr marT="25400" marB="25400" marR="25400" marL="25400" anchor="b"/>
                </a:tc>
                <a:tc>
                  <a:txBody>
                    <a:bodyPr>
                      <a:noAutofit/>
                    </a:bodyPr>
                    <a:lstStyle/>
                    <a:p>
                      <a:pPr indent="0" lvl="0" marL="0" rtl="0" algn="r">
                        <a:lnSpc>
                          <a:spcPct val="115000"/>
                        </a:lnSpc>
                        <a:spcBef>
                          <a:spcPts val="0"/>
                        </a:spcBef>
                        <a:spcAft>
                          <a:spcPts val="0"/>
                        </a:spcAft>
                        <a:buNone/>
                      </a:pPr>
                      <a:r>
                        <a:rPr lang="en" sz="1100"/>
                        <a:t>160978</a:t>
                      </a:r>
                      <a:endParaRPr sz="1100"/>
                    </a:p>
                  </a:txBody>
                  <a:tcPr marT="25400" marB="25400" marR="25400" marL="25400" anchor="b"/>
                </a:tc>
              </a:tr>
            </a:tbl>
          </a:graphicData>
        </a:graphic>
      </p:graphicFrame>
      <p:graphicFrame>
        <p:nvGraphicFramePr>
          <p:cNvPr id="331" name="Shape 331"/>
          <p:cNvGraphicFramePr/>
          <p:nvPr/>
        </p:nvGraphicFramePr>
        <p:xfrm>
          <a:off x="179325" y="667225"/>
          <a:ext cx="3000000" cy="3000000"/>
        </p:xfrm>
        <a:graphic>
          <a:graphicData uri="http://schemas.openxmlformats.org/drawingml/2006/table">
            <a:tbl>
              <a:tblPr>
                <a:noFill/>
                <a:tableStyleId>{F2022655-380E-483D-80F0-42DC3CDC4F53}</a:tableStyleId>
              </a:tblPr>
              <a:tblGrid>
                <a:gridCol w="764975"/>
                <a:gridCol w="764975"/>
                <a:gridCol w="764975"/>
                <a:gridCol w="764975"/>
                <a:gridCol w="764975"/>
                <a:gridCol w="764975"/>
                <a:gridCol w="764975"/>
                <a:gridCol w="764975"/>
              </a:tblGrid>
              <a:tr h="330200">
                <a:tc>
                  <a:txBody>
                    <a:bodyPr>
                      <a:noAutofit/>
                    </a:bodyPr>
                    <a:lstStyle/>
                    <a:p>
                      <a:pPr indent="0" lvl="0" marL="0" rtl="0">
                        <a:lnSpc>
                          <a:spcPct val="115000"/>
                        </a:lnSpc>
                        <a:spcBef>
                          <a:spcPts val="0"/>
                        </a:spcBef>
                        <a:spcAft>
                          <a:spcPts val="0"/>
                        </a:spcAft>
                        <a:buNone/>
                      </a:pPr>
                      <a:r>
                        <a:rPr b="1" lang="en" sz="1100"/>
                        <a:t>train error</a:t>
                      </a:r>
                      <a:endParaRPr sz="1100"/>
                    </a:p>
                  </a:txBody>
                  <a:tcPr marT="25400" marB="25400" marR="25400" marL="25400" anchor="b">
                    <a:lnL cap="flat" cmpd="sng" w="5450">
                      <a:solidFill>
                        <a:srgbClr val="CCCCCC"/>
                      </a:solidFill>
                      <a:prstDash val="solid"/>
                      <a:round/>
                      <a:headEnd len="sm" w="sm" type="none"/>
                      <a:tailEnd len="sm" w="sm" type="none"/>
                    </a:lnL>
                    <a:lnR cap="flat" cmpd="sng" w="5450">
                      <a:solidFill>
                        <a:srgbClr val="CCCCCC"/>
                      </a:solidFill>
                      <a:prstDash val="solid"/>
                      <a:round/>
                      <a:headEnd len="sm" w="sm" type="none"/>
                      <a:tailEnd len="sm" w="sm" type="none"/>
                    </a:lnR>
                    <a:lnT cap="flat" cmpd="sng" w="5450">
                      <a:solidFill>
                        <a:srgbClr val="CCCCCC"/>
                      </a:solidFill>
                      <a:prstDash val="solid"/>
                      <a:round/>
                      <a:headEnd len="sm" w="sm" type="none"/>
                      <a:tailEnd len="sm" w="sm" type="none"/>
                    </a:lnT>
                    <a:lnB cap="flat" cmpd="sng" w="5450">
                      <a:solidFill>
                        <a:srgbClr val="CCCCCC"/>
                      </a:solidFill>
                      <a:prstDash val="solid"/>
                      <a:round/>
                      <a:headEnd len="sm" w="sm" type="none"/>
                      <a:tailEnd len="sm" w="sm" type="none"/>
                    </a:lnB>
                  </a:tcPr>
                </a:tc>
                <a:tc>
                  <a:txBody>
                    <a:bodyPr>
                      <a:noAutofit/>
                    </a:bodyPr>
                    <a:lstStyle/>
                    <a:p>
                      <a:pPr indent="0" lvl="0" marL="0" rtl="0">
                        <a:lnSpc>
                          <a:spcPct val="115000"/>
                        </a:lnSpc>
                        <a:spcBef>
                          <a:spcPts val="0"/>
                        </a:spcBef>
                        <a:spcAft>
                          <a:spcPts val="0"/>
                        </a:spcAft>
                        <a:buNone/>
                      </a:pPr>
                      <a:r>
                        <a:rPr b="1" lang="en" sz="1100"/>
                        <a:t>train accuracy</a:t>
                      </a:r>
                      <a:endParaRPr sz="1100"/>
                    </a:p>
                  </a:txBody>
                  <a:tcPr marT="25400" marB="25400" marR="25400" marL="25400" anchor="b">
                    <a:lnL cap="flat" cmpd="sng" w="5450">
                      <a:solidFill>
                        <a:srgbClr val="CCCCCC"/>
                      </a:solidFill>
                      <a:prstDash val="solid"/>
                      <a:round/>
                      <a:headEnd len="sm" w="sm" type="none"/>
                      <a:tailEnd len="sm" w="sm" type="none"/>
                    </a:lnL>
                    <a:lnR cap="flat" cmpd="sng" w="5450">
                      <a:solidFill>
                        <a:srgbClr val="CCCCCC"/>
                      </a:solidFill>
                      <a:prstDash val="solid"/>
                      <a:round/>
                      <a:headEnd len="sm" w="sm" type="none"/>
                      <a:tailEnd len="sm" w="sm" type="none"/>
                    </a:lnR>
                    <a:lnT cap="flat" cmpd="sng" w="5450">
                      <a:solidFill>
                        <a:srgbClr val="CCCCCC"/>
                      </a:solidFill>
                      <a:prstDash val="solid"/>
                      <a:round/>
                      <a:headEnd len="sm" w="sm" type="none"/>
                      <a:tailEnd len="sm" w="sm" type="none"/>
                    </a:lnT>
                    <a:lnB cap="flat" cmpd="sng" w="5450">
                      <a:solidFill>
                        <a:srgbClr val="CCCCCC"/>
                      </a:solidFill>
                      <a:prstDash val="solid"/>
                      <a:round/>
                      <a:headEnd len="sm" w="sm" type="none"/>
                      <a:tailEnd len="sm" w="sm" type="none"/>
                    </a:lnB>
                  </a:tcPr>
                </a:tc>
                <a:tc>
                  <a:txBody>
                    <a:bodyPr>
                      <a:noAutofit/>
                    </a:bodyPr>
                    <a:lstStyle/>
                    <a:p>
                      <a:pPr indent="0" lvl="0" marL="0" rtl="0">
                        <a:lnSpc>
                          <a:spcPct val="115000"/>
                        </a:lnSpc>
                        <a:spcBef>
                          <a:spcPts val="0"/>
                        </a:spcBef>
                        <a:spcAft>
                          <a:spcPts val="0"/>
                        </a:spcAft>
                        <a:buNone/>
                      </a:pPr>
                      <a:r>
                        <a:rPr b="1" lang="en" sz="1100"/>
                        <a:t>validation error</a:t>
                      </a:r>
                      <a:endParaRPr sz="1100"/>
                    </a:p>
                  </a:txBody>
                  <a:tcPr marT="25400" marB="25400" marR="25400" marL="25400" anchor="b">
                    <a:lnL cap="flat" cmpd="sng" w="5450">
                      <a:solidFill>
                        <a:srgbClr val="CCCCCC"/>
                      </a:solidFill>
                      <a:prstDash val="solid"/>
                      <a:round/>
                      <a:headEnd len="sm" w="sm" type="none"/>
                      <a:tailEnd len="sm" w="sm" type="none"/>
                    </a:lnL>
                    <a:lnR cap="flat" cmpd="sng" w="5450">
                      <a:solidFill>
                        <a:srgbClr val="CCCCCC"/>
                      </a:solidFill>
                      <a:prstDash val="solid"/>
                      <a:round/>
                      <a:headEnd len="sm" w="sm" type="none"/>
                      <a:tailEnd len="sm" w="sm" type="none"/>
                    </a:lnR>
                    <a:lnT cap="flat" cmpd="sng" w="5450">
                      <a:solidFill>
                        <a:srgbClr val="CCCCCC"/>
                      </a:solidFill>
                      <a:prstDash val="solid"/>
                      <a:round/>
                      <a:headEnd len="sm" w="sm" type="none"/>
                      <a:tailEnd len="sm" w="sm" type="none"/>
                    </a:lnT>
                    <a:lnB cap="flat" cmpd="sng" w="5450">
                      <a:solidFill>
                        <a:srgbClr val="CCCCCC"/>
                      </a:solidFill>
                      <a:prstDash val="solid"/>
                      <a:round/>
                      <a:headEnd len="sm" w="sm" type="none"/>
                      <a:tailEnd len="sm" w="sm" type="none"/>
                    </a:lnB>
                  </a:tcPr>
                </a:tc>
                <a:tc>
                  <a:txBody>
                    <a:bodyPr>
                      <a:noAutofit/>
                    </a:bodyPr>
                    <a:lstStyle/>
                    <a:p>
                      <a:pPr indent="0" lvl="0" marL="0" rtl="0">
                        <a:lnSpc>
                          <a:spcPct val="115000"/>
                        </a:lnSpc>
                        <a:spcBef>
                          <a:spcPts val="0"/>
                        </a:spcBef>
                        <a:spcAft>
                          <a:spcPts val="0"/>
                        </a:spcAft>
                        <a:buNone/>
                      </a:pPr>
                      <a:r>
                        <a:rPr b="1" lang="en" sz="1100"/>
                        <a:t>validation accuracy</a:t>
                      </a:r>
                      <a:endParaRPr sz="1100"/>
                    </a:p>
                  </a:txBody>
                  <a:tcPr marT="25400" marB="25400" marR="25400" marL="25400" anchor="b">
                    <a:lnL cap="flat" cmpd="sng" w="5450">
                      <a:solidFill>
                        <a:srgbClr val="CCCCCC"/>
                      </a:solidFill>
                      <a:prstDash val="solid"/>
                      <a:round/>
                      <a:headEnd len="sm" w="sm" type="none"/>
                      <a:tailEnd len="sm" w="sm" type="none"/>
                    </a:lnL>
                    <a:lnR cap="flat" cmpd="sng" w="5450">
                      <a:solidFill>
                        <a:srgbClr val="CCCCCC"/>
                      </a:solidFill>
                      <a:prstDash val="solid"/>
                      <a:round/>
                      <a:headEnd len="sm" w="sm" type="none"/>
                      <a:tailEnd len="sm" w="sm" type="none"/>
                    </a:lnR>
                    <a:lnT cap="flat" cmpd="sng" w="5450">
                      <a:solidFill>
                        <a:srgbClr val="CCCCCC"/>
                      </a:solidFill>
                      <a:prstDash val="solid"/>
                      <a:round/>
                      <a:headEnd len="sm" w="sm" type="none"/>
                      <a:tailEnd len="sm" w="sm" type="none"/>
                    </a:lnT>
                    <a:lnB cap="flat" cmpd="sng" w="5450">
                      <a:solidFill>
                        <a:srgbClr val="CCCCCC"/>
                      </a:solidFill>
                      <a:prstDash val="solid"/>
                      <a:round/>
                      <a:headEnd len="sm" w="sm" type="none"/>
                      <a:tailEnd len="sm" w="sm" type="none"/>
                    </a:lnB>
                  </a:tcPr>
                </a:tc>
                <a:tc>
                  <a:txBody>
                    <a:bodyPr>
                      <a:noAutofit/>
                    </a:bodyPr>
                    <a:lstStyle/>
                    <a:p>
                      <a:pPr indent="0" lvl="0" marL="0" rtl="0">
                        <a:lnSpc>
                          <a:spcPct val="115000"/>
                        </a:lnSpc>
                        <a:spcBef>
                          <a:spcPts val="0"/>
                        </a:spcBef>
                        <a:spcAft>
                          <a:spcPts val="0"/>
                        </a:spcAft>
                        <a:buNone/>
                      </a:pPr>
                      <a:r>
                        <a:rPr b="1" lang="en" sz="1100"/>
                        <a:t>test error</a:t>
                      </a:r>
                      <a:endParaRPr sz="1100"/>
                    </a:p>
                  </a:txBody>
                  <a:tcPr marT="25400" marB="25400" marR="25400" marL="25400" anchor="b">
                    <a:lnL cap="flat" cmpd="sng" w="5450">
                      <a:solidFill>
                        <a:srgbClr val="CCCCCC"/>
                      </a:solidFill>
                      <a:prstDash val="solid"/>
                      <a:round/>
                      <a:headEnd len="sm" w="sm" type="none"/>
                      <a:tailEnd len="sm" w="sm" type="none"/>
                    </a:lnL>
                    <a:lnR cap="flat" cmpd="sng" w="5450">
                      <a:solidFill>
                        <a:srgbClr val="CCCCCC"/>
                      </a:solidFill>
                      <a:prstDash val="solid"/>
                      <a:round/>
                      <a:headEnd len="sm" w="sm" type="none"/>
                      <a:tailEnd len="sm" w="sm" type="none"/>
                    </a:lnR>
                    <a:lnT cap="flat" cmpd="sng" w="5450">
                      <a:solidFill>
                        <a:srgbClr val="CCCCCC"/>
                      </a:solidFill>
                      <a:prstDash val="solid"/>
                      <a:round/>
                      <a:headEnd len="sm" w="sm" type="none"/>
                      <a:tailEnd len="sm" w="sm" type="none"/>
                    </a:lnT>
                    <a:lnB cap="flat" cmpd="sng" w="5450">
                      <a:solidFill>
                        <a:srgbClr val="CCCCCC"/>
                      </a:solidFill>
                      <a:prstDash val="solid"/>
                      <a:round/>
                      <a:headEnd len="sm" w="sm" type="none"/>
                      <a:tailEnd len="sm" w="sm" type="none"/>
                    </a:lnB>
                  </a:tcPr>
                </a:tc>
                <a:tc>
                  <a:txBody>
                    <a:bodyPr>
                      <a:noAutofit/>
                    </a:bodyPr>
                    <a:lstStyle/>
                    <a:p>
                      <a:pPr indent="0" lvl="0" marL="0" rtl="0">
                        <a:lnSpc>
                          <a:spcPct val="115000"/>
                        </a:lnSpc>
                        <a:spcBef>
                          <a:spcPts val="0"/>
                        </a:spcBef>
                        <a:spcAft>
                          <a:spcPts val="0"/>
                        </a:spcAft>
                        <a:buNone/>
                      </a:pPr>
                      <a:r>
                        <a:rPr b="1" lang="en" sz="1100"/>
                        <a:t>test accuracy</a:t>
                      </a:r>
                      <a:endParaRPr sz="1100"/>
                    </a:p>
                  </a:txBody>
                  <a:tcPr marT="25400" marB="25400" marR="25400" marL="25400" anchor="b">
                    <a:lnL cap="flat" cmpd="sng" w="5450">
                      <a:solidFill>
                        <a:srgbClr val="CCCCCC"/>
                      </a:solidFill>
                      <a:prstDash val="solid"/>
                      <a:round/>
                      <a:headEnd len="sm" w="sm" type="none"/>
                      <a:tailEnd len="sm" w="sm" type="none"/>
                    </a:lnL>
                    <a:lnR cap="flat" cmpd="sng" w="5450">
                      <a:solidFill>
                        <a:srgbClr val="CCCCCC"/>
                      </a:solidFill>
                      <a:prstDash val="solid"/>
                      <a:round/>
                      <a:headEnd len="sm" w="sm" type="none"/>
                      <a:tailEnd len="sm" w="sm" type="none"/>
                    </a:lnR>
                    <a:lnT cap="flat" cmpd="sng" w="5450">
                      <a:solidFill>
                        <a:srgbClr val="CCCCCC"/>
                      </a:solidFill>
                      <a:prstDash val="solid"/>
                      <a:round/>
                      <a:headEnd len="sm" w="sm" type="none"/>
                      <a:tailEnd len="sm" w="sm" type="none"/>
                    </a:lnT>
                    <a:lnB cap="flat" cmpd="sng" w="5450">
                      <a:solidFill>
                        <a:srgbClr val="CCCCCC"/>
                      </a:solidFill>
                      <a:prstDash val="solid"/>
                      <a:round/>
                      <a:headEnd len="sm" w="sm" type="none"/>
                      <a:tailEnd len="sm" w="sm" type="none"/>
                    </a:lnB>
                  </a:tcPr>
                </a:tc>
                <a:tc>
                  <a:txBody>
                    <a:bodyPr>
                      <a:noAutofit/>
                    </a:bodyPr>
                    <a:lstStyle/>
                    <a:p>
                      <a:pPr indent="0" lvl="0" marL="0" rtl="0">
                        <a:lnSpc>
                          <a:spcPct val="115000"/>
                        </a:lnSpc>
                        <a:spcBef>
                          <a:spcPts val="0"/>
                        </a:spcBef>
                        <a:spcAft>
                          <a:spcPts val="0"/>
                        </a:spcAft>
                        <a:buNone/>
                      </a:pPr>
                      <a:r>
                        <a:rPr b="1" lang="en" sz="1100"/>
                        <a:t>final hidden nodes</a:t>
                      </a:r>
                      <a:endParaRPr sz="1100"/>
                    </a:p>
                  </a:txBody>
                  <a:tcPr marT="25400" marB="25400" marR="25400" marL="25400" anchor="b">
                    <a:lnL cap="flat" cmpd="sng" w="5450">
                      <a:solidFill>
                        <a:srgbClr val="CCCCCC"/>
                      </a:solidFill>
                      <a:prstDash val="solid"/>
                      <a:round/>
                      <a:headEnd len="sm" w="sm" type="none"/>
                      <a:tailEnd len="sm" w="sm" type="none"/>
                    </a:lnL>
                    <a:lnR cap="flat" cmpd="sng" w="5450">
                      <a:solidFill>
                        <a:srgbClr val="CCCCCC"/>
                      </a:solidFill>
                      <a:prstDash val="solid"/>
                      <a:round/>
                      <a:headEnd len="sm" w="sm" type="none"/>
                      <a:tailEnd len="sm" w="sm" type="none"/>
                    </a:lnR>
                    <a:lnT cap="flat" cmpd="sng" w="5450">
                      <a:solidFill>
                        <a:srgbClr val="CCCCCC"/>
                      </a:solidFill>
                      <a:prstDash val="solid"/>
                      <a:round/>
                      <a:headEnd len="sm" w="sm" type="none"/>
                      <a:tailEnd len="sm" w="sm" type="none"/>
                    </a:lnT>
                    <a:lnB cap="flat" cmpd="sng" w="5450">
                      <a:solidFill>
                        <a:srgbClr val="CCCCCC"/>
                      </a:solidFill>
                      <a:prstDash val="solid"/>
                      <a:round/>
                      <a:headEnd len="sm" w="sm" type="none"/>
                      <a:tailEnd len="sm" w="sm" type="none"/>
                    </a:lnB>
                  </a:tcPr>
                </a:tc>
                <a:tc>
                  <a:txBody>
                    <a:bodyPr>
                      <a:noAutofit/>
                    </a:bodyPr>
                    <a:lstStyle/>
                    <a:p>
                      <a:pPr indent="0" lvl="0" marL="0" rtl="0">
                        <a:lnSpc>
                          <a:spcPct val="115000"/>
                        </a:lnSpc>
                        <a:spcBef>
                          <a:spcPts val="0"/>
                        </a:spcBef>
                        <a:spcAft>
                          <a:spcPts val="0"/>
                        </a:spcAft>
                        <a:buNone/>
                      </a:pPr>
                      <a:r>
                        <a:rPr b="1" lang="en" sz="1100"/>
                        <a:t>number of parameters</a:t>
                      </a:r>
                      <a:endParaRPr b="1" sz="1100"/>
                    </a:p>
                  </a:txBody>
                  <a:tcPr marT="25400" marB="25400" marR="25400" marL="25400" anchor="b">
                    <a:lnL cap="flat" cmpd="sng" w="5450">
                      <a:solidFill>
                        <a:srgbClr val="CCCCCC"/>
                      </a:solidFill>
                      <a:prstDash val="solid"/>
                      <a:round/>
                      <a:headEnd len="sm" w="sm" type="none"/>
                      <a:tailEnd len="sm" w="sm" type="none"/>
                    </a:lnL>
                    <a:lnR cap="flat" cmpd="sng" w="5450">
                      <a:solidFill>
                        <a:srgbClr val="CCCCCC"/>
                      </a:solidFill>
                      <a:prstDash val="solid"/>
                      <a:round/>
                      <a:headEnd len="sm" w="sm" type="none"/>
                      <a:tailEnd len="sm" w="sm" type="none"/>
                    </a:lnR>
                    <a:lnT cap="flat" cmpd="sng" w="5450">
                      <a:solidFill>
                        <a:srgbClr val="CCCCCC"/>
                      </a:solidFill>
                      <a:prstDash val="solid"/>
                      <a:round/>
                      <a:headEnd len="sm" w="sm" type="none"/>
                      <a:tailEnd len="sm" w="sm" type="none"/>
                    </a:lnT>
                    <a:lnB cap="flat" cmpd="sng" w="5450">
                      <a:solidFill>
                        <a:srgbClr val="CCCCCC"/>
                      </a:solidFill>
                      <a:prstDash val="solid"/>
                      <a:round/>
                      <a:headEnd len="sm" w="sm" type="none"/>
                      <a:tailEnd len="sm" w="sm" type="none"/>
                    </a:lnB>
                  </a:tcPr>
                </a:tc>
              </a:tr>
              <a:tr h="190500">
                <a:tc>
                  <a:txBody>
                    <a:bodyPr>
                      <a:noAutofit/>
                    </a:bodyPr>
                    <a:lstStyle/>
                    <a:p>
                      <a:pPr indent="0" lvl="0" marL="0" rtl="0" algn="r">
                        <a:lnSpc>
                          <a:spcPct val="115000"/>
                        </a:lnSpc>
                        <a:spcBef>
                          <a:spcPts val="0"/>
                        </a:spcBef>
                        <a:spcAft>
                          <a:spcPts val="0"/>
                        </a:spcAft>
                        <a:buNone/>
                      </a:pPr>
                      <a:r>
                        <a:rPr lang="en" sz="1100"/>
                        <a:t>1346.41</a:t>
                      </a:r>
                      <a:endParaRPr sz="1100"/>
                    </a:p>
                  </a:txBody>
                  <a:tcPr marT="25400" marB="25400" marR="25400" marL="25400" anchor="b">
                    <a:lnL cap="flat" cmpd="sng" w="5450">
                      <a:solidFill>
                        <a:srgbClr val="CCCCCC"/>
                      </a:solidFill>
                      <a:prstDash val="solid"/>
                      <a:round/>
                      <a:headEnd len="sm" w="sm" type="none"/>
                      <a:tailEnd len="sm" w="sm" type="none"/>
                    </a:lnL>
                    <a:lnR cap="flat" cmpd="sng" w="5450">
                      <a:solidFill>
                        <a:srgbClr val="CCCCCC"/>
                      </a:solidFill>
                      <a:prstDash val="solid"/>
                      <a:round/>
                      <a:headEnd len="sm" w="sm" type="none"/>
                      <a:tailEnd len="sm" w="sm" type="none"/>
                    </a:lnR>
                    <a:lnT cap="flat" cmpd="sng" w="5450">
                      <a:solidFill>
                        <a:srgbClr val="CCCCCC"/>
                      </a:solidFill>
                      <a:prstDash val="solid"/>
                      <a:round/>
                      <a:headEnd len="sm" w="sm" type="none"/>
                      <a:tailEnd len="sm" w="sm" type="none"/>
                    </a:lnT>
                    <a:lnB cap="flat" cmpd="sng" w="5450">
                      <a:solidFill>
                        <a:srgbClr val="CCCCCC"/>
                      </a:solidFill>
                      <a:prstDash val="solid"/>
                      <a:round/>
                      <a:headEnd len="sm" w="sm" type="none"/>
                      <a:tailEnd len="sm" w="sm" type="none"/>
                    </a:lnB>
                  </a:tcPr>
                </a:tc>
                <a:tc>
                  <a:txBody>
                    <a:bodyPr>
                      <a:noAutofit/>
                    </a:bodyPr>
                    <a:lstStyle/>
                    <a:p>
                      <a:pPr indent="0" lvl="0" marL="0" rtl="0" algn="r">
                        <a:lnSpc>
                          <a:spcPct val="115000"/>
                        </a:lnSpc>
                        <a:spcBef>
                          <a:spcPts val="0"/>
                        </a:spcBef>
                        <a:spcAft>
                          <a:spcPts val="0"/>
                        </a:spcAft>
                        <a:buNone/>
                      </a:pPr>
                      <a:r>
                        <a:rPr lang="en" sz="1100"/>
                        <a:t>99.27%</a:t>
                      </a:r>
                      <a:endParaRPr sz="1100"/>
                    </a:p>
                  </a:txBody>
                  <a:tcPr marT="25400" marB="25400" marR="25400" marL="25400" anchor="b">
                    <a:lnL cap="flat" cmpd="sng" w="5450">
                      <a:solidFill>
                        <a:srgbClr val="CCCCCC"/>
                      </a:solidFill>
                      <a:prstDash val="solid"/>
                      <a:round/>
                      <a:headEnd len="sm" w="sm" type="none"/>
                      <a:tailEnd len="sm" w="sm" type="none"/>
                    </a:lnL>
                    <a:lnR cap="flat" cmpd="sng" w="5450">
                      <a:solidFill>
                        <a:srgbClr val="CCCCCC"/>
                      </a:solidFill>
                      <a:prstDash val="solid"/>
                      <a:round/>
                      <a:headEnd len="sm" w="sm" type="none"/>
                      <a:tailEnd len="sm" w="sm" type="none"/>
                    </a:lnR>
                    <a:lnT cap="flat" cmpd="sng" w="5450">
                      <a:solidFill>
                        <a:srgbClr val="CCCCCC"/>
                      </a:solidFill>
                      <a:prstDash val="solid"/>
                      <a:round/>
                      <a:headEnd len="sm" w="sm" type="none"/>
                      <a:tailEnd len="sm" w="sm" type="none"/>
                    </a:lnT>
                    <a:lnB cap="flat" cmpd="sng" w="5450">
                      <a:solidFill>
                        <a:srgbClr val="CCCCCC"/>
                      </a:solidFill>
                      <a:prstDash val="solid"/>
                      <a:round/>
                      <a:headEnd len="sm" w="sm" type="none"/>
                      <a:tailEnd len="sm" w="sm" type="none"/>
                    </a:lnB>
                  </a:tcPr>
                </a:tc>
                <a:tc>
                  <a:txBody>
                    <a:bodyPr>
                      <a:noAutofit/>
                    </a:bodyPr>
                    <a:lstStyle/>
                    <a:p>
                      <a:pPr indent="0" lvl="0" marL="0" rtl="0" algn="r">
                        <a:lnSpc>
                          <a:spcPct val="115000"/>
                        </a:lnSpc>
                        <a:spcBef>
                          <a:spcPts val="0"/>
                        </a:spcBef>
                        <a:spcAft>
                          <a:spcPts val="0"/>
                        </a:spcAft>
                        <a:buNone/>
                      </a:pPr>
                      <a:r>
                        <a:rPr lang="en" sz="1100"/>
                        <a:t>911.81</a:t>
                      </a:r>
                      <a:endParaRPr sz="1100"/>
                    </a:p>
                  </a:txBody>
                  <a:tcPr marT="25400" marB="25400" marR="25400" marL="25400" anchor="b">
                    <a:lnL cap="flat" cmpd="sng" w="5450">
                      <a:solidFill>
                        <a:srgbClr val="CCCCCC"/>
                      </a:solidFill>
                      <a:prstDash val="solid"/>
                      <a:round/>
                      <a:headEnd len="sm" w="sm" type="none"/>
                      <a:tailEnd len="sm" w="sm" type="none"/>
                    </a:lnL>
                    <a:lnR cap="flat" cmpd="sng" w="5450">
                      <a:solidFill>
                        <a:srgbClr val="CCCCCC"/>
                      </a:solidFill>
                      <a:prstDash val="solid"/>
                      <a:round/>
                      <a:headEnd len="sm" w="sm" type="none"/>
                      <a:tailEnd len="sm" w="sm" type="none"/>
                    </a:lnR>
                    <a:lnT cap="flat" cmpd="sng" w="5450">
                      <a:solidFill>
                        <a:srgbClr val="CCCCCC"/>
                      </a:solidFill>
                      <a:prstDash val="solid"/>
                      <a:round/>
                      <a:headEnd len="sm" w="sm" type="none"/>
                      <a:tailEnd len="sm" w="sm" type="none"/>
                    </a:lnT>
                    <a:lnB cap="flat" cmpd="sng" w="5450">
                      <a:solidFill>
                        <a:srgbClr val="CCCCCC"/>
                      </a:solidFill>
                      <a:prstDash val="solid"/>
                      <a:round/>
                      <a:headEnd len="sm" w="sm" type="none"/>
                      <a:tailEnd len="sm" w="sm" type="none"/>
                    </a:lnB>
                  </a:tcPr>
                </a:tc>
                <a:tc>
                  <a:txBody>
                    <a:bodyPr>
                      <a:noAutofit/>
                    </a:bodyPr>
                    <a:lstStyle/>
                    <a:p>
                      <a:pPr indent="0" lvl="0" marL="0" rtl="0" algn="r">
                        <a:lnSpc>
                          <a:spcPct val="115000"/>
                        </a:lnSpc>
                        <a:spcBef>
                          <a:spcPts val="0"/>
                        </a:spcBef>
                        <a:spcAft>
                          <a:spcPts val="0"/>
                        </a:spcAft>
                        <a:buNone/>
                      </a:pPr>
                      <a:r>
                        <a:rPr lang="en" sz="1100"/>
                        <a:t>97.64%</a:t>
                      </a:r>
                      <a:endParaRPr sz="1100"/>
                    </a:p>
                  </a:txBody>
                  <a:tcPr marT="25400" marB="25400" marR="25400" marL="25400" anchor="b">
                    <a:lnL cap="flat" cmpd="sng" w="5450">
                      <a:solidFill>
                        <a:srgbClr val="CCCCCC"/>
                      </a:solidFill>
                      <a:prstDash val="solid"/>
                      <a:round/>
                      <a:headEnd len="sm" w="sm" type="none"/>
                      <a:tailEnd len="sm" w="sm" type="none"/>
                    </a:lnL>
                    <a:lnR cap="flat" cmpd="sng" w="5450">
                      <a:solidFill>
                        <a:srgbClr val="CCCCCC"/>
                      </a:solidFill>
                      <a:prstDash val="solid"/>
                      <a:round/>
                      <a:headEnd len="sm" w="sm" type="none"/>
                      <a:tailEnd len="sm" w="sm" type="none"/>
                    </a:lnR>
                    <a:lnT cap="flat" cmpd="sng" w="5450">
                      <a:solidFill>
                        <a:srgbClr val="CCCCCC"/>
                      </a:solidFill>
                      <a:prstDash val="solid"/>
                      <a:round/>
                      <a:headEnd len="sm" w="sm" type="none"/>
                      <a:tailEnd len="sm" w="sm" type="none"/>
                    </a:lnT>
                    <a:lnB cap="flat" cmpd="sng" w="5450">
                      <a:solidFill>
                        <a:srgbClr val="CCCCCC"/>
                      </a:solidFill>
                      <a:prstDash val="solid"/>
                      <a:round/>
                      <a:headEnd len="sm" w="sm" type="none"/>
                      <a:tailEnd len="sm" w="sm" type="none"/>
                    </a:lnB>
                  </a:tcPr>
                </a:tc>
                <a:tc>
                  <a:txBody>
                    <a:bodyPr>
                      <a:noAutofit/>
                    </a:bodyPr>
                    <a:lstStyle/>
                    <a:p>
                      <a:pPr indent="0" lvl="0" marL="0" rtl="0" algn="r">
                        <a:lnSpc>
                          <a:spcPct val="115000"/>
                        </a:lnSpc>
                        <a:spcBef>
                          <a:spcPts val="0"/>
                        </a:spcBef>
                        <a:spcAft>
                          <a:spcPts val="0"/>
                        </a:spcAft>
                        <a:buNone/>
                      </a:pPr>
                      <a:r>
                        <a:rPr lang="en" sz="1100"/>
                        <a:t>870.54</a:t>
                      </a:r>
                      <a:endParaRPr sz="1100"/>
                    </a:p>
                  </a:txBody>
                  <a:tcPr marT="25400" marB="25400" marR="25400" marL="25400" anchor="b">
                    <a:lnL cap="flat" cmpd="sng" w="5450">
                      <a:solidFill>
                        <a:srgbClr val="CCCCCC"/>
                      </a:solidFill>
                      <a:prstDash val="solid"/>
                      <a:round/>
                      <a:headEnd len="sm" w="sm" type="none"/>
                      <a:tailEnd len="sm" w="sm" type="none"/>
                    </a:lnL>
                    <a:lnR cap="flat" cmpd="sng" w="5450">
                      <a:solidFill>
                        <a:srgbClr val="CCCCCC"/>
                      </a:solidFill>
                      <a:prstDash val="solid"/>
                      <a:round/>
                      <a:headEnd len="sm" w="sm" type="none"/>
                      <a:tailEnd len="sm" w="sm" type="none"/>
                    </a:lnR>
                    <a:lnT cap="flat" cmpd="sng" w="5450">
                      <a:solidFill>
                        <a:srgbClr val="CCCCCC"/>
                      </a:solidFill>
                      <a:prstDash val="solid"/>
                      <a:round/>
                      <a:headEnd len="sm" w="sm" type="none"/>
                      <a:tailEnd len="sm" w="sm" type="none"/>
                    </a:lnT>
                    <a:lnB cap="flat" cmpd="sng" w="5450">
                      <a:solidFill>
                        <a:srgbClr val="CCCCCC"/>
                      </a:solidFill>
                      <a:prstDash val="solid"/>
                      <a:round/>
                      <a:headEnd len="sm" w="sm" type="none"/>
                      <a:tailEnd len="sm" w="sm" type="none"/>
                    </a:lnB>
                  </a:tcPr>
                </a:tc>
                <a:tc>
                  <a:txBody>
                    <a:bodyPr>
                      <a:noAutofit/>
                    </a:bodyPr>
                    <a:lstStyle/>
                    <a:p>
                      <a:pPr indent="0" lvl="0" marL="0" rtl="0" algn="r">
                        <a:lnSpc>
                          <a:spcPct val="115000"/>
                        </a:lnSpc>
                        <a:spcBef>
                          <a:spcPts val="0"/>
                        </a:spcBef>
                        <a:spcAft>
                          <a:spcPts val="0"/>
                        </a:spcAft>
                        <a:buNone/>
                      </a:pPr>
                      <a:r>
                        <a:rPr lang="en" sz="1100"/>
                        <a:t>97.71%</a:t>
                      </a:r>
                      <a:endParaRPr sz="1100"/>
                    </a:p>
                  </a:txBody>
                  <a:tcPr marT="25400" marB="25400" marR="25400" marL="25400" anchor="b">
                    <a:lnL cap="flat" cmpd="sng" w="5450">
                      <a:solidFill>
                        <a:srgbClr val="CCCCCC"/>
                      </a:solidFill>
                      <a:prstDash val="solid"/>
                      <a:round/>
                      <a:headEnd len="sm" w="sm" type="none"/>
                      <a:tailEnd len="sm" w="sm" type="none"/>
                    </a:lnL>
                    <a:lnR cap="flat" cmpd="sng" w="5450">
                      <a:solidFill>
                        <a:srgbClr val="CCCCCC"/>
                      </a:solidFill>
                      <a:prstDash val="solid"/>
                      <a:round/>
                      <a:headEnd len="sm" w="sm" type="none"/>
                      <a:tailEnd len="sm" w="sm" type="none"/>
                    </a:lnR>
                    <a:lnT cap="flat" cmpd="sng" w="5450">
                      <a:solidFill>
                        <a:srgbClr val="CCCCCC"/>
                      </a:solidFill>
                      <a:prstDash val="solid"/>
                      <a:round/>
                      <a:headEnd len="sm" w="sm" type="none"/>
                      <a:tailEnd len="sm" w="sm" type="none"/>
                    </a:lnT>
                    <a:lnB cap="flat" cmpd="sng" w="5450">
                      <a:solidFill>
                        <a:srgbClr val="CCCCCC"/>
                      </a:solidFill>
                      <a:prstDash val="solid"/>
                      <a:round/>
                      <a:headEnd len="sm" w="sm" type="none"/>
                      <a:tailEnd len="sm" w="sm" type="none"/>
                    </a:lnB>
                  </a:tcPr>
                </a:tc>
                <a:tc>
                  <a:txBody>
                    <a:bodyPr>
                      <a:noAutofit/>
                    </a:bodyPr>
                    <a:lstStyle/>
                    <a:p>
                      <a:pPr indent="0" lvl="0" marL="0" rtl="0" algn="r">
                        <a:lnSpc>
                          <a:spcPct val="115000"/>
                        </a:lnSpc>
                        <a:spcBef>
                          <a:spcPts val="0"/>
                        </a:spcBef>
                        <a:spcAft>
                          <a:spcPts val="0"/>
                        </a:spcAft>
                        <a:buNone/>
                      </a:pPr>
                      <a:r>
                        <a:rPr lang="en" sz="1100"/>
                        <a:t>97-167</a:t>
                      </a:r>
                      <a:endParaRPr sz="1100"/>
                    </a:p>
                  </a:txBody>
                  <a:tcPr marT="25400" marB="25400" marR="25400" marL="25400" anchor="b">
                    <a:lnL cap="flat" cmpd="sng" w="5450">
                      <a:solidFill>
                        <a:srgbClr val="CCCCCC"/>
                      </a:solidFill>
                      <a:prstDash val="solid"/>
                      <a:round/>
                      <a:headEnd len="sm" w="sm" type="none"/>
                      <a:tailEnd len="sm" w="sm" type="none"/>
                    </a:lnL>
                    <a:lnR cap="flat" cmpd="sng" w="5450">
                      <a:solidFill>
                        <a:srgbClr val="CCCCCC"/>
                      </a:solidFill>
                      <a:prstDash val="solid"/>
                      <a:round/>
                      <a:headEnd len="sm" w="sm" type="none"/>
                      <a:tailEnd len="sm" w="sm" type="none"/>
                    </a:lnR>
                    <a:lnT cap="flat" cmpd="sng" w="5450">
                      <a:solidFill>
                        <a:srgbClr val="CCCCCC"/>
                      </a:solidFill>
                      <a:prstDash val="solid"/>
                      <a:round/>
                      <a:headEnd len="sm" w="sm" type="none"/>
                      <a:tailEnd len="sm" w="sm" type="none"/>
                    </a:lnT>
                    <a:lnB cap="flat" cmpd="sng" w="5450">
                      <a:solidFill>
                        <a:srgbClr val="CCCCCC"/>
                      </a:solidFill>
                      <a:prstDash val="solid"/>
                      <a:round/>
                      <a:headEnd len="sm" w="sm" type="none"/>
                      <a:tailEnd len="sm" w="sm" type="none"/>
                    </a:lnB>
                  </a:tcPr>
                </a:tc>
                <a:tc>
                  <a:txBody>
                    <a:bodyPr>
                      <a:noAutofit/>
                    </a:bodyPr>
                    <a:lstStyle/>
                    <a:p>
                      <a:pPr indent="0" lvl="0" marL="0" rtl="0" algn="r">
                        <a:lnSpc>
                          <a:spcPct val="115000"/>
                        </a:lnSpc>
                        <a:spcBef>
                          <a:spcPts val="0"/>
                        </a:spcBef>
                        <a:spcAft>
                          <a:spcPts val="0"/>
                        </a:spcAft>
                        <a:buNone/>
                      </a:pPr>
                      <a:r>
                        <a:rPr lang="en" sz="1100"/>
                        <a:t>96287</a:t>
                      </a:r>
                      <a:endParaRPr sz="1100"/>
                    </a:p>
                  </a:txBody>
                  <a:tcPr marT="25400" marB="25400" marR="25400" marL="25400" anchor="b">
                    <a:lnL cap="flat" cmpd="sng" w="5450">
                      <a:solidFill>
                        <a:srgbClr val="CCCCCC"/>
                      </a:solidFill>
                      <a:prstDash val="solid"/>
                      <a:round/>
                      <a:headEnd len="sm" w="sm" type="none"/>
                      <a:tailEnd len="sm" w="sm" type="none"/>
                    </a:lnL>
                    <a:lnR cap="flat" cmpd="sng" w="5450">
                      <a:solidFill>
                        <a:srgbClr val="CCCCCC"/>
                      </a:solidFill>
                      <a:prstDash val="solid"/>
                      <a:round/>
                      <a:headEnd len="sm" w="sm" type="none"/>
                      <a:tailEnd len="sm" w="sm" type="none"/>
                    </a:lnR>
                    <a:lnT cap="flat" cmpd="sng" w="5450">
                      <a:solidFill>
                        <a:srgbClr val="CCCCCC"/>
                      </a:solidFill>
                      <a:prstDash val="solid"/>
                      <a:round/>
                      <a:headEnd len="sm" w="sm" type="none"/>
                      <a:tailEnd len="sm" w="sm" type="none"/>
                    </a:lnT>
                    <a:lnB cap="flat" cmpd="sng" w="5450">
                      <a:solidFill>
                        <a:srgbClr val="CCCCCC"/>
                      </a:solidFill>
                      <a:prstDash val="solid"/>
                      <a:round/>
                      <a:headEnd len="sm" w="sm" type="none"/>
                      <a:tailEnd len="sm" w="sm" type="none"/>
                    </a:lnB>
                  </a:tcPr>
                </a:tc>
              </a:tr>
              <a:tr h="190500">
                <a:tc>
                  <a:txBody>
                    <a:bodyPr>
                      <a:noAutofit/>
                    </a:bodyPr>
                    <a:lstStyle/>
                    <a:p>
                      <a:pPr indent="0" lvl="0" marL="0" rtl="0" algn="r">
                        <a:lnSpc>
                          <a:spcPct val="115000"/>
                        </a:lnSpc>
                        <a:spcBef>
                          <a:spcPts val="0"/>
                        </a:spcBef>
                        <a:spcAft>
                          <a:spcPts val="0"/>
                        </a:spcAft>
                        <a:buNone/>
                      </a:pPr>
                      <a:r>
                        <a:rPr lang="en" sz="1100"/>
                        <a:t>991.93</a:t>
                      </a:r>
                      <a:endParaRPr sz="1100"/>
                    </a:p>
                  </a:txBody>
                  <a:tcPr marT="25400" marB="25400" marR="25400" marL="25400" anchor="b">
                    <a:lnL cap="flat" cmpd="sng" w="5450">
                      <a:solidFill>
                        <a:srgbClr val="CCCCCC"/>
                      </a:solidFill>
                      <a:prstDash val="solid"/>
                      <a:round/>
                      <a:headEnd len="sm" w="sm" type="none"/>
                      <a:tailEnd len="sm" w="sm" type="none"/>
                    </a:lnL>
                    <a:lnR cap="flat" cmpd="sng" w="5450">
                      <a:solidFill>
                        <a:srgbClr val="CCCCCC"/>
                      </a:solidFill>
                      <a:prstDash val="solid"/>
                      <a:round/>
                      <a:headEnd len="sm" w="sm" type="none"/>
                      <a:tailEnd len="sm" w="sm" type="none"/>
                    </a:lnR>
                    <a:lnT cap="flat" cmpd="sng" w="5450">
                      <a:solidFill>
                        <a:srgbClr val="CCCCCC"/>
                      </a:solidFill>
                      <a:prstDash val="solid"/>
                      <a:round/>
                      <a:headEnd len="sm" w="sm" type="none"/>
                      <a:tailEnd len="sm" w="sm" type="none"/>
                    </a:lnT>
                    <a:lnB cap="flat" cmpd="sng" w="5450">
                      <a:solidFill>
                        <a:srgbClr val="CCCCCC"/>
                      </a:solidFill>
                      <a:prstDash val="solid"/>
                      <a:round/>
                      <a:headEnd len="sm" w="sm" type="none"/>
                      <a:tailEnd len="sm" w="sm" type="none"/>
                    </a:lnB>
                  </a:tcPr>
                </a:tc>
                <a:tc>
                  <a:txBody>
                    <a:bodyPr>
                      <a:noAutofit/>
                    </a:bodyPr>
                    <a:lstStyle/>
                    <a:p>
                      <a:pPr indent="0" lvl="0" marL="0" rtl="0" algn="r">
                        <a:lnSpc>
                          <a:spcPct val="115000"/>
                        </a:lnSpc>
                        <a:spcBef>
                          <a:spcPts val="0"/>
                        </a:spcBef>
                        <a:spcAft>
                          <a:spcPts val="0"/>
                        </a:spcAft>
                        <a:buNone/>
                      </a:pPr>
                      <a:r>
                        <a:rPr lang="en" sz="1100"/>
                        <a:t>99.49%</a:t>
                      </a:r>
                      <a:endParaRPr sz="1100"/>
                    </a:p>
                  </a:txBody>
                  <a:tcPr marT="25400" marB="25400" marR="25400" marL="25400" anchor="b">
                    <a:lnL cap="flat" cmpd="sng" w="5450">
                      <a:solidFill>
                        <a:srgbClr val="CCCCCC"/>
                      </a:solidFill>
                      <a:prstDash val="solid"/>
                      <a:round/>
                      <a:headEnd len="sm" w="sm" type="none"/>
                      <a:tailEnd len="sm" w="sm" type="none"/>
                    </a:lnL>
                    <a:lnR cap="flat" cmpd="sng" w="5450">
                      <a:solidFill>
                        <a:srgbClr val="CCCCCC"/>
                      </a:solidFill>
                      <a:prstDash val="solid"/>
                      <a:round/>
                      <a:headEnd len="sm" w="sm" type="none"/>
                      <a:tailEnd len="sm" w="sm" type="none"/>
                    </a:lnR>
                    <a:lnT cap="flat" cmpd="sng" w="5450">
                      <a:solidFill>
                        <a:srgbClr val="CCCCCC"/>
                      </a:solidFill>
                      <a:prstDash val="solid"/>
                      <a:round/>
                      <a:headEnd len="sm" w="sm" type="none"/>
                      <a:tailEnd len="sm" w="sm" type="none"/>
                    </a:lnT>
                    <a:lnB cap="flat" cmpd="sng" w="5450">
                      <a:solidFill>
                        <a:srgbClr val="CCCCCC"/>
                      </a:solidFill>
                      <a:prstDash val="solid"/>
                      <a:round/>
                      <a:headEnd len="sm" w="sm" type="none"/>
                      <a:tailEnd len="sm" w="sm" type="none"/>
                    </a:lnB>
                  </a:tcPr>
                </a:tc>
                <a:tc>
                  <a:txBody>
                    <a:bodyPr>
                      <a:noAutofit/>
                    </a:bodyPr>
                    <a:lstStyle/>
                    <a:p>
                      <a:pPr indent="0" lvl="0" marL="0" rtl="0" algn="r">
                        <a:lnSpc>
                          <a:spcPct val="115000"/>
                        </a:lnSpc>
                        <a:spcBef>
                          <a:spcPts val="0"/>
                        </a:spcBef>
                        <a:spcAft>
                          <a:spcPts val="0"/>
                        </a:spcAft>
                        <a:buNone/>
                      </a:pPr>
                      <a:r>
                        <a:rPr lang="en" sz="1100"/>
                        <a:t>805.72</a:t>
                      </a:r>
                      <a:endParaRPr sz="1100"/>
                    </a:p>
                  </a:txBody>
                  <a:tcPr marT="25400" marB="25400" marR="25400" marL="25400" anchor="b">
                    <a:lnL cap="flat" cmpd="sng" w="5450">
                      <a:solidFill>
                        <a:srgbClr val="CCCCCC"/>
                      </a:solidFill>
                      <a:prstDash val="solid"/>
                      <a:round/>
                      <a:headEnd len="sm" w="sm" type="none"/>
                      <a:tailEnd len="sm" w="sm" type="none"/>
                    </a:lnL>
                    <a:lnR cap="flat" cmpd="sng" w="5450">
                      <a:solidFill>
                        <a:srgbClr val="CCCCCC"/>
                      </a:solidFill>
                      <a:prstDash val="solid"/>
                      <a:round/>
                      <a:headEnd len="sm" w="sm" type="none"/>
                      <a:tailEnd len="sm" w="sm" type="none"/>
                    </a:lnR>
                    <a:lnT cap="flat" cmpd="sng" w="5450">
                      <a:solidFill>
                        <a:srgbClr val="CCCCCC"/>
                      </a:solidFill>
                      <a:prstDash val="solid"/>
                      <a:round/>
                      <a:headEnd len="sm" w="sm" type="none"/>
                      <a:tailEnd len="sm" w="sm" type="none"/>
                    </a:lnT>
                    <a:lnB cap="flat" cmpd="sng" w="5450">
                      <a:solidFill>
                        <a:srgbClr val="CCCCCC"/>
                      </a:solidFill>
                      <a:prstDash val="solid"/>
                      <a:round/>
                      <a:headEnd len="sm" w="sm" type="none"/>
                      <a:tailEnd len="sm" w="sm" type="none"/>
                    </a:lnB>
                  </a:tcPr>
                </a:tc>
                <a:tc>
                  <a:txBody>
                    <a:bodyPr>
                      <a:noAutofit/>
                    </a:bodyPr>
                    <a:lstStyle/>
                    <a:p>
                      <a:pPr indent="0" lvl="0" marL="0" rtl="0" algn="r">
                        <a:lnSpc>
                          <a:spcPct val="115000"/>
                        </a:lnSpc>
                        <a:spcBef>
                          <a:spcPts val="0"/>
                        </a:spcBef>
                        <a:spcAft>
                          <a:spcPts val="0"/>
                        </a:spcAft>
                        <a:buNone/>
                      </a:pPr>
                      <a:r>
                        <a:rPr lang="en" sz="1100"/>
                        <a:t>97.76%</a:t>
                      </a:r>
                      <a:endParaRPr sz="1100"/>
                    </a:p>
                  </a:txBody>
                  <a:tcPr marT="25400" marB="25400" marR="25400" marL="25400" anchor="b">
                    <a:lnL cap="flat" cmpd="sng" w="5450">
                      <a:solidFill>
                        <a:srgbClr val="CCCCCC"/>
                      </a:solidFill>
                      <a:prstDash val="solid"/>
                      <a:round/>
                      <a:headEnd len="sm" w="sm" type="none"/>
                      <a:tailEnd len="sm" w="sm" type="none"/>
                    </a:lnL>
                    <a:lnR cap="flat" cmpd="sng" w="5450">
                      <a:solidFill>
                        <a:srgbClr val="CCCCCC"/>
                      </a:solidFill>
                      <a:prstDash val="solid"/>
                      <a:round/>
                      <a:headEnd len="sm" w="sm" type="none"/>
                      <a:tailEnd len="sm" w="sm" type="none"/>
                    </a:lnR>
                    <a:lnT cap="flat" cmpd="sng" w="5450">
                      <a:solidFill>
                        <a:srgbClr val="CCCCCC"/>
                      </a:solidFill>
                      <a:prstDash val="solid"/>
                      <a:round/>
                      <a:headEnd len="sm" w="sm" type="none"/>
                      <a:tailEnd len="sm" w="sm" type="none"/>
                    </a:lnT>
                    <a:lnB cap="flat" cmpd="sng" w="5450">
                      <a:solidFill>
                        <a:srgbClr val="CCCCCC"/>
                      </a:solidFill>
                      <a:prstDash val="solid"/>
                      <a:round/>
                      <a:headEnd len="sm" w="sm" type="none"/>
                      <a:tailEnd len="sm" w="sm" type="none"/>
                    </a:lnB>
                  </a:tcPr>
                </a:tc>
                <a:tc>
                  <a:txBody>
                    <a:bodyPr>
                      <a:noAutofit/>
                    </a:bodyPr>
                    <a:lstStyle/>
                    <a:p>
                      <a:pPr indent="0" lvl="0" marL="0" rtl="0" algn="r">
                        <a:lnSpc>
                          <a:spcPct val="115000"/>
                        </a:lnSpc>
                        <a:spcBef>
                          <a:spcPts val="0"/>
                        </a:spcBef>
                        <a:spcAft>
                          <a:spcPts val="0"/>
                        </a:spcAft>
                        <a:buNone/>
                      </a:pPr>
                      <a:r>
                        <a:rPr lang="en" sz="1100"/>
                        <a:t>765.11</a:t>
                      </a:r>
                      <a:endParaRPr sz="1100"/>
                    </a:p>
                  </a:txBody>
                  <a:tcPr marT="25400" marB="25400" marR="25400" marL="25400" anchor="b">
                    <a:lnL cap="flat" cmpd="sng" w="5450">
                      <a:solidFill>
                        <a:srgbClr val="CCCCCC"/>
                      </a:solidFill>
                      <a:prstDash val="solid"/>
                      <a:round/>
                      <a:headEnd len="sm" w="sm" type="none"/>
                      <a:tailEnd len="sm" w="sm" type="none"/>
                    </a:lnL>
                    <a:lnR cap="flat" cmpd="sng" w="5450">
                      <a:solidFill>
                        <a:srgbClr val="CCCCCC"/>
                      </a:solidFill>
                      <a:prstDash val="solid"/>
                      <a:round/>
                      <a:headEnd len="sm" w="sm" type="none"/>
                      <a:tailEnd len="sm" w="sm" type="none"/>
                    </a:lnR>
                    <a:lnT cap="flat" cmpd="sng" w="5450">
                      <a:solidFill>
                        <a:srgbClr val="CCCCCC"/>
                      </a:solidFill>
                      <a:prstDash val="solid"/>
                      <a:round/>
                      <a:headEnd len="sm" w="sm" type="none"/>
                      <a:tailEnd len="sm" w="sm" type="none"/>
                    </a:lnT>
                    <a:lnB cap="flat" cmpd="sng" w="5450">
                      <a:solidFill>
                        <a:srgbClr val="CCCCCC"/>
                      </a:solidFill>
                      <a:prstDash val="solid"/>
                      <a:round/>
                      <a:headEnd len="sm" w="sm" type="none"/>
                      <a:tailEnd len="sm" w="sm" type="none"/>
                    </a:lnB>
                  </a:tcPr>
                </a:tc>
                <a:tc>
                  <a:txBody>
                    <a:bodyPr>
                      <a:noAutofit/>
                    </a:bodyPr>
                    <a:lstStyle/>
                    <a:p>
                      <a:pPr indent="0" lvl="0" marL="0" rtl="0" algn="r">
                        <a:lnSpc>
                          <a:spcPct val="115000"/>
                        </a:lnSpc>
                        <a:spcBef>
                          <a:spcPts val="0"/>
                        </a:spcBef>
                        <a:spcAft>
                          <a:spcPts val="0"/>
                        </a:spcAft>
                        <a:buNone/>
                      </a:pPr>
                      <a:r>
                        <a:rPr lang="en" sz="1100"/>
                        <a:t>97.81%</a:t>
                      </a:r>
                      <a:endParaRPr sz="1100"/>
                    </a:p>
                  </a:txBody>
                  <a:tcPr marT="25400" marB="25400" marR="25400" marL="25400" anchor="b">
                    <a:lnL cap="flat" cmpd="sng" w="5450">
                      <a:solidFill>
                        <a:srgbClr val="CCCCCC"/>
                      </a:solidFill>
                      <a:prstDash val="solid"/>
                      <a:round/>
                      <a:headEnd len="sm" w="sm" type="none"/>
                      <a:tailEnd len="sm" w="sm" type="none"/>
                    </a:lnL>
                    <a:lnR cap="flat" cmpd="sng" w="5450">
                      <a:solidFill>
                        <a:srgbClr val="CCCCCC"/>
                      </a:solidFill>
                      <a:prstDash val="solid"/>
                      <a:round/>
                      <a:headEnd len="sm" w="sm" type="none"/>
                      <a:tailEnd len="sm" w="sm" type="none"/>
                    </a:lnR>
                    <a:lnT cap="flat" cmpd="sng" w="5450">
                      <a:solidFill>
                        <a:srgbClr val="CCCCCC"/>
                      </a:solidFill>
                      <a:prstDash val="solid"/>
                      <a:round/>
                      <a:headEnd len="sm" w="sm" type="none"/>
                      <a:tailEnd len="sm" w="sm" type="none"/>
                    </a:lnT>
                    <a:lnB cap="flat" cmpd="sng" w="5450">
                      <a:solidFill>
                        <a:srgbClr val="CCCCCC"/>
                      </a:solidFill>
                      <a:prstDash val="solid"/>
                      <a:round/>
                      <a:headEnd len="sm" w="sm" type="none"/>
                      <a:tailEnd len="sm" w="sm" type="none"/>
                    </a:lnB>
                  </a:tcPr>
                </a:tc>
                <a:tc>
                  <a:txBody>
                    <a:bodyPr>
                      <a:noAutofit/>
                    </a:bodyPr>
                    <a:lstStyle/>
                    <a:p>
                      <a:pPr indent="0" lvl="0" marL="0" rtl="0" algn="r">
                        <a:lnSpc>
                          <a:spcPct val="115000"/>
                        </a:lnSpc>
                        <a:spcBef>
                          <a:spcPts val="0"/>
                        </a:spcBef>
                        <a:spcAft>
                          <a:spcPts val="0"/>
                        </a:spcAft>
                        <a:buNone/>
                      </a:pPr>
                      <a:r>
                        <a:rPr lang="en" sz="1100"/>
                        <a:t>139-44</a:t>
                      </a:r>
                      <a:endParaRPr sz="1100"/>
                    </a:p>
                  </a:txBody>
                  <a:tcPr marT="25400" marB="25400" marR="25400" marL="25400" anchor="b">
                    <a:lnL cap="flat" cmpd="sng" w="5450">
                      <a:solidFill>
                        <a:srgbClr val="CCCCCC"/>
                      </a:solidFill>
                      <a:prstDash val="solid"/>
                      <a:round/>
                      <a:headEnd len="sm" w="sm" type="none"/>
                      <a:tailEnd len="sm" w="sm" type="none"/>
                    </a:lnL>
                    <a:lnR cap="flat" cmpd="sng" w="5450">
                      <a:solidFill>
                        <a:srgbClr val="CCCCCC"/>
                      </a:solidFill>
                      <a:prstDash val="solid"/>
                      <a:round/>
                      <a:headEnd len="sm" w="sm" type="none"/>
                      <a:tailEnd len="sm" w="sm" type="none"/>
                    </a:lnR>
                    <a:lnT cap="flat" cmpd="sng" w="5450">
                      <a:solidFill>
                        <a:srgbClr val="CCCCCC"/>
                      </a:solidFill>
                      <a:prstDash val="solid"/>
                      <a:round/>
                      <a:headEnd len="sm" w="sm" type="none"/>
                      <a:tailEnd len="sm" w="sm" type="none"/>
                    </a:lnT>
                    <a:lnB cap="flat" cmpd="sng" w="5450">
                      <a:solidFill>
                        <a:srgbClr val="CCCCCC"/>
                      </a:solidFill>
                      <a:prstDash val="solid"/>
                      <a:round/>
                      <a:headEnd len="sm" w="sm" type="none"/>
                      <a:tailEnd len="sm" w="sm" type="none"/>
                    </a:lnB>
                  </a:tcPr>
                </a:tc>
                <a:tc>
                  <a:txBody>
                    <a:bodyPr>
                      <a:noAutofit/>
                    </a:bodyPr>
                    <a:lstStyle/>
                    <a:p>
                      <a:pPr indent="0" lvl="0" marL="0" rtl="0" algn="r">
                        <a:lnSpc>
                          <a:spcPct val="115000"/>
                        </a:lnSpc>
                        <a:spcBef>
                          <a:spcPts val="0"/>
                        </a:spcBef>
                        <a:spcAft>
                          <a:spcPts val="0"/>
                        </a:spcAft>
                        <a:buNone/>
                      </a:pPr>
                      <a:r>
                        <a:rPr lang="en" sz="1100"/>
                        <a:t>117659</a:t>
                      </a:r>
                      <a:endParaRPr sz="1100"/>
                    </a:p>
                  </a:txBody>
                  <a:tcPr marT="25400" marB="25400" marR="25400" marL="25400" anchor="b">
                    <a:lnL cap="flat" cmpd="sng" w="5450">
                      <a:solidFill>
                        <a:srgbClr val="CCCCCC"/>
                      </a:solidFill>
                      <a:prstDash val="solid"/>
                      <a:round/>
                      <a:headEnd len="sm" w="sm" type="none"/>
                      <a:tailEnd len="sm" w="sm" type="none"/>
                    </a:lnL>
                    <a:lnR cap="flat" cmpd="sng" w="5450">
                      <a:solidFill>
                        <a:srgbClr val="CCCCCC"/>
                      </a:solidFill>
                      <a:prstDash val="solid"/>
                      <a:round/>
                      <a:headEnd len="sm" w="sm" type="none"/>
                      <a:tailEnd len="sm" w="sm" type="none"/>
                    </a:lnR>
                    <a:lnT cap="flat" cmpd="sng" w="5450">
                      <a:solidFill>
                        <a:srgbClr val="CCCCCC"/>
                      </a:solidFill>
                      <a:prstDash val="solid"/>
                      <a:round/>
                      <a:headEnd len="sm" w="sm" type="none"/>
                      <a:tailEnd len="sm" w="sm" type="none"/>
                    </a:lnT>
                    <a:lnB cap="flat" cmpd="sng" w="5450">
                      <a:solidFill>
                        <a:srgbClr val="CCCCCC"/>
                      </a:solidFill>
                      <a:prstDash val="solid"/>
                      <a:round/>
                      <a:headEnd len="sm" w="sm" type="none"/>
                      <a:tailEnd len="sm" w="sm" type="none"/>
                    </a:lnB>
                  </a:tcPr>
                </a:tc>
              </a:tr>
              <a:tr h="190500">
                <a:tc>
                  <a:txBody>
                    <a:bodyPr>
                      <a:noAutofit/>
                    </a:bodyPr>
                    <a:lstStyle/>
                    <a:p>
                      <a:pPr indent="0" lvl="0" marL="0" rtl="0" algn="r">
                        <a:lnSpc>
                          <a:spcPct val="115000"/>
                        </a:lnSpc>
                        <a:spcBef>
                          <a:spcPts val="0"/>
                        </a:spcBef>
                        <a:spcAft>
                          <a:spcPts val="0"/>
                        </a:spcAft>
                        <a:buNone/>
                      </a:pPr>
                      <a:r>
                        <a:rPr lang="en" sz="1100"/>
                        <a:t>879.68</a:t>
                      </a:r>
                      <a:endParaRPr sz="1100"/>
                    </a:p>
                  </a:txBody>
                  <a:tcPr marT="25400" marB="25400" marR="25400" marL="25400" anchor="b">
                    <a:lnL cap="flat" cmpd="sng" w="5450">
                      <a:solidFill>
                        <a:srgbClr val="CCCCCC"/>
                      </a:solidFill>
                      <a:prstDash val="solid"/>
                      <a:round/>
                      <a:headEnd len="sm" w="sm" type="none"/>
                      <a:tailEnd len="sm" w="sm" type="none"/>
                    </a:lnL>
                    <a:lnR cap="flat" cmpd="sng" w="5450">
                      <a:solidFill>
                        <a:srgbClr val="CCCCCC"/>
                      </a:solidFill>
                      <a:prstDash val="solid"/>
                      <a:round/>
                      <a:headEnd len="sm" w="sm" type="none"/>
                      <a:tailEnd len="sm" w="sm" type="none"/>
                    </a:lnR>
                    <a:lnT cap="flat" cmpd="sng" w="5450">
                      <a:solidFill>
                        <a:srgbClr val="CCCCCC"/>
                      </a:solidFill>
                      <a:prstDash val="solid"/>
                      <a:round/>
                      <a:headEnd len="sm" w="sm" type="none"/>
                      <a:tailEnd len="sm" w="sm" type="none"/>
                    </a:lnT>
                    <a:lnB cap="flat" cmpd="sng" w="5450">
                      <a:solidFill>
                        <a:srgbClr val="CCCCCC"/>
                      </a:solidFill>
                      <a:prstDash val="solid"/>
                      <a:round/>
                      <a:headEnd len="sm" w="sm" type="none"/>
                      <a:tailEnd len="sm" w="sm" type="none"/>
                    </a:lnB>
                  </a:tcPr>
                </a:tc>
                <a:tc>
                  <a:txBody>
                    <a:bodyPr>
                      <a:noAutofit/>
                    </a:bodyPr>
                    <a:lstStyle/>
                    <a:p>
                      <a:pPr indent="0" lvl="0" marL="0" rtl="0" algn="r">
                        <a:lnSpc>
                          <a:spcPct val="115000"/>
                        </a:lnSpc>
                        <a:spcBef>
                          <a:spcPts val="0"/>
                        </a:spcBef>
                        <a:spcAft>
                          <a:spcPts val="0"/>
                        </a:spcAft>
                        <a:buNone/>
                      </a:pPr>
                      <a:r>
                        <a:rPr lang="en" sz="1100"/>
                        <a:t>99.59%</a:t>
                      </a:r>
                      <a:endParaRPr sz="1100"/>
                    </a:p>
                  </a:txBody>
                  <a:tcPr marT="25400" marB="25400" marR="25400" marL="25400" anchor="b">
                    <a:lnL cap="flat" cmpd="sng" w="5450">
                      <a:solidFill>
                        <a:srgbClr val="CCCCCC"/>
                      </a:solidFill>
                      <a:prstDash val="solid"/>
                      <a:round/>
                      <a:headEnd len="sm" w="sm" type="none"/>
                      <a:tailEnd len="sm" w="sm" type="none"/>
                    </a:lnL>
                    <a:lnR cap="flat" cmpd="sng" w="5450">
                      <a:solidFill>
                        <a:srgbClr val="CCCCCC"/>
                      </a:solidFill>
                      <a:prstDash val="solid"/>
                      <a:round/>
                      <a:headEnd len="sm" w="sm" type="none"/>
                      <a:tailEnd len="sm" w="sm" type="none"/>
                    </a:lnR>
                    <a:lnT cap="flat" cmpd="sng" w="5450">
                      <a:solidFill>
                        <a:srgbClr val="CCCCCC"/>
                      </a:solidFill>
                      <a:prstDash val="solid"/>
                      <a:round/>
                      <a:headEnd len="sm" w="sm" type="none"/>
                      <a:tailEnd len="sm" w="sm" type="none"/>
                    </a:lnT>
                    <a:lnB cap="flat" cmpd="sng" w="5450">
                      <a:solidFill>
                        <a:srgbClr val="CCCCCC"/>
                      </a:solidFill>
                      <a:prstDash val="solid"/>
                      <a:round/>
                      <a:headEnd len="sm" w="sm" type="none"/>
                      <a:tailEnd len="sm" w="sm" type="none"/>
                    </a:lnB>
                  </a:tcPr>
                </a:tc>
                <a:tc>
                  <a:txBody>
                    <a:bodyPr>
                      <a:noAutofit/>
                    </a:bodyPr>
                    <a:lstStyle/>
                    <a:p>
                      <a:pPr indent="0" lvl="0" marL="0" rtl="0" algn="r">
                        <a:lnSpc>
                          <a:spcPct val="115000"/>
                        </a:lnSpc>
                        <a:spcBef>
                          <a:spcPts val="0"/>
                        </a:spcBef>
                        <a:spcAft>
                          <a:spcPts val="0"/>
                        </a:spcAft>
                        <a:buNone/>
                      </a:pPr>
                      <a:r>
                        <a:rPr lang="en" sz="1100"/>
                        <a:t>828.70</a:t>
                      </a:r>
                      <a:endParaRPr sz="1100"/>
                    </a:p>
                  </a:txBody>
                  <a:tcPr marT="25400" marB="25400" marR="25400" marL="25400" anchor="b">
                    <a:lnL cap="flat" cmpd="sng" w="5450">
                      <a:solidFill>
                        <a:srgbClr val="CCCCCC"/>
                      </a:solidFill>
                      <a:prstDash val="solid"/>
                      <a:round/>
                      <a:headEnd len="sm" w="sm" type="none"/>
                      <a:tailEnd len="sm" w="sm" type="none"/>
                    </a:lnL>
                    <a:lnR cap="flat" cmpd="sng" w="5450">
                      <a:solidFill>
                        <a:srgbClr val="CCCCCC"/>
                      </a:solidFill>
                      <a:prstDash val="solid"/>
                      <a:round/>
                      <a:headEnd len="sm" w="sm" type="none"/>
                      <a:tailEnd len="sm" w="sm" type="none"/>
                    </a:lnR>
                    <a:lnT cap="flat" cmpd="sng" w="5450">
                      <a:solidFill>
                        <a:srgbClr val="CCCCCC"/>
                      </a:solidFill>
                      <a:prstDash val="solid"/>
                      <a:round/>
                      <a:headEnd len="sm" w="sm" type="none"/>
                      <a:tailEnd len="sm" w="sm" type="none"/>
                    </a:lnT>
                    <a:lnB cap="flat" cmpd="sng" w="5450">
                      <a:solidFill>
                        <a:srgbClr val="CCCCCC"/>
                      </a:solidFill>
                      <a:prstDash val="solid"/>
                      <a:round/>
                      <a:headEnd len="sm" w="sm" type="none"/>
                      <a:tailEnd len="sm" w="sm" type="none"/>
                    </a:lnB>
                  </a:tcPr>
                </a:tc>
                <a:tc>
                  <a:txBody>
                    <a:bodyPr>
                      <a:noAutofit/>
                    </a:bodyPr>
                    <a:lstStyle/>
                    <a:p>
                      <a:pPr indent="0" lvl="0" marL="0" rtl="0" algn="r">
                        <a:lnSpc>
                          <a:spcPct val="115000"/>
                        </a:lnSpc>
                        <a:spcBef>
                          <a:spcPts val="0"/>
                        </a:spcBef>
                        <a:spcAft>
                          <a:spcPts val="0"/>
                        </a:spcAft>
                        <a:buNone/>
                      </a:pPr>
                      <a:r>
                        <a:rPr lang="en" sz="1100"/>
                        <a:t>97.71%</a:t>
                      </a:r>
                      <a:endParaRPr sz="1100"/>
                    </a:p>
                  </a:txBody>
                  <a:tcPr marT="25400" marB="25400" marR="25400" marL="25400" anchor="b">
                    <a:lnL cap="flat" cmpd="sng" w="5450">
                      <a:solidFill>
                        <a:srgbClr val="CCCCCC"/>
                      </a:solidFill>
                      <a:prstDash val="solid"/>
                      <a:round/>
                      <a:headEnd len="sm" w="sm" type="none"/>
                      <a:tailEnd len="sm" w="sm" type="none"/>
                    </a:lnL>
                    <a:lnR cap="flat" cmpd="sng" w="5450">
                      <a:solidFill>
                        <a:srgbClr val="CCCCCC"/>
                      </a:solidFill>
                      <a:prstDash val="solid"/>
                      <a:round/>
                      <a:headEnd len="sm" w="sm" type="none"/>
                      <a:tailEnd len="sm" w="sm" type="none"/>
                    </a:lnR>
                    <a:lnT cap="flat" cmpd="sng" w="5450">
                      <a:solidFill>
                        <a:srgbClr val="CCCCCC"/>
                      </a:solidFill>
                      <a:prstDash val="solid"/>
                      <a:round/>
                      <a:headEnd len="sm" w="sm" type="none"/>
                      <a:tailEnd len="sm" w="sm" type="none"/>
                    </a:lnT>
                    <a:lnB cap="flat" cmpd="sng" w="5450">
                      <a:solidFill>
                        <a:srgbClr val="CCCCCC"/>
                      </a:solidFill>
                      <a:prstDash val="solid"/>
                      <a:round/>
                      <a:headEnd len="sm" w="sm" type="none"/>
                      <a:tailEnd len="sm" w="sm" type="none"/>
                    </a:lnB>
                  </a:tcPr>
                </a:tc>
                <a:tc>
                  <a:txBody>
                    <a:bodyPr>
                      <a:noAutofit/>
                    </a:bodyPr>
                    <a:lstStyle/>
                    <a:p>
                      <a:pPr indent="0" lvl="0" marL="0" rtl="0" algn="r">
                        <a:lnSpc>
                          <a:spcPct val="115000"/>
                        </a:lnSpc>
                        <a:spcBef>
                          <a:spcPts val="0"/>
                        </a:spcBef>
                        <a:spcAft>
                          <a:spcPts val="0"/>
                        </a:spcAft>
                        <a:buNone/>
                      </a:pPr>
                      <a:r>
                        <a:rPr lang="en" sz="1100"/>
                        <a:t>819.05</a:t>
                      </a:r>
                      <a:endParaRPr sz="1100"/>
                    </a:p>
                  </a:txBody>
                  <a:tcPr marT="25400" marB="25400" marR="25400" marL="25400" anchor="b">
                    <a:lnL cap="flat" cmpd="sng" w="5450">
                      <a:solidFill>
                        <a:srgbClr val="CCCCCC"/>
                      </a:solidFill>
                      <a:prstDash val="solid"/>
                      <a:round/>
                      <a:headEnd len="sm" w="sm" type="none"/>
                      <a:tailEnd len="sm" w="sm" type="none"/>
                    </a:lnL>
                    <a:lnR cap="flat" cmpd="sng" w="5450">
                      <a:solidFill>
                        <a:srgbClr val="CCCCCC"/>
                      </a:solidFill>
                      <a:prstDash val="solid"/>
                      <a:round/>
                      <a:headEnd len="sm" w="sm" type="none"/>
                      <a:tailEnd len="sm" w="sm" type="none"/>
                    </a:lnR>
                    <a:lnT cap="flat" cmpd="sng" w="5450">
                      <a:solidFill>
                        <a:srgbClr val="CCCCCC"/>
                      </a:solidFill>
                      <a:prstDash val="solid"/>
                      <a:round/>
                      <a:headEnd len="sm" w="sm" type="none"/>
                      <a:tailEnd len="sm" w="sm" type="none"/>
                    </a:lnT>
                    <a:lnB cap="flat" cmpd="sng" w="5450">
                      <a:solidFill>
                        <a:srgbClr val="CCCCCC"/>
                      </a:solidFill>
                      <a:prstDash val="solid"/>
                      <a:round/>
                      <a:headEnd len="sm" w="sm" type="none"/>
                      <a:tailEnd len="sm" w="sm" type="none"/>
                    </a:lnB>
                  </a:tcPr>
                </a:tc>
                <a:tc>
                  <a:txBody>
                    <a:bodyPr>
                      <a:noAutofit/>
                    </a:bodyPr>
                    <a:lstStyle/>
                    <a:p>
                      <a:pPr indent="0" lvl="0" marL="0" rtl="0" algn="r">
                        <a:lnSpc>
                          <a:spcPct val="115000"/>
                        </a:lnSpc>
                        <a:spcBef>
                          <a:spcPts val="0"/>
                        </a:spcBef>
                        <a:spcAft>
                          <a:spcPts val="0"/>
                        </a:spcAft>
                        <a:buNone/>
                      </a:pPr>
                      <a:r>
                        <a:rPr lang="en" sz="1100"/>
                        <a:t>97.88%</a:t>
                      </a:r>
                      <a:endParaRPr sz="1100"/>
                    </a:p>
                  </a:txBody>
                  <a:tcPr marT="25400" marB="25400" marR="25400" marL="25400" anchor="b">
                    <a:lnL cap="flat" cmpd="sng" w="5450">
                      <a:solidFill>
                        <a:srgbClr val="CCCCCC"/>
                      </a:solidFill>
                      <a:prstDash val="solid"/>
                      <a:round/>
                      <a:headEnd len="sm" w="sm" type="none"/>
                      <a:tailEnd len="sm" w="sm" type="none"/>
                    </a:lnL>
                    <a:lnR cap="flat" cmpd="sng" w="5450">
                      <a:solidFill>
                        <a:srgbClr val="CCCCCC"/>
                      </a:solidFill>
                      <a:prstDash val="solid"/>
                      <a:round/>
                      <a:headEnd len="sm" w="sm" type="none"/>
                      <a:tailEnd len="sm" w="sm" type="none"/>
                    </a:lnR>
                    <a:lnT cap="flat" cmpd="sng" w="5450">
                      <a:solidFill>
                        <a:srgbClr val="CCCCCC"/>
                      </a:solidFill>
                      <a:prstDash val="solid"/>
                      <a:round/>
                      <a:headEnd len="sm" w="sm" type="none"/>
                      <a:tailEnd len="sm" w="sm" type="none"/>
                    </a:lnT>
                    <a:lnB cap="flat" cmpd="sng" w="5450">
                      <a:solidFill>
                        <a:srgbClr val="CCCCCC"/>
                      </a:solidFill>
                      <a:prstDash val="solid"/>
                      <a:round/>
                      <a:headEnd len="sm" w="sm" type="none"/>
                      <a:tailEnd len="sm" w="sm" type="none"/>
                    </a:lnB>
                  </a:tcPr>
                </a:tc>
                <a:tc>
                  <a:txBody>
                    <a:bodyPr>
                      <a:noAutofit/>
                    </a:bodyPr>
                    <a:lstStyle/>
                    <a:p>
                      <a:pPr indent="0" lvl="0" marL="0" rtl="0" algn="r">
                        <a:lnSpc>
                          <a:spcPct val="115000"/>
                        </a:lnSpc>
                        <a:spcBef>
                          <a:spcPts val="0"/>
                        </a:spcBef>
                        <a:spcAft>
                          <a:spcPts val="0"/>
                        </a:spcAft>
                        <a:buNone/>
                      </a:pPr>
                      <a:r>
                        <a:rPr lang="en" sz="1100"/>
                        <a:t>106-221</a:t>
                      </a:r>
                      <a:endParaRPr sz="1100"/>
                    </a:p>
                  </a:txBody>
                  <a:tcPr marT="25400" marB="25400" marR="25400" marL="25400" anchor="b">
                    <a:lnL cap="flat" cmpd="sng" w="5450">
                      <a:solidFill>
                        <a:srgbClr val="CCCCCC"/>
                      </a:solidFill>
                      <a:prstDash val="solid"/>
                      <a:round/>
                      <a:headEnd len="sm" w="sm" type="none"/>
                      <a:tailEnd len="sm" w="sm" type="none"/>
                    </a:lnL>
                    <a:lnR cap="flat" cmpd="sng" w="5450">
                      <a:solidFill>
                        <a:srgbClr val="CCCCCC"/>
                      </a:solidFill>
                      <a:prstDash val="solid"/>
                      <a:round/>
                      <a:headEnd len="sm" w="sm" type="none"/>
                      <a:tailEnd len="sm" w="sm" type="none"/>
                    </a:lnR>
                    <a:lnT cap="flat" cmpd="sng" w="5450">
                      <a:solidFill>
                        <a:srgbClr val="CCCCCC"/>
                      </a:solidFill>
                      <a:prstDash val="solid"/>
                      <a:round/>
                      <a:headEnd len="sm" w="sm" type="none"/>
                      <a:tailEnd len="sm" w="sm" type="none"/>
                    </a:lnT>
                    <a:lnB cap="flat" cmpd="sng" w="5450">
                      <a:solidFill>
                        <a:srgbClr val="CCCCCC"/>
                      </a:solidFill>
                      <a:prstDash val="solid"/>
                      <a:round/>
                      <a:headEnd len="sm" w="sm" type="none"/>
                      <a:tailEnd len="sm" w="sm" type="none"/>
                    </a:lnB>
                  </a:tcPr>
                </a:tc>
                <a:tc>
                  <a:txBody>
                    <a:bodyPr>
                      <a:noAutofit/>
                    </a:bodyPr>
                    <a:lstStyle/>
                    <a:p>
                      <a:pPr indent="0" lvl="0" marL="0" rtl="0" algn="r">
                        <a:lnSpc>
                          <a:spcPct val="115000"/>
                        </a:lnSpc>
                        <a:spcBef>
                          <a:spcPts val="0"/>
                        </a:spcBef>
                        <a:spcAft>
                          <a:spcPts val="0"/>
                        </a:spcAft>
                        <a:buNone/>
                      </a:pPr>
                      <a:r>
                        <a:rPr lang="en" sz="1100"/>
                        <a:t>111299</a:t>
                      </a:r>
                      <a:endParaRPr sz="1100"/>
                    </a:p>
                  </a:txBody>
                  <a:tcPr marT="25400" marB="25400" marR="25400" marL="25400" anchor="b">
                    <a:lnL cap="flat" cmpd="sng" w="5450">
                      <a:solidFill>
                        <a:srgbClr val="CCCCCC"/>
                      </a:solidFill>
                      <a:prstDash val="solid"/>
                      <a:round/>
                      <a:headEnd len="sm" w="sm" type="none"/>
                      <a:tailEnd len="sm" w="sm" type="none"/>
                    </a:lnL>
                    <a:lnR cap="flat" cmpd="sng" w="5450">
                      <a:solidFill>
                        <a:srgbClr val="CCCCCC"/>
                      </a:solidFill>
                      <a:prstDash val="solid"/>
                      <a:round/>
                      <a:headEnd len="sm" w="sm" type="none"/>
                      <a:tailEnd len="sm" w="sm" type="none"/>
                    </a:lnR>
                    <a:lnT cap="flat" cmpd="sng" w="5450">
                      <a:solidFill>
                        <a:srgbClr val="CCCCCC"/>
                      </a:solidFill>
                      <a:prstDash val="solid"/>
                      <a:round/>
                      <a:headEnd len="sm" w="sm" type="none"/>
                      <a:tailEnd len="sm" w="sm" type="none"/>
                    </a:lnT>
                    <a:lnB cap="flat" cmpd="sng" w="5450">
                      <a:solidFill>
                        <a:srgbClr val="CCCCCC"/>
                      </a:solidFill>
                      <a:prstDash val="solid"/>
                      <a:round/>
                      <a:headEnd len="sm" w="sm" type="none"/>
                      <a:tailEnd len="sm" w="sm" type="none"/>
                    </a:lnB>
                  </a:tcPr>
                </a:tc>
              </a:tr>
              <a:tr h="190500">
                <a:tc>
                  <a:txBody>
                    <a:bodyPr>
                      <a:noAutofit/>
                    </a:bodyPr>
                    <a:lstStyle/>
                    <a:p>
                      <a:pPr indent="0" lvl="0" marL="0" rtl="0" algn="r">
                        <a:lnSpc>
                          <a:spcPct val="115000"/>
                        </a:lnSpc>
                        <a:spcBef>
                          <a:spcPts val="0"/>
                        </a:spcBef>
                        <a:spcAft>
                          <a:spcPts val="0"/>
                        </a:spcAft>
                        <a:buNone/>
                      </a:pPr>
                      <a:r>
                        <a:rPr lang="en" sz="1100"/>
                        <a:t>1127.34</a:t>
                      </a:r>
                      <a:endParaRPr sz="1100"/>
                    </a:p>
                  </a:txBody>
                  <a:tcPr marT="25400" marB="25400" marR="25400" marL="25400" anchor="b">
                    <a:lnL cap="flat" cmpd="sng" w="5450">
                      <a:solidFill>
                        <a:srgbClr val="CCCCCC"/>
                      </a:solidFill>
                      <a:prstDash val="solid"/>
                      <a:round/>
                      <a:headEnd len="sm" w="sm" type="none"/>
                      <a:tailEnd len="sm" w="sm" type="none"/>
                    </a:lnL>
                    <a:lnR cap="flat" cmpd="sng" w="5450">
                      <a:solidFill>
                        <a:srgbClr val="CCCCCC"/>
                      </a:solidFill>
                      <a:prstDash val="solid"/>
                      <a:round/>
                      <a:headEnd len="sm" w="sm" type="none"/>
                      <a:tailEnd len="sm" w="sm" type="none"/>
                    </a:lnR>
                    <a:lnT cap="flat" cmpd="sng" w="5450">
                      <a:solidFill>
                        <a:srgbClr val="CCCCCC"/>
                      </a:solidFill>
                      <a:prstDash val="solid"/>
                      <a:round/>
                      <a:headEnd len="sm" w="sm" type="none"/>
                      <a:tailEnd len="sm" w="sm" type="none"/>
                    </a:lnT>
                    <a:lnB cap="flat" cmpd="sng" w="5450">
                      <a:solidFill>
                        <a:srgbClr val="CCCCCC"/>
                      </a:solidFill>
                      <a:prstDash val="solid"/>
                      <a:round/>
                      <a:headEnd len="sm" w="sm" type="none"/>
                      <a:tailEnd len="sm" w="sm" type="none"/>
                    </a:lnB>
                  </a:tcPr>
                </a:tc>
                <a:tc>
                  <a:txBody>
                    <a:bodyPr>
                      <a:noAutofit/>
                    </a:bodyPr>
                    <a:lstStyle/>
                    <a:p>
                      <a:pPr indent="0" lvl="0" marL="0" rtl="0" algn="r">
                        <a:lnSpc>
                          <a:spcPct val="115000"/>
                        </a:lnSpc>
                        <a:spcBef>
                          <a:spcPts val="0"/>
                        </a:spcBef>
                        <a:spcAft>
                          <a:spcPts val="0"/>
                        </a:spcAft>
                        <a:buNone/>
                      </a:pPr>
                      <a:r>
                        <a:rPr lang="en" sz="1100"/>
                        <a:t>99.42%</a:t>
                      </a:r>
                      <a:endParaRPr sz="1100"/>
                    </a:p>
                  </a:txBody>
                  <a:tcPr marT="25400" marB="25400" marR="25400" marL="25400" anchor="b">
                    <a:lnL cap="flat" cmpd="sng" w="5450">
                      <a:solidFill>
                        <a:srgbClr val="CCCCCC"/>
                      </a:solidFill>
                      <a:prstDash val="solid"/>
                      <a:round/>
                      <a:headEnd len="sm" w="sm" type="none"/>
                      <a:tailEnd len="sm" w="sm" type="none"/>
                    </a:lnL>
                    <a:lnR cap="flat" cmpd="sng" w="5450">
                      <a:solidFill>
                        <a:srgbClr val="CCCCCC"/>
                      </a:solidFill>
                      <a:prstDash val="solid"/>
                      <a:round/>
                      <a:headEnd len="sm" w="sm" type="none"/>
                      <a:tailEnd len="sm" w="sm" type="none"/>
                    </a:lnR>
                    <a:lnT cap="flat" cmpd="sng" w="5450">
                      <a:solidFill>
                        <a:srgbClr val="CCCCCC"/>
                      </a:solidFill>
                      <a:prstDash val="solid"/>
                      <a:round/>
                      <a:headEnd len="sm" w="sm" type="none"/>
                      <a:tailEnd len="sm" w="sm" type="none"/>
                    </a:lnT>
                    <a:lnB cap="flat" cmpd="sng" w="5450">
                      <a:solidFill>
                        <a:srgbClr val="CCCCCC"/>
                      </a:solidFill>
                      <a:prstDash val="solid"/>
                      <a:round/>
                      <a:headEnd len="sm" w="sm" type="none"/>
                      <a:tailEnd len="sm" w="sm" type="none"/>
                    </a:lnB>
                  </a:tcPr>
                </a:tc>
                <a:tc>
                  <a:txBody>
                    <a:bodyPr>
                      <a:noAutofit/>
                    </a:bodyPr>
                    <a:lstStyle/>
                    <a:p>
                      <a:pPr indent="0" lvl="0" marL="0" rtl="0" algn="r">
                        <a:lnSpc>
                          <a:spcPct val="115000"/>
                        </a:lnSpc>
                        <a:spcBef>
                          <a:spcPts val="0"/>
                        </a:spcBef>
                        <a:spcAft>
                          <a:spcPts val="0"/>
                        </a:spcAft>
                        <a:buNone/>
                      </a:pPr>
                      <a:r>
                        <a:rPr lang="en" sz="1100"/>
                        <a:t>868.65</a:t>
                      </a:r>
                      <a:endParaRPr sz="1100"/>
                    </a:p>
                  </a:txBody>
                  <a:tcPr marT="25400" marB="25400" marR="25400" marL="25400" anchor="b">
                    <a:lnL cap="flat" cmpd="sng" w="5450">
                      <a:solidFill>
                        <a:srgbClr val="CCCCCC"/>
                      </a:solidFill>
                      <a:prstDash val="solid"/>
                      <a:round/>
                      <a:headEnd len="sm" w="sm" type="none"/>
                      <a:tailEnd len="sm" w="sm" type="none"/>
                    </a:lnL>
                    <a:lnR cap="flat" cmpd="sng" w="5450">
                      <a:solidFill>
                        <a:srgbClr val="CCCCCC"/>
                      </a:solidFill>
                      <a:prstDash val="solid"/>
                      <a:round/>
                      <a:headEnd len="sm" w="sm" type="none"/>
                      <a:tailEnd len="sm" w="sm" type="none"/>
                    </a:lnR>
                    <a:lnT cap="flat" cmpd="sng" w="5450">
                      <a:solidFill>
                        <a:srgbClr val="CCCCCC"/>
                      </a:solidFill>
                      <a:prstDash val="solid"/>
                      <a:round/>
                      <a:headEnd len="sm" w="sm" type="none"/>
                      <a:tailEnd len="sm" w="sm" type="none"/>
                    </a:lnT>
                    <a:lnB cap="flat" cmpd="sng" w="5450">
                      <a:solidFill>
                        <a:srgbClr val="CCCCCC"/>
                      </a:solidFill>
                      <a:prstDash val="solid"/>
                      <a:round/>
                      <a:headEnd len="sm" w="sm" type="none"/>
                      <a:tailEnd len="sm" w="sm" type="none"/>
                    </a:lnB>
                  </a:tcPr>
                </a:tc>
                <a:tc>
                  <a:txBody>
                    <a:bodyPr>
                      <a:noAutofit/>
                    </a:bodyPr>
                    <a:lstStyle/>
                    <a:p>
                      <a:pPr indent="0" lvl="0" marL="0" rtl="0" algn="r">
                        <a:lnSpc>
                          <a:spcPct val="115000"/>
                        </a:lnSpc>
                        <a:spcBef>
                          <a:spcPts val="0"/>
                        </a:spcBef>
                        <a:spcAft>
                          <a:spcPts val="0"/>
                        </a:spcAft>
                        <a:buNone/>
                      </a:pPr>
                      <a:r>
                        <a:rPr lang="en" sz="1100"/>
                        <a:t>97.82%</a:t>
                      </a:r>
                      <a:endParaRPr sz="1100"/>
                    </a:p>
                  </a:txBody>
                  <a:tcPr marT="25400" marB="25400" marR="25400" marL="25400" anchor="b">
                    <a:lnL cap="flat" cmpd="sng" w="5450">
                      <a:solidFill>
                        <a:srgbClr val="CCCCCC"/>
                      </a:solidFill>
                      <a:prstDash val="solid"/>
                      <a:round/>
                      <a:headEnd len="sm" w="sm" type="none"/>
                      <a:tailEnd len="sm" w="sm" type="none"/>
                    </a:lnL>
                    <a:lnR cap="flat" cmpd="sng" w="5450">
                      <a:solidFill>
                        <a:srgbClr val="CCCCCC"/>
                      </a:solidFill>
                      <a:prstDash val="solid"/>
                      <a:round/>
                      <a:headEnd len="sm" w="sm" type="none"/>
                      <a:tailEnd len="sm" w="sm" type="none"/>
                    </a:lnR>
                    <a:lnT cap="flat" cmpd="sng" w="5450">
                      <a:solidFill>
                        <a:srgbClr val="CCCCCC"/>
                      </a:solidFill>
                      <a:prstDash val="solid"/>
                      <a:round/>
                      <a:headEnd len="sm" w="sm" type="none"/>
                      <a:tailEnd len="sm" w="sm" type="none"/>
                    </a:lnT>
                    <a:lnB cap="flat" cmpd="sng" w="5450">
                      <a:solidFill>
                        <a:srgbClr val="CCCCCC"/>
                      </a:solidFill>
                      <a:prstDash val="solid"/>
                      <a:round/>
                      <a:headEnd len="sm" w="sm" type="none"/>
                      <a:tailEnd len="sm" w="sm" type="none"/>
                    </a:lnB>
                  </a:tcPr>
                </a:tc>
                <a:tc>
                  <a:txBody>
                    <a:bodyPr>
                      <a:noAutofit/>
                    </a:bodyPr>
                    <a:lstStyle/>
                    <a:p>
                      <a:pPr indent="0" lvl="0" marL="0" rtl="0" algn="r">
                        <a:lnSpc>
                          <a:spcPct val="115000"/>
                        </a:lnSpc>
                        <a:spcBef>
                          <a:spcPts val="0"/>
                        </a:spcBef>
                        <a:spcAft>
                          <a:spcPts val="0"/>
                        </a:spcAft>
                        <a:buNone/>
                      </a:pPr>
                      <a:r>
                        <a:rPr lang="en" sz="1100"/>
                        <a:t>810.33</a:t>
                      </a:r>
                      <a:endParaRPr sz="1100"/>
                    </a:p>
                  </a:txBody>
                  <a:tcPr marT="25400" marB="25400" marR="25400" marL="25400" anchor="b">
                    <a:lnL cap="flat" cmpd="sng" w="5450">
                      <a:solidFill>
                        <a:srgbClr val="CCCCCC"/>
                      </a:solidFill>
                      <a:prstDash val="solid"/>
                      <a:round/>
                      <a:headEnd len="sm" w="sm" type="none"/>
                      <a:tailEnd len="sm" w="sm" type="none"/>
                    </a:lnL>
                    <a:lnR cap="flat" cmpd="sng" w="5450">
                      <a:solidFill>
                        <a:srgbClr val="CCCCCC"/>
                      </a:solidFill>
                      <a:prstDash val="solid"/>
                      <a:round/>
                      <a:headEnd len="sm" w="sm" type="none"/>
                      <a:tailEnd len="sm" w="sm" type="none"/>
                    </a:lnR>
                    <a:lnT cap="flat" cmpd="sng" w="5450">
                      <a:solidFill>
                        <a:srgbClr val="CCCCCC"/>
                      </a:solidFill>
                      <a:prstDash val="solid"/>
                      <a:round/>
                      <a:headEnd len="sm" w="sm" type="none"/>
                      <a:tailEnd len="sm" w="sm" type="none"/>
                    </a:lnT>
                    <a:lnB cap="flat" cmpd="sng" w="5450">
                      <a:solidFill>
                        <a:srgbClr val="CCCCCC"/>
                      </a:solidFill>
                      <a:prstDash val="solid"/>
                      <a:round/>
                      <a:headEnd len="sm" w="sm" type="none"/>
                      <a:tailEnd len="sm" w="sm" type="none"/>
                    </a:lnB>
                  </a:tcPr>
                </a:tc>
                <a:tc>
                  <a:txBody>
                    <a:bodyPr>
                      <a:noAutofit/>
                    </a:bodyPr>
                    <a:lstStyle/>
                    <a:p>
                      <a:pPr indent="0" lvl="0" marL="0" rtl="0" algn="r">
                        <a:lnSpc>
                          <a:spcPct val="115000"/>
                        </a:lnSpc>
                        <a:spcBef>
                          <a:spcPts val="0"/>
                        </a:spcBef>
                        <a:spcAft>
                          <a:spcPts val="0"/>
                        </a:spcAft>
                        <a:buNone/>
                      </a:pPr>
                      <a:r>
                        <a:rPr lang="en" sz="1100"/>
                        <a:t>97.88%</a:t>
                      </a:r>
                      <a:endParaRPr sz="1100"/>
                    </a:p>
                  </a:txBody>
                  <a:tcPr marT="25400" marB="25400" marR="25400" marL="25400" anchor="b">
                    <a:lnL cap="flat" cmpd="sng" w="5450">
                      <a:solidFill>
                        <a:srgbClr val="CCCCCC"/>
                      </a:solidFill>
                      <a:prstDash val="solid"/>
                      <a:round/>
                      <a:headEnd len="sm" w="sm" type="none"/>
                      <a:tailEnd len="sm" w="sm" type="none"/>
                    </a:lnL>
                    <a:lnR cap="flat" cmpd="sng" w="5450">
                      <a:solidFill>
                        <a:srgbClr val="CCCCCC"/>
                      </a:solidFill>
                      <a:prstDash val="solid"/>
                      <a:round/>
                      <a:headEnd len="sm" w="sm" type="none"/>
                      <a:tailEnd len="sm" w="sm" type="none"/>
                    </a:lnR>
                    <a:lnT cap="flat" cmpd="sng" w="5450">
                      <a:solidFill>
                        <a:srgbClr val="CCCCCC"/>
                      </a:solidFill>
                      <a:prstDash val="solid"/>
                      <a:round/>
                      <a:headEnd len="sm" w="sm" type="none"/>
                      <a:tailEnd len="sm" w="sm" type="none"/>
                    </a:lnT>
                    <a:lnB cap="flat" cmpd="sng" w="5450">
                      <a:solidFill>
                        <a:srgbClr val="CCCCCC"/>
                      </a:solidFill>
                      <a:prstDash val="solid"/>
                      <a:round/>
                      <a:headEnd len="sm" w="sm" type="none"/>
                      <a:tailEnd len="sm" w="sm" type="none"/>
                    </a:lnB>
                  </a:tcPr>
                </a:tc>
                <a:tc>
                  <a:txBody>
                    <a:bodyPr>
                      <a:noAutofit/>
                    </a:bodyPr>
                    <a:lstStyle/>
                    <a:p>
                      <a:pPr indent="0" lvl="0" marL="0" rtl="0" algn="r">
                        <a:lnSpc>
                          <a:spcPct val="115000"/>
                        </a:lnSpc>
                        <a:spcBef>
                          <a:spcPts val="0"/>
                        </a:spcBef>
                        <a:spcAft>
                          <a:spcPts val="0"/>
                        </a:spcAft>
                        <a:buNone/>
                      </a:pPr>
                      <a:r>
                        <a:rPr lang="en" sz="1100"/>
                        <a:t>97-243</a:t>
                      </a:r>
                      <a:endParaRPr sz="1100"/>
                    </a:p>
                  </a:txBody>
                  <a:tcPr marT="25400" marB="25400" marR="25400" marL="25400" anchor="b">
                    <a:lnL cap="flat" cmpd="sng" w="5450">
                      <a:solidFill>
                        <a:srgbClr val="CCCCCC"/>
                      </a:solidFill>
                      <a:prstDash val="solid"/>
                      <a:round/>
                      <a:headEnd len="sm" w="sm" type="none"/>
                      <a:tailEnd len="sm" w="sm" type="none"/>
                    </a:lnL>
                    <a:lnR cap="flat" cmpd="sng" w="5450">
                      <a:solidFill>
                        <a:srgbClr val="CCCCCC"/>
                      </a:solidFill>
                      <a:prstDash val="solid"/>
                      <a:round/>
                      <a:headEnd len="sm" w="sm" type="none"/>
                      <a:tailEnd len="sm" w="sm" type="none"/>
                    </a:lnR>
                    <a:lnT cap="flat" cmpd="sng" w="5450">
                      <a:solidFill>
                        <a:srgbClr val="CCCCCC"/>
                      </a:solidFill>
                      <a:prstDash val="solid"/>
                      <a:round/>
                      <a:headEnd len="sm" w="sm" type="none"/>
                      <a:tailEnd len="sm" w="sm" type="none"/>
                    </a:lnT>
                    <a:lnB cap="flat" cmpd="sng" w="5450">
                      <a:solidFill>
                        <a:srgbClr val="CCCCCC"/>
                      </a:solidFill>
                      <a:prstDash val="solid"/>
                      <a:round/>
                      <a:headEnd len="sm" w="sm" type="none"/>
                      <a:tailEnd len="sm" w="sm" type="none"/>
                    </a:lnB>
                  </a:tcPr>
                </a:tc>
                <a:tc>
                  <a:txBody>
                    <a:bodyPr>
                      <a:noAutofit/>
                    </a:bodyPr>
                    <a:lstStyle/>
                    <a:p>
                      <a:pPr indent="0" lvl="0" marL="0" rtl="0" algn="r">
                        <a:lnSpc>
                          <a:spcPct val="115000"/>
                        </a:lnSpc>
                        <a:spcBef>
                          <a:spcPts val="0"/>
                        </a:spcBef>
                        <a:spcAft>
                          <a:spcPts val="0"/>
                        </a:spcAft>
                        <a:buNone/>
                      </a:pPr>
                      <a:r>
                        <a:rPr lang="en" sz="1100"/>
                        <a:t>104647</a:t>
                      </a:r>
                      <a:endParaRPr sz="1100"/>
                    </a:p>
                  </a:txBody>
                  <a:tcPr marT="25400" marB="25400" marR="25400" marL="25400" anchor="b">
                    <a:lnL cap="flat" cmpd="sng" w="5450">
                      <a:solidFill>
                        <a:srgbClr val="CCCCCC"/>
                      </a:solidFill>
                      <a:prstDash val="solid"/>
                      <a:round/>
                      <a:headEnd len="sm" w="sm" type="none"/>
                      <a:tailEnd len="sm" w="sm" type="none"/>
                    </a:lnL>
                    <a:lnR cap="flat" cmpd="sng" w="5450">
                      <a:solidFill>
                        <a:srgbClr val="CCCCCC"/>
                      </a:solidFill>
                      <a:prstDash val="solid"/>
                      <a:round/>
                      <a:headEnd len="sm" w="sm" type="none"/>
                      <a:tailEnd len="sm" w="sm" type="none"/>
                    </a:lnR>
                    <a:lnT cap="flat" cmpd="sng" w="5450">
                      <a:solidFill>
                        <a:srgbClr val="CCCCCC"/>
                      </a:solidFill>
                      <a:prstDash val="solid"/>
                      <a:round/>
                      <a:headEnd len="sm" w="sm" type="none"/>
                      <a:tailEnd len="sm" w="sm" type="none"/>
                    </a:lnT>
                    <a:lnB cap="flat" cmpd="sng" w="5450">
                      <a:solidFill>
                        <a:srgbClr val="CCCCCC"/>
                      </a:solidFill>
                      <a:prstDash val="solid"/>
                      <a:round/>
                      <a:headEnd len="sm" w="sm" type="none"/>
                      <a:tailEnd len="sm" w="sm" type="none"/>
                    </a:lnB>
                  </a:tcPr>
                </a:tc>
              </a:tr>
              <a:tr h="190500">
                <a:tc>
                  <a:txBody>
                    <a:bodyPr>
                      <a:noAutofit/>
                    </a:bodyPr>
                    <a:lstStyle/>
                    <a:p>
                      <a:pPr indent="0" lvl="0" marL="0" rtl="0" algn="r">
                        <a:lnSpc>
                          <a:spcPct val="115000"/>
                        </a:lnSpc>
                        <a:spcBef>
                          <a:spcPts val="0"/>
                        </a:spcBef>
                        <a:spcAft>
                          <a:spcPts val="0"/>
                        </a:spcAft>
                        <a:buNone/>
                      </a:pPr>
                      <a:r>
                        <a:rPr lang="en" sz="1100"/>
                        <a:t>1051.99</a:t>
                      </a:r>
                      <a:endParaRPr sz="1100"/>
                    </a:p>
                  </a:txBody>
                  <a:tcPr marT="25400" marB="25400" marR="25400" marL="25400" anchor="b">
                    <a:lnL cap="flat" cmpd="sng" w="5450">
                      <a:solidFill>
                        <a:srgbClr val="CCCCCC"/>
                      </a:solidFill>
                      <a:prstDash val="solid"/>
                      <a:round/>
                      <a:headEnd len="sm" w="sm" type="none"/>
                      <a:tailEnd len="sm" w="sm" type="none"/>
                    </a:lnL>
                    <a:lnR cap="flat" cmpd="sng" w="5450">
                      <a:solidFill>
                        <a:srgbClr val="CCCCCC"/>
                      </a:solidFill>
                      <a:prstDash val="solid"/>
                      <a:round/>
                      <a:headEnd len="sm" w="sm" type="none"/>
                      <a:tailEnd len="sm" w="sm" type="none"/>
                    </a:lnR>
                    <a:lnT cap="flat" cmpd="sng" w="5450">
                      <a:solidFill>
                        <a:srgbClr val="CCCCCC"/>
                      </a:solidFill>
                      <a:prstDash val="solid"/>
                      <a:round/>
                      <a:headEnd len="sm" w="sm" type="none"/>
                      <a:tailEnd len="sm" w="sm" type="none"/>
                    </a:lnT>
                    <a:lnB cap="flat" cmpd="sng" w="5450">
                      <a:solidFill>
                        <a:srgbClr val="CCCCCC"/>
                      </a:solidFill>
                      <a:prstDash val="solid"/>
                      <a:round/>
                      <a:headEnd len="sm" w="sm" type="none"/>
                      <a:tailEnd len="sm" w="sm" type="none"/>
                    </a:lnB>
                  </a:tcPr>
                </a:tc>
                <a:tc>
                  <a:txBody>
                    <a:bodyPr>
                      <a:noAutofit/>
                    </a:bodyPr>
                    <a:lstStyle/>
                    <a:p>
                      <a:pPr indent="0" lvl="0" marL="0" rtl="0" algn="r">
                        <a:lnSpc>
                          <a:spcPct val="115000"/>
                        </a:lnSpc>
                        <a:spcBef>
                          <a:spcPts val="0"/>
                        </a:spcBef>
                        <a:spcAft>
                          <a:spcPts val="0"/>
                        </a:spcAft>
                        <a:buNone/>
                      </a:pPr>
                      <a:r>
                        <a:rPr lang="en" sz="1100"/>
                        <a:t>99.54%</a:t>
                      </a:r>
                      <a:endParaRPr sz="1100"/>
                    </a:p>
                  </a:txBody>
                  <a:tcPr marT="25400" marB="25400" marR="25400" marL="25400" anchor="b">
                    <a:lnL cap="flat" cmpd="sng" w="5450">
                      <a:solidFill>
                        <a:srgbClr val="CCCCCC"/>
                      </a:solidFill>
                      <a:prstDash val="solid"/>
                      <a:round/>
                      <a:headEnd len="sm" w="sm" type="none"/>
                      <a:tailEnd len="sm" w="sm" type="none"/>
                    </a:lnL>
                    <a:lnR cap="flat" cmpd="sng" w="5450">
                      <a:solidFill>
                        <a:srgbClr val="CCCCCC"/>
                      </a:solidFill>
                      <a:prstDash val="solid"/>
                      <a:round/>
                      <a:headEnd len="sm" w="sm" type="none"/>
                      <a:tailEnd len="sm" w="sm" type="none"/>
                    </a:lnR>
                    <a:lnT cap="flat" cmpd="sng" w="5450">
                      <a:solidFill>
                        <a:srgbClr val="CCCCCC"/>
                      </a:solidFill>
                      <a:prstDash val="solid"/>
                      <a:round/>
                      <a:headEnd len="sm" w="sm" type="none"/>
                      <a:tailEnd len="sm" w="sm" type="none"/>
                    </a:lnT>
                    <a:lnB cap="flat" cmpd="sng" w="5450">
                      <a:solidFill>
                        <a:srgbClr val="CCCCCC"/>
                      </a:solidFill>
                      <a:prstDash val="solid"/>
                      <a:round/>
                      <a:headEnd len="sm" w="sm" type="none"/>
                      <a:tailEnd len="sm" w="sm" type="none"/>
                    </a:lnB>
                  </a:tcPr>
                </a:tc>
                <a:tc>
                  <a:txBody>
                    <a:bodyPr>
                      <a:noAutofit/>
                    </a:bodyPr>
                    <a:lstStyle/>
                    <a:p>
                      <a:pPr indent="0" lvl="0" marL="0" rtl="0" algn="r">
                        <a:lnSpc>
                          <a:spcPct val="115000"/>
                        </a:lnSpc>
                        <a:spcBef>
                          <a:spcPts val="0"/>
                        </a:spcBef>
                        <a:spcAft>
                          <a:spcPts val="0"/>
                        </a:spcAft>
                        <a:buNone/>
                      </a:pPr>
                      <a:r>
                        <a:rPr lang="en" sz="1100"/>
                        <a:t>804.10</a:t>
                      </a:r>
                      <a:endParaRPr sz="1100"/>
                    </a:p>
                  </a:txBody>
                  <a:tcPr marT="25400" marB="25400" marR="25400" marL="25400" anchor="b">
                    <a:lnL cap="flat" cmpd="sng" w="5450">
                      <a:solidFill>
                        <a:srgbClr val="CCCCCC"/>
                      </a:solidFill>
                      <a:prstDash val="solid"/>
                      <a:round/>
                      <a:headEnd len="sm" w="sm" type="none"/>
                      <a:tailEnd len="sm" w="sm" type="none"/>
                    </a:lnL>
                    <a:lnR cap="flat" cmpd="sng" w="5450">
                      <a:solidFill>
                        <a:srgbClr val="CCCCCC"/>
                      </a:solidFill>
                      <a:prstDash val="solid"/>
                      <a:round/>
                      <a:headEnd len="sm" w="sm" type="none"/>
                      <a:tailEnd len="sm" w="sm" type="none"/>
                    </a:lnR>
                    <a:lnT cap="flat" cmpd="sng" w="5450">
                      <a:solidFill>
                        <a:srgbClr val="CCCCCC"/>
                      </a:solidFill>
                      <a:prstDash val="solid"/>
                      <a:round/>
                      <a:headEnd len="sm" w="sm" type="none"/>
                      <a:tailEnd len="sm" w="sm" type="none"/>
                    </a:lnT>
                    <a:lnB cap="flat" cmpd="sng" w="5450">
                      <a:solidFill>
                        <a:srgbClr val="CCCCCC"/>
                      </a:solidFill>
                      <a:prstDash val="solid"/>
                      <a:round/>
                      <a:headEnd len="sm" w="sm" type="none"/>
                      <a:tailEnd len="sm" w="sm" type="none"/>
                    </a:lnB>
                  </a:tcPr>
                </a:tc>
                <a:tc>
                  <a:txBody>
                    <a:bodyPr>
                      <a:noAutofit/>
                    </a:bodyPr>
                    <a:lstStyle/>
                    <a:p>
                      <a:pPr indent="0" lvl="0" marL="0" rtl="0" algn="r">
                        <a:lnSpc>
                          <a:spcPct val="115000"/>
                        </a:lnSpc>
                        <a:spcBef>
                          <a:spcPts val="0"/>
                        </a:spcBef>
                        <a:spcAft>
                          <a:spcPts val="0"/>
                        </a:spcAft>
                        <a:buNone/>
                      </a:pPr>
                      <a:r>
                        <a:rPr lang="en" sz="1100"/>
                        <a:t>97.96%</a:t>
                      </a:r>
                      <a:endParaRPr sz="1100"/>
                    </a:p>
                  </a:txBody>
                  <a:tcPr marT="25400" marB="25400" marR="25400" marL="25400" anchor="b">
                    <a:lnL cap="flat" cmpd="sng" w="5450">
                      <a:solidFill>
                        <a:srgbClr val="CCCCCC"/>
                      </a:solidFill>
                      <a:prstDash val="solid"/>
                      <a:round/>
                      <a:headEnd len="sm" w="sm" type="none"/>
                      <a:tailEnd len="sm" w="sm" type="none"/>
                    </a:lnL>
                    <a:lnR cap="flat" cmpd="sng" w="5450">
                      <a:solidFill>
                        <a:srgbClr val="CCCCCC"/>
                      </a:solidFill>
                      <a:prstDash val="solid"/>
                      <a:round/>
                      <a:headEnd len="sm" w="sm" type="none"/>
                      <a:tailEnd len="sm" w="sm" type="none"/>
                    </a:lnR>
                    <a:lnT cap="flat" cmpd="sng" w="5450">
                      <a:solidFill>
                        <a:srgbClr val="CCCCCC"/>
                      </a:solidFill>
                      <a:prstDash val="solid"/>
                      <a:round/>
                      <a:headEnd len="sm" w="sm" type="none"/>
                      <a:tailEnd len="sm" w="sm" type="none"/>
                    </a:lnT>
                    <a:lnB cap="flat" cmpd="sng" w="5450">
                      <a:solidFill>
                        <a:srgbClr val="CCCCCC"/>
                      </a:solidFill>
                      <a:prstDash val="solid"/>
                      <a:round/>
                      <a:headEnd len="sm" w="sm" type="none"/>
                      <a:tailEnd len="sm" w="sm" type="none"/>
                    </a:lnB>
                  </a:tcPr>
                </a:tc>
                <a:tc>
                  <a:txBody>
                    <a:bodyPr>
                      <a:noAutofit/>
                    </a:bodyPr>
                    <a:lstStyle/>
                    <a:p>
                      <a:pPr indent="0" lvl="0" marL="0" rtl="0" algn="r">
                        <a:lnSpc>
                          <a:spcPct val="115000"/>
                        </a:lnSpc>
                        <a:spcBef>
                          <a:spcPts val="0"/>
                        </a:spcBef>
                        <a:spcAft>
                          <a:spcPts val="0"/>
                        </a:spcAft>
                        <a:buNone/>
                      </a:pPr>
                      <a:r>
                        <a:rPr lang="en" sz="1100"/>
                        <a:t>805.18</a:t>
                      </a:r>
                      <a:endParaRPr sz="1100"/>
                    </a:p>
                  </a:txBody>
                  <a:tcPr marT="25400" marB="25400" marR="25400" marL="25400" anchor="b">
                    <a:lnL cap="flat" cmpd="sng" w="5450">
                      <a:solidFill>
                        <a:srgbClr val="CCCCCC"/>
                      </a:solidFill>
                      <a:prstDash val="solid"/>
                      <a:round/>
                      <a:headEnd len="sm" w="sm" type="none"/>
                      <a:tailEnd len="sm" w="sm" type="none"/>
                    </a:lnL>
                    <a:lnR cap="flat" cmpd="sng" w="5450">
                      <a:solidFill>
                        <a:srgbClr val="CCCCCC"/>
                      </a:solidFill>
                      <a:prstDash val="solid"/>
                      <a:round/>
                      <a:headEnd len="sm" w="sm" type="none"/>
                      <a:tailEnd len="sm" w="sm" type="none"/>
                    </a:lnR>
                    <a:lnT cap="flat" cmpd="sng" w="5450">
                      <a:solidFill>
                        <a:srgbClr val="CCCCCC"/>
                      </a:solidFill>
                      <a:prstDash val="solid"/>
                      <a:round/>
                      <a:headEnd len="sm" w="sm" type="none"/>
                      <a:tailEnd len="sm" w="sm" type="none"/>
                    </a:lnT>
                    <a:lnB cap="flat" cmpd="sng" w="5450">
                      <a:solidFill>
                        <a:srgbClr val="CCCCCC"/>
                      </a:solidFill>
                      <a:prstDash val="solid"/>
                      <a:round/>
                      <a:headEnd len="sm" w="sm" type="none"/>
                      <a:tailEnd len="sm" w="sm" type="none"/>
                    </a:lnB>
                  </a:tcPr>
                </a:tc>
                <a:tc>
                  <a:txBody>
                    <a:bodyPr>
                      <a:noAutofit/>
                    </a:bodyPr>
                    <a:lstStyle/>
                    <a:p>
                      <a:pPr indent="0" lvl="0" marL="0" rtl="0" algn="r">
                        <a:lnSpc>
                          <a:spcPct val="115000"/>
                        </a:lnSpc>
                        <a:spcBef>
                          <a:spcPts val="0"/>
                        </a:spcBef>
                        <a:spcAft>
                          <a:spcPts val="0"/>
                        </a:spcAft>
                        <a:buNone/>
                      </a:pPr>
                      <a:r>
                        <a:rPr lang="en" sz="1100"/>
                        <a:t>97.96%</a:t>
                      </a:r>
                      <a:endParaRPr sz="1100"/>
                    </a:p>
                  </a:txBody>
                  <a:tcPr marT="25400" marB="25400" marR="25400" marL="25400" anchor="b">
                    <a:lnL cap="flat" cmpd="sng" w="5450">
                      <a:solidFill>
                        <a:srgbClr val="CCCCCC"/>
                      </a:solidFill>
                      <a:prstDash val="solid"/>
                      <a:round/>
                      <a:headEnd len="sm" w="sm" type="none"/>
                      <a:tailEnd len="sm" w="sm" type="none"/>
                    </a:lnL>
                    <a:lnR cap="flat" cmpd="sng" w="5450">
                      <a:solidFill>
                        <a:srgbClr val="CCCCCC"/>
                      </a:solidFill>
                      <a:prstDash val="solid"/>
                      <a:round/>
                      <a:headEnd len="sm" w="sm" type="none"/>
                      <a:tailEnd len="sm" w="sm" type="none"/>
                    </a:lnR>
                    <a:lnT cap="flat" cmpd="sng" w="5450">
                      <a:solidFill>
                        <a:srgbClr val="CCCCCC"/>
                      </a:solidFill>
                      <a:prstDash val="solid"/>
                      <a:round/>
                      <a:headEnd len="sm" w="sm" type="none"/>
                      <a:tailEnd len="sm" w="sm" type="none"/>
                    </a:lnT>
                    <a:lnB cap="flat" cmpd="sng" w="5450">
                      <a:solidFill>
                        <a:srgbClr val="CCCCCC"/>
                      </a:solidFill>
                      <a:prstDash val="solid"/>
                      <a:round/>
                      <a:headEnd len="sm" w="sm" type="none"/>
                      <a:tailEnd len="sm" w="sm" type="none"/>
                    </a:lnB>
                  </a:tcPr>
                </a:tc>
                <a:tc>
                  <a:txBody>
                    <a:bodyPr>
                      <a:noAutofit/>
                    </a:bodyPr>
                    <a:lstStyle/>
                    <a:p>
                      <a:pPr indent="0" lvl="0" marL="0" rtl="0" algn="r">
                        <a:lnSpc>
                          <a:spcPct val="115000"/>
                        </a:lnSpc>
                        <a:spcBef>
                          <a:spcPts val="0"/>
                        </a:spcBef>
                        <a:spcAft>
                          <a:spcPts val="0"/>
                        </a:spcAft>
                        <a:buNone/>
                      </a:pPr>
                      <a:r>
                        <a:rPr lang="en" sz="1100"/>
                        <a:t>127-127</a:t>
                      </a:r>
                      <a:endParaRPr sz="1100"/>
                    </a:p>
                  </a:txBody>
                  <a:tcPr marT="25400" marB="25400" marR="25400" marL="25400" anchor="b">
                    <a:lnL cap="flat" cmpd="sng" w="5450">
                      <a:solidFill>
                        <a:srgbClr val="CCCCCC"/>
                      </a:solidFill>
                      <a:prstDash val="solid"/>
                      <a:round/>
                      <a:headEnd len="sm" w="sm" type="none"/>
                      <a:tailEnd len="sm" w="sm" type="none"/>
                    </a:lnL>
                    <a:lnR cap="flat" cmpd="sng" w="5450">
                      <a:solidFill>
                        <a:srgbClr val="CCCCCC"/>
                      </a:solidFill>
                      <a:prstDash val="solid"/>
                      <a:round/>
                      <a:headEnd len="sm" w="sm" type="none"/>
                      <a:tailEnd len="sm" w="sm" type="none"/>
                    </a:lnR>
                    <a:lnT cap="flat" cmpd="sng" w="5450">
                      <a:solidFill>
                        <a:srgbClr val="CCCCCC"/>
                      </a:solidFill>
                      <a:prstDash val="solid"/>
                      <a:round/>
                      <a:headEnd len="sm" w="sm" type="none"/>
                      <a:tailEnd len="sm" w="sm" type="none"/>
                    </a:lnT>
                    <a:lnB cap="flat" cmpd="sng" w="5450">
                      <a:solidFill>
                        <a:srgbClr val="CCCCCC"/>
                      </a:solidFill>
                      <a:prstDash val="solid"/>
                      <a:round/>
                      <a:headEnd len="sm" w="sm" type="none"/>
                      <a:tailEnd len="sm" w="sm" type="none"/>
                    </a:lnB>
                  </a:tcPr>
                </a:tc>
                <a:tc>
                  <a:txBody>
                    <a:bodyPr>
                      <a:noAutofit/>
                    </a:bodyPr>
                    <a:lstStyle/>
                    <a:p>
                      <a:pPr indent="0" lvl="0" marL="0" rtl="0" algn="r">
                        <a:lnSpc>
                          <a:spcPct val="115000"/>
                        </a:lnSpc>
                        <a:spcBef>
                          <a:spcPts val="0"/>
                        </a:spcBef>
                        <a:spcAft>
                          <a:spcPts val="0"/>
                        </a:spcAft>
                        <a:buNone/>
                      </a:pPr>
                      <a:r>
                        <a:rPr lang="en" sz="1100"/>
                        <a:t>119307</a:t>
                      </a:r>
                      <a:endParaRPr sz="1100"/>
                    </a:p>
                  </a:txBody>
                  <a:tcPr marT="25400" marB="25400" marR="25400" marL="25400" anchor="b">
                    <a:lnL cap="flat" cmpd="sng" w="5450">
                      <a:solidFill>
                        <a:srgbClr val="CCCCCC"/>
                      </a:solidFill>
                      <a:prstDash val="solid"/>
                      <a:round/>
                      <a:headEnd len="sm" w="sm" type="none"/>
                      <a:tailEnd len="sm" w="sm" type="none"/>
                    </a:lnL>
                    <a:lnR cap="flat" cmpd="sng" w="5450">
                      <a:solidFill>
                        <a:srgbClr val="CCCCCC"/>
                      </a:solidFill>
                      <a:prstDash val="solid"/>
                      <a:round/>
                      <a:headEnd len="sm" w="sm" type="none"/>
                      <a:tailEnd len="sm" w="sm" type="none"/>
                    </a:lnR>
                    <a:lnT cap="flat" cmpd="sng" w="5450">
                      <a:solidFill>
                        <a:srgbClr val="CCCCCC"/>
                      </a:solidFill>
                      <a:prstDash val="solid"/>
                      <a:round/>
                      <a:headEnd len="sm" w="sm" type="none"/>
                      <a:tailEnd len="sm" w="sm" type="none"/>
                    </a:lnT>
                    <a:lnB cap="flat" cmpd="sng" w="5450">
                      <a:solidFill>
                        <a:srgbClr val="CCCCCC"/>
                      </a:solidFill>
                      <a:prstDash val="solid"/>
                      <a:round/>
                      <a:headEnd len="sm" w="sm" type="none"/>
                      <a:tailEnd len="sm" w="sm" type="none"/>
                    </a:lnB>
                  </a:tcPr>
                </a:tc>
              </a:tr>
            </a:tbl>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5" name="Shape 335"/>
        <p:cNvGrpSpPr/>
        <p:nvPr/>
      </p:nvGrpSpPr>
      <p:grpSpPr>
        <a:xfrm>
          <a:off x="0" y="0"/>
          <a:ext cx="0" cy="0"/>
          <a:chOff x="0" y="0"/>
          <a:chExt cx="0" cy="0"/>
        </a:xfrm>
      </p:grpSpPr>
      <p:grpSp>
        <p:nvGrpSpPr>
          <p:cNvPr id="336" name="Shape 336"/>
          <p:cNvGrpSpPr/>
          <p:nvPr/>
        </p:nvGrpSpPr>
        <p:grpSpPr>
          <a:xfrm>
            <a:off x="0" y="0"/>
            <a:ext cx="9144001" cy="575375"/>
            <a:chOff x="0" y="0"/>
            <a:chExt cx="9144001" cy="575375"/>
          </a:xfrm>
        </p:grpSpPr>
        <p:pic>
          <p:nvPicPr>
            <p:cNvPr id="337" name="Shape 337"/>
            <p:cNvPicPr preferRelativeResize="0"/>
            <p:nvPr/>
          </p:nvPicPr>
          <p:blipFill rotWithShape="1">
            <a:blip r:embed="rId3">
              <a:alphaModFix/>
            </a:blip>
            <a:srcRect b="50619" l="131" r="17407" t="38246"/>
            <a:stretch/>
          </p:blipFill>
          <p:spPr>
            <a:xfrm>
              <a:off x="0" y="0"/>
              <a:ext cx="9144001" cy="572701"/>
            </a:xfrm>
            <a:prstGeom prst="rect">
              <a:avLst/>
            </a:prstGeom>
            <a:noFill/>
            <a:ln>
              <a:noFill/>
            </a:ln>
          </p:spPr>
        </p:pic>
        <p:sp>
          <p:nvSpPr>
            <p:cNvPr id="338" name="Shape 338"/>
            <p:cNvSpPr/>
            <p:nvPr/>
          </p:nvSpPr>
          <p:spPr>
            <a:xfrm>
              <a:off x="0" y="2675"/>
              <a:ext cx="5300700" cy="572700"/>
            </a:xfrm>
            <a:prstGeom prst="rect">
              <a:avLst/>
            </a:prstGeom>
            <a:solidFill>
              <a:srgbClr val="000000">
                <a:alpha val="6361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339" name="Shape 339"/>
          <p:cNvSpPr txBox="1"/>
          <p:nvPr>
            <p:ph type="title"/>
          </p:nvPr>
        </p:nvSpPr>
        <p:spPr>
          <a:xfrm>
            <a:off x="457175" y="38054"/>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800">
                <a:solidFill>
                  <a:srgbClr val="FFFFFF"/>
                </a:solidFill>
              </a:rPr>
              <a:t>Results - running against MNIST vs grid search</a:t>
            </a:r>
            <a:endParaRPr sz="1800">
              <a:solidFill>
                <a:srgbClr val="FFFFFF"/>
              </a:solidFill>
            </a:endParaRPr>
          </a:p>
        </p:txBody>
      </p:sp>
      <p:graphicFrame>
        <p:nvGraphicFramePr>
          <p:cNvPr id="340" name="Shape 340"/>
          <p:cNvGraphicFramePr/>
          <p:nvPr/>
        </p:nvGraphicFramePr>
        <p:xfrm>
          <a:off x="5167775" y="3065650"/>
          <a:ext cx="3000000" cy="3000000"/>
        </p:xfrm>
        <a:graphic>
          <a:graphicData uri="http://schemas.openxmlformats.org/drawingml/2006/table">
            <a:tbl>
              <a:tblPr>
                <a:noFill/>
                <a:tableStyleId>{FFBD2F67-0F60-4EDD-9039-747F49A6FB40}</a:tableStyleId>
              </a:tblPr>
              <a:tblGrid>
                <a:gridCol w="952500"/>
                <a:gridCol w="952500"/>
                <a:gridCol w="952500"/>
                <a:gridCol w="952500"/>
              </a:tblGrid>
              <a:tr h="190500">
                <a:tc gridSpan="4">
                  <a:txBody>
                    <a:bodyPr>
                      <a:noAutofit/>
                    </a:bodyPr>
                    <a:lstStyle/>
                    <a:p>
                      <a:pPr indent="0" lvl="0" marL="0" rtl="0" algn="ctr">
                        <a:lnSpc>
                          <a:spcPct val="115000"/>
                        </a:lnSpc>
                        <a:spcBef>
                          <a:spcPts val="0"/>
                        </a:spcBef>
                        <a:spcAft>
                          <a:spcPts val="0"/>
                        </a:spcAft>
                        <a:buNone/>
                      </a:pPr>
                      <a:r>
                        <a:rPr b="1" lang="en" sz="1100"/>
                        <a:t>Best 5 single results from grid search</a:t>
                      </a:r>
                      <a:endParaRPr b="1" sz="1100"/>
                    </a:p>
                  </a:txBody>
                  <a:tcPr marT="25400" marB="25400" marR="25400" marL="25400" anchor="b"/>
                </a:tc>
                <a:tc hMerge="1"/>
                <a:tc hMerge="1"/>
                <a:tc hMerge="1"/>
              </a:tr>
              <a:tr h="190500">
                <a:tc>
                  <a:txBody>
                    <a:bodyPr>
                      <a:noAutofit/>
                    </a:bodyPr>
                    <a:lstStyle/>
                    <a:p>
                      <a:pPr indent="0" lvl="0" marL="0" rtl="0">
                        <a:lnSpc>
                          <a:spcPct val="115000"/>
                        </a:lnSpc>
                        <a:spcBef>
                          <a:spcPts val="0"/>
                        </a:spcBef>
                        <a:spcAft>
                          <a:spcPts val="0"/>
                        </a:spcAft>
                        <a:buNone/>
                      </a:pPr>
                      <a:r>
                        <a:rPr b="1" lang="en" sz="1100"/>
                        <a:t>Train error</a:t>
                      </a:r>
                      <a:endParaRPr b="1" sz="1100"/>
                    </a:p>
                  </a:txBody>
                  <a:tcPr marT="25400" marB="25400" marR="25400" marL="25400" anchor="b"/>
                </a:tc>
                <a:tc>
                  <a:txBody>
                    <a:bodyPr>
                      <a:noAutofit/>
                    </a:bodyPr>
                    <a:lstStyle/>
                    <a:p>
                      <a:pPr indent="0" lvl="0" marL="0" rtl="0">
                        <a:lnSpc>
                          <a:spcPct val="115000"/>
                        </a:lnSpc>
                        <a:spcBef>
                          <a:spcPts val="0"/>
                        </a:spcBef>
                        <a:spcAft>
                          <a:spcPts val="0"/>
                        </a:spcAft>
                        <a:buNone/>
                      </a:pPr>
                      <a:r>
                        <a:rPr b="1" lang="en" sz="1100"/>
                        <a:t>Test error</a:t>
                      </a:r>
                      <a:endParaRPr b="1" sz="1100"/>
                    </a:p>
                  </a:txBody>
                  <a:tcPr marT="25400" marB="25400" marR="25400" marL="25400" anchor="b"/>
                </a:tc>
                <a:tc>
                  <a:txBody>
                    <a:bodyPr>
                      <a:noAutofit/>
                    </a:bodyPr>
                    <a:lstStyle/>
                    <a:p>
                      <a:pPr indent="0" lvl="0" marL="0" rtl="0">
                        <a:lnSpc>
                          <a:spcPct val="115000"/>
                        </a:lnSpc>
                        <a:spcBef>
                          <a:spcPts val="0"/>
                        </a:spcBef>
                        <a:spcAft>
                          <a:spcPts val="0"/>
                        </a:spcAft>
                        <a:buNone/>
                      </a:pPr>
                      <a:r>
                        <a:rPr b="1" lang="en" sz="1100"/>
                        <a:t>Hidden nodes</a:t>
                      </a:r>
                      <a:endParaRPr b="1" sz="1100"/>
                    </a:p>
                  </a:txBody>
                  <a:tcPr marT="25400" marB="25400" marR="25400" marL="25400" anchor="b"/>
                </a:tc>
                <a:tc>
                  <a:txBody>
                    <a:bodyPr>
                      <a:noAutofit/>
                    </a:bodyPr>
                    <a:lstStyle/>
                    <a:p>
                      <a:pPr indent="0" lvl="0" marL="0" rtl="0">
                        <a:lnSpc>
                          <a:spcPct val="115000"/>
                        </a:lnSpc>
                        <a:spcBef>
                          <a:spcPts val="0"/>
                        </a:spcBef>
                        <a:spcAft>
                          <a:spcPts val="0"/>
                        </a:spcAft>
                        <a:buNone/>
                      </a:pPr>
                      <a:r>
                        <a:rPr b="1" lang="en" sz="1100"/>
                        <a:t>Parameters</a:t>
                      </a:r>
                      <a:endParaRPr b="1" sz="1100"/>
                    </a:p>
                  </a:txBody>
                  <a:tcPr marT="25400" marB="25400" marR="25400" marL="25400" anchor="b"/>
                </a:tc>
              </a:tr>
              <a:tr h="190500">
                <a:tc>
                  <a:txBody>
                    <a:bodyPr>
                      <a:noAutofit/>
                    </a:bodyPr>
                    <a:lstStyle/>
                    <a:p>
                      <a:pPr indent="0" lvl="0" marL="0" rtl="0" algn="r">
                        <a:lnSpc>
                          <a:spcPct val="115000"/>
                        </a:lnSpc>
                        <a:spcBef>
                          <a:spcPts val="0"/>
                        </a:spcBef>
                        <a:spcAft>
                          <a:spcPts val="0"/>
                        </a:spcAft>
                        <a:buNone/>
                      </a:pPr>
                      <a:r>
                        <a:rPr lang="en" sz="1100"/>
                        <a:t>99.66%</a:t>
                      </a:r>
                      <a:endParaRPr sz="1100"/>
                    </a:p>
                  </a:txBody>
                  <a:tcPr marT="25400" marB="25400" marR="25400" marL="25400" anchor="b"/>
                </a:tc>
                <a:tc>
                  <a:txBody>
                    <a:bodyPr>
                      <a:noAutofit/>
                    </a:bodyPr>
                    <a:lstStyle/>
                    <a:p>
                      <a:pPr indent="0" lvl="0" marL="0" rtl="0" algn="r">
                        <a:lnSpc>
                          <a:spcPct val="115000"/>
                        </a:lnSpc>
                        <a:spcBef>
                          <a:spcPts val="0"/>
                        </a:spcBef>
                        <a:spcAft>
                          <a:spcPts val="0"/>
                        </a:spcAft>
                        <a:buNone/>
                      </a:pPr>
                      <a:r>
                        <a:rPr lang="en" sz="1100"/>
                        <a:t>97.56%</a:t>
                      </a:r>
                      <a:endParaRPr sz="1100"/>
                    </a:p>
                  </a:txBody>
                  <a:tcPr marT="25400" marB="25400" marR="25400" marL="25400" anchor="b"/>
                </a:tc>
                <a:tc>
                  <a:txBody>
                    <a:bodyPr>
                      <a:noAutofit/>
                    </a:bodyPr>
                    <a:lstStyle/>
                    <a:p>
                      <a:pPr indent="0" lvl="0" marL="0" rtl="0">
                        <a:lnSpc>
                          <a:spcPct val="115000"/>
                        </a:lnSpc>
                        <a:spcBef>
                          <a:spcPts val="0"/>
                        </a:spcBef>
                        <a:spcAft>
                          <a:spcPts val="0"/>
                        </a:spcAft>
                        <a:buNone/>
                      </a:pPr>
                      <a:r>
                        <a:rPr lang="en" sz="1100"/>
                        <a:t>200-200-50</a:t>
                      </a:r>
                      <a:endParaRPr sz="1100"/>
                    </a:p>
                  </a:txBody>
                  <a:tcPr marT="25400" marB="25400" marR="25400" marL="25400" anchor="b"/>
                </a:tc>
                <a:tc>
                  <a:txBody>
                    <a:bodyPr>
                      <a:noAutofit/>
                    </a:bodyPr>
                    <a:lstStyle/>
                    <a:p>
                      <a:pPr indent="0" lvl="0" marL="0" rtl="0" algn="r">
                        <a:lnSpc>
                          <a:spcPct val="115000"/>
                        </a:lnSpc>
                        <a:spcBef>
                          <a:spcPts val="0"/>
                        </a:spcBef>
                        <a:spcAft>
                          <a:spcPts val="0"/>
                        </a:spcAft>
                        <a:buNone/>
                      </a:pPr>
                      <a:r>
                        <a:rPr lang="en" sz="1100"/>
                        <a:t>210228</a:t>
                      </a:r>
                      <a:endParaRPr sz="1100"/>
                    </a:p>
                  </a:txBody>
                  <a:tcPr marT="25400" marB="25400" marR="25400" marL="25400" anchor="b"/>
                </a:tc>
              </a:tr>
              <a:tr h="190500">
                <a:tc>
                  <a:txBody>
                    <a:bodyPr>
                      <a:noAutofit/>
                    </a:bodyPr>
                    <a:lstStyle/>
                    <a:p>
                      <a:pPr indent="0" lvl="0" marL="0" rtl="0" algn="r">
                        <a:lnSpc>
                          <a:spcPct val="115000"/>
                        </a:lnSpc>
                        <a:spcBef>
                          <a:spcPts val="0"/>
                        </a:spcBef>
                        <a:spcAft>
                          <a:spcPts val="0"/>
                        </a:spcAft>
                        <a:buNone/>
                      </a:pPr>
                      <a:r>
                        <a:rPr lang="en" sz="1100"/>
                        <a:t>99.65%</a:t>
                      </a:r>
                      <a:endParaRPr sz="1100"/>
                    </a:p>
                  </a:txBody>
                  <a:tcPr marT="25400" marB="25400" marR="25400" marL="25400" anchor="b"/>
                </a:tc>
                <a:tc>
                  <a:txBody>
                    <a:bodyPr>
                      <a:noAutofit/>
                    </a:bodyPr>
                    <a:lstStyle/>
                    <a:p>
                      <a:pPr indent="0" lvl="0" marL="0" rtl="0" algn="r">
                        <a:lnSpc>
                          <a:spcPct val="115000"/>
                        </a:lnSpc>
                        <a:spcBef>
                          <a:spcPts val="0"/>
                        </a:spcBef>
                        <a:spcAft>
                          <a:spcPts val="0"/>
                        </a:spcAft>
                        <a:buNone/>
                      </a:pPr>
                      <a:r>
                        <a:rPr lang="en" sz="1100"/>
                        <a:t>97.56%</a:t>
                      </a:r>
                      <a:endParaRPr sz="1100"/>
                    </a:p>
                  </a:txBody>
                  <a:tcPr marT="25400" marB="25400" marR="25400" marL="25400" anchor="b"/>
                </a:tc>
                <a:tc>
                  <a:txBody>
                    <a:bodyPr>
                      <a:noAutofit/>
                    </a:bodyPr>
                    <a:lstStyle/>
                    <a:p>
                      <a:pPr indent="0" lvl="0" marL="0" rtl="0">
                        <a:lnSpc>
                          <a:spcPct val="115000"/>
                        </a:lnSpc>
                        <a:spcBef>
                          <a:spcPts val="0"/>
                        </a:spcBef>
                        <a:spcAft>
                          <a:spcPts val="0"/>
                        </a:spcAft>
                        <a:buNone/>
                      </a:pPr>
                      <a:r>
                        <a:rPr lang="en" sz="1100"/>
                        <a:t>200-200-75</a:t>
                      </a:r>
                      <a:endParaRPr sz="1100"/>
                    </a:p>
                  </a:txBody>
                  <a:tcPr marT="25400" marB="25400" marR="25400" marL="25400" anchor="b"/>
                </a:tc>
                <a:tc>
                  <a:txBody>
                    <a:bodyPr>
                      <a:noAutofit/>
                    </a:bodyPr>
                    <a:lstStyle/>
                    <a:p>
                      <a:pPr indent="0" lvl="0" marL="0" rtl="0" algn="r">
                        <a:lnSpc>
                          <a:spcPct val="115000"/>
                        </a:lnSpc>
                        <a:spcBef>
                          <a:spcPts val="0"/>
                        </a:spcBef>
                        <a:spcAft>
                          <a:spcPts val="0"/>
                        </a:spcAft>
                        <a:buNone/>
                      </a:pPr>
                      <a:r>
                        <a:rPr lang="en" sz="1100"/>
                        <a:t>215553</a:t>
                      </a:r>
                      <a:endParaRPr sz="1100"/>
                    </a:p>
                  </a:txBody>
                  <a:tcPr marT="25400" marB="25400" marR="25400" marL="25400" anchor="b"/>
                </a:tc>
              </a:tr>
              <a:tr h="190500">
                <a:tc>
                  <a:txBody>
                    <a:bodyPr>
                      <a:noAutofit/>
                    </a:bodyPr>
                    <a:lstStyle/>
                    <a:p>
                      <a:pPr indent="0" lvl="0" marL="0" rtl="0" algn="r">
                        <a:lnSpc>
                          <a:spcPct val="115000"/>
                        </a:lnSpc>
                        <a:spcBef>
                          <a:spcPts val="0"/>
                        </a:spcBef>
                        <a:spcAft>
                          <a:spcPts val="0"/>
                        </a:spcAft>
                        <a:buNone/>
                      </a:pPr>
                      <a:r>
                        <a:rPr lang="en" sz="1100"/>
                        <a:t>99.59%</a:t>
                      </a:r>
                      <a:endParaRPr sz="1100"/>
                    </a:p>
                  </a:txBody>
                  <a:tcPr marT="25400" marB="25400" marR="25400" marL="25400" anchor="b"/>
                </a:tc>
                <a:tc>
                  <a:txBody>
                    <a:bodyPr>
                      <a:noAutofit/>
                    </a:bodyPr>
                    <a:lstStyle/>
                    <a:p>
                      <a:pPr indent="0" lvl="0" marL="0" rtl="0" algn="r">
                        <a:lnSpc>
                          <a:spcPct val="115000"/>
                        </a:lnSpc>
                        <a:spcBef>
                          <a:spcPts val="0"/>
                        </a:spcBef>
                        <a:spcAft>
                          <a:spcPts val="0"/>
                        </a:spcAft>
                        <a:buNone/>
                      </a:pPr>
                      <a:r>
                        <a:rPr lang="en" sz="1100"/>
                        <a:t>97.57%</a:t>
                      </a:r>
                      <a:endParaRPr sz="1100"/>
                    </a:p>
                  </a:txBody>
                  <a:tcPr marT="25400" marB="25400" marR="25400" marL="25400" anchor="b"/>
                </a:tc>
                <a:tc>
                  <a:txBody>
                    <a:bodyPr>
                      <a:noAutofit/>
                    </a:bodyPr>
                    <a:lstStyle/>
                    <a:p>
                      <a:pPr indent="0" lvl="0" marL="0" rtl="0">
                        <a:lnSpc>
                          <a:spcPct val="115000"/>
                        </a:lnSpc>
                        <a:spcBef>
                          <a:spcPts val="0"/>
                        </a:spcBef>
                        <a:spcAft>
                          <a:spcPts val="0"/>
                        </a:spcAft>
                        <a:buNone/>
                      </a:pPr>
                      <a:r>
                        <a:rPr lang="en" sz="1100"/>
                        <a:t>200-75</a:t>
                      </a:r>
                      <a:endParaRPr sz="1100"/>
                    </a:p>
                  </a:txBody>
                  <a:tcPr marT="25400" marB="25400" marR="25400" marL="25400" anchor="b"/>
                </a:tc>
                <a:tc>
                  <a:txBody>
                    <a:bodyPr>
                      <a:noAutofit/>
                    </a:bodyPr>
                    <a:lstStyle/>
                    <a:p>
                      <a:pPr indent="0" lvl="0" marL="0" rtl="0" algn="r">
                        <a:lnSpc>
                          <a:spcPct val="115000"/>
                        </a:lnSpc>
                        <a:spcBef>
                          <a:spcPts val="0"/>
                        </a:spcBef>
                        <a:spcAft>
                          <a:spcPts val="0"/>
                        </a:spcAft>
                        <a:buNone/>
                      </a:pPr>
                      <a:r>
                        <a:rPr lang="en" sz="1100"/>
                        <a:t>174953</a:t>
                      </a:r>
                      <a:endParaRPr sz="1100"/>
                    </a:p>
                  </a:txBody>
                  <a:tcPr marT="25400" marB="25400" marR="25400" marL="25400" anchor="b"/>
                </a:tc>
              </a:tr>
              <a:tr h="190500">
                <a:tc>
                  <a:txBody>
                    <a:bodyPr>
                      <a:noAutofit/>
                    </a:bodyPr>
                    <a:lstStyle/>
                    <a:p>
                      <a:pPr indent="0" lvl="0" marL="0" rtl="0" algn="r">
                        <a:lnSpc>
                          <a:spcPct val="115000"/>
                        </a:lnSpc>
                        <a:spcBef>
                          <a:spcPts val="0"/>
                        </a:spcBef>
                        <a:spcAft>
                          <a:spcPts val="0"/>
                        </a:spcAft>
                        <a:buNone/>
                      </a:pPr>
                      <a:r>
                        <a:rPr lang="en" sz="1100"/>
                        <a:t>99.58%</a:t>
                      </a:r>
                      <a:endParaRPr sz="1100"/>
                    </a:p>
                  </a:txBody>
                  <a:tcPr marT="25400" marB="25400" marR="25400" marL="25400" anchor="b"/>
                </a:tc>
                <a:tc>
                  <a:txBody>
                    <a:bodyPr>
                      <a:noAutofit/>
                    </a:bodyPr>
                    <a:lstStyle/>
                    <a:p>
                      <a:pPr indent="0" lvl="0" marL="0" rtl="0" algn="r">
                        <a:lnSpc>
                          <a:spcPct val="115000"/>
                        </a:lnSpc>
                        <a:spcBef>
                          <a:spcPts val="0"/>
                        </a:spcBef>
                        <a:spcAft>
                          <a:spcPts val="0"/>
                        </a:spcAft>
                        <a:buNone/>
                      </a:pPr>
                      <a:r>
                        <a:rPr lang="en" sz="1100"/>
                        <a:t>97.60%</a:t>
                      </a:r>
                      <a:endParaRPr sz="1100"/>
                    </a:p>
                  </a:txBody>
                  <a:tcPr marT="25400" marB="25400" marR="25400" marL="25400" anchor="b"/>
                </a:tc>
                <a:tc>
                  <a:txBody>
                    <a:bodyPr>
                      <a:noAutofit/>
                    </a:bodyPr>
                    <a:lstStyle/>
                    <a:p>
                      <a:pPr indent="0" lvl="0" marL="0" rtl="0">
                        <a:lnSpc>
                          <a:spcPct val="115000"/>
                        </a:lnSpc>
                        <a:spcBef>
                          <a:spcPts val="0"/>
                        </a:spcBef>
                        <a:spcAft>
                          <a:spcPts val="0"/>
                        </a:spcAft>
                        <a:buNone/>
                      </a:pPr>
                      <a:r>
                        <a:rPr lang="en" sz="1100"/>
                        <a:t>200-125-100</a:t>
                      </a:r>
                      <a:endParaRPr sz="1100"/>
                    </a:p>
                  </a:txBody>
                  <a:tcPr marT="25400" marB="25400" marR="25400" marL="25400" anchor="b"/>
                </a:tc>
                <a:tc>
                  <a:txBody>
                    <a:bodyPr>
                      <a:noAutofit/>
                    </a:bodyPr>
                    <a:lstStyle/>
                    <a:p>
                      <a:pPr indent="0" lvl="0" marL="0" rtl="0" algn="r">
                        <a:lnSpc>
                          <a:spcPct val="115000"/>
                        </a:lnSpc>
                        <a:spcBef>
                          <a:spcPts val="0"/>
                        </a:spcBef>
                        <a:spcAft>
                          <a:spcPts val="0"/>
                        </a:spcAft>
                        <a:buNone/>
                      </a:pPr>
                      <a:r>
                        <a:rPr lang="en" sz="1100"/>
                        <a:t>198153</a:t>
                      </a:r>
                      <a:endParaRPr sz="1100"/>
                    </a:p>
                  </a:txBody>
                  <a:tcPr marT="25400" marB="25400" marR="25400" marL="25400" anchor="b"/>
                </a:tc>
              </a:tr>
              <a:tr h="190500">
                <a:tc>
                  <a:txBody>
                    <a:bodyPr>
                      <a:noAutofit/>
                    </a:bodyPr>
                    <a:lstStyle/>
                    <a:p>
                      <a:pPr indent="0" lvl="0" marL="0" rtl="0" algn="r">
                        <a:lnSpc>
                          <a:spcPct val="115000"/>
                        </a:lnSpc>
                        <a:spcBef>
                          <a:spcPts val="0"/>
                        </a:spcBef>
                        <a:spcAft>
                          <a:spcPts val="0"/>
                        </a:spcAft>
                        <a:buNone/>
                      </a:pPr>
                      <a:r>
                        <a:rPr lang="en" sz="1100"/>
                        <a:t>99.72%</a:t>
                      </a:r>
                      <a:endParaRPr sz="1100"/>
                    </a:p>
                  </a:txBody>
                  <a:tcPr marT="25400" marB="25400" marR="25400" marL="25400" anchor="b"/>
                </a:tc>
                <a:tc>
                  <a:txBody>
                    <a:bodyPr>
                      <a:noAutofit/>
                    </a:bodyPr>
                    <a:lstStyle/>
                    <a:p>
                      <a:pPr indent="0" lvl="0" marL="0" rtl="0" algn="r">
                        <a:lnSpc>
                          <a:spcPct val="115000"/>
                        </a:lnSpc>
                        <a:spcBef>
                          <a:spcPts val="0"/>
                        </a:spcBef>
                        <a:spcAft>
                          <a:spcPts val="0"/>
                        </a:spcAft>
                        <a:buNone/>
                      </a:pPr>
                      <a:r>
                        <a:rPr lang="en" sz="1100"/>
                        <a:t>97.61%</a:t>
                      </a:r>
                      <a:endParaRPr sz="1100"/>
                    </a:p>
                  </a:txBody>
                  <a:tcPr marT="25400" marB="25400" marR="25400" marL="25400" anchor="b"/>
                </a:tc>
                <a:tc>
                  <a:txBody>
                    <a:bodyPr>
                      <a:noAutofit/>
                    </a:bodyPr>
                    <a:lstStyle/>
                    <a:p>
                      <a:pPr indent="0" lvl="0" marL="0" rtl="0">
                        <a:lnSpc>
                          <a:spcPct val="115000"/>
                        </a:lnSpc>
                        <a:spcBef>
                          <a:spcPts val="0"/>
                        </a:spcBef>
                        <a:spcAft>
                          <a:spcPts val="0"/>
                        </a:spcAft>
                        <a:buNone/>
                      </a:pPr>
                      <a:r>
                        <a:rPr lang="en" sz="1100"/>
                        <a:t>200</a:t>
                      </a:r>
                      <a:endParaRPr sz="1100"/>
                    </a:p>
                  </a:txBody>
                  <a:tcPr marT="25400" marB="25400" marR="25400" marL="25400" anchor="b"/>
                </a:tc>
                <a:tc>
                  <a:txBody>
                    <a:bodyPr>
                      <a:noAutofit/>
                    </a:bodyPr>
                    <a:lstStyle/>
                    <a:p>
                      <a:pPr indent="0" lvl="0" marL="0" rtl="0" algn="r">
                        <a:lnSpc>
                          <a:spcPct val="115000"/>
                        </a:lnSpc>
                        <a:spcBef>
                          <a:spcPts val="0"/>
                        </a:spcBef>
                        <a:spcAft>
                          <a:spcPts val="0"/>
                        </a:spcAft>
                        <a:buNone/>
                      </a:pPr>
                      <a:r>
                        <a:rPr lang="en" sz="1100"/>
                        <a:t>160978</a:t>
                      </a:r>
                      <a:endParaRPr sz="1100"/>
                    </a:p>
                  </a:txBody>
                  <a:tcPr marT="25400" marB="25400" marR="25400" marL="25400" anchor="b"/>
                </a:tc>
              </a:tr>
            </a:tbl>
          </a:graphicData>
        </a:graphic>
      </p:graphicFrame>
      <p:graphicFrame>
        <p:nvGraphicFramePr>
          <p:cNvPr id="341" name="Shape 341"/>
          <p:cNvGraphicFramePr/>
          <p:nvPr/>
        </p:nvGraphicFramePr>
        <p:xfrm>
          <a:off x="137525" y="958075"/>
          <a:ext cx="3000000" cy="3000000"/>
        </p:xfrm>
        <a:graphic>
          <a:graphicData uri="http://schemas.openxmlformats.org/drawingml/2006/table">
            <a:tbl>
              <a:tblPr>
                <a:noFill/>
                <a:tableStyleId>{F2022655-380E-483D-80F0-42DC3CDC4F53}</a:tableStyleId>
              </a:tblPr>
              <a:tblGrid>
                <a:gridCol w="815325"/>
                <a:gridCol w="815325"/>
                <a:gridCol w="815325"/>
                <a:gridCol w="815325"/>
                <a:gridCol w="815325"/>
                <a:gridCol w="815325"/>
                <a:gridCol w="815325"/>
                <a:gridCol w="815325"/>
              </a:tblGrid>
              <a:tr h="330200">
                <a:tc>
                  <a:txBody>
                    <a:bodyPr>
                      <a:noAutofit/>
                    </a:bodyPr>
                    <a:lstStyle/>
                    <a:p>
                      <a:pPr indent="0" lvl="0" marL="0" rtl="0">
                        <a:lnSpc>
                          <a:spcPct val="115000"/>
                        </a:lnSpc>
                        <a:spcBef>
                          <a:spcPts val="0"/>
                        </a:spcBef>
                        <a:spcAft>
                          <a:spcPts val="0"/>
                        </a:spcAft>
                        <a:buNone/>
                      </a:pPr>
                      <a:r>
                        <a:rPr b="1" lang="en" sz="1100"/>
                        <a:t>train error</a:t>
                      </a:r>
                      <a:endParaRPr sz="1100"/>
                    </a:p>
                  </a:txBody>
                  <a:tcPr marT="25400" marB="25400" marR="25400" marL="25400" anchor="b">
                    <a:lnL cap="flat" cmpd="sng" w="5450">
                      <a:solidFill>
                        <a:srgbClr val="CCCCCC"/>
                      </a:solidFill>
                      <a:prstDash val="solid"/>
                      <a:round/>
                      <a:headEnd len="sm" w="sm" type="none"/>
                      <a:tailEnd len="sm" w="sm" type="none"/>
                    </a:lnL>
                    <a:lnR cap="flat" cmpd="sng" w="5450">
                      <a:solidFill>
                        <a:srgbClr val="CCCCCC"/>
                      </a:solidFill>
                      <a:prstDash val="solid"/>
                      <a:round/>
                      <a:headEnd len="sm" w="sm" type="none"/>
                      <a:tailEnd len="sm" w="sm" type="none"/>
                    </a:lnR>
                    <a:lnT cap="flat" cmpd="sng" w="5450">
                      <a:solidFill>
                        <a:srgbClr val="CCCCCC"/>
                      </a:solidFill>
                      <a:prstDash val="solid"/>
                      <a:round/>
                      <a:headEnd len="sm" w="sm" type="none"/>
                      <a:tailEnd len="sm" w="sm" type="none"/>
                    </a:lnT>
                    <a:lnB cap="flat" cmpd="sng" w="5450">
                      <a:solidFill>
                        <a:srgbClr val="CCCCCC"/>
                      </a:solidFill>
                      <a:prstDash val="solid"/>
                      <a:round/>
                      <a:headEnd len="sm" w="sm" type="none"/>
                      <a:tailEnd len="sm" w="sm" type="none"/>
                    </a:lnB>
                  </a:tcPr>
                </a:tc>
                <a:tc>
                  <a:txBody>
                    <a:bodyPr>
                      <a:noAutofit/>
                    </a:bodyPr>
                    <a:lstStyle/>
                    <a:p>
                      <a:pPr indent="0" lvl="0" marL="0" rtl="0">
                        <a:lnSpc>
                          <a:spcPct val="115000"/>
                        </a:lnSpc>
                        <a:spcBef>
                          <a:spcPts val="0"/>
                        </a:spcBef>
                        <a:spcAft>
                          <a:spcPts val="0"/>
                        </a:spcAft>
                        <a:buNone/>
                      </a:pPr>
                      <a:r>
                        <a:rPr b="1" lang="en" sz="1100"/>
                        <a:t>train accuracy</a:t>
                      </a:r>
                      <a:endParaRPr sz="1100"/>
                    </a:p>
                  </a:txBody>
                  <a:tcPr marT="25400" marB="25400" marR="25400" marL="25400" anchor="b">
                    <a:lnL cap="flat" cmpd="sng" w="5450">
                      <a:solidFill>
                        <a:srgbClr val="CCCCCC"/>
                      </a:solidFill>
                      <a:prstDash val="solid"/>
                      <a:round/>
                      <a:headEnd len="sm" w="sm" type="none"/>
                      <a:tailEnd len="sm" w="sm" type="none"/>
                    </a:lnL>
                    <a:lnR cap="flat" cmpd="sng" w="5450">
                      <a:solidFill>
                        <a:srgbClr val="CCCCCC"/>
                      </a:solidFill>
                      <a:prstDash val="solid"/>
                      <a:round/>
                      <a:headEnd len="sm" w="sm" type="none"/>
                      <a:tailEnd len="sm" w="sm" type="none"/>
                    </a:lnR>
                    <a:lnT cap="flat" cmpd="sng" w="5450">
                      <a:solidFill>
                        <a:srgbClr val="CCCCCC"/>
                      </a:solidFill>
                      <a:prstDash val="solid"/>
                      <a:round/>
                      <a:headEnd len="sm" w="sm" type="none"/>
                      <a:tailEnd len="sm" w="sm" type="none"/>
                    </a:lnT>
                    <a:lnB cap="flat" cmpd="sng" w="5450">
                      <a:solidFill>
                        <a:srgbClr val="CCCCCC"/>
                      </a:solidFill>
                      <a:prstDash val="solid"/>
                      <a:round/>
                      <a:headEnd len="sm" w="sm" type="none"/>
                      <a:tailEnd len="sm" w="sm" type="none"/>
                    </a:lnB>
                  </a:tcPr>
                </a:tc>
                <a:tc>
                  <a:txBody>
                    <a:bodyPr>
                      <a:noAutofit/>
                    </a:bodyPr>
                    <a:lstStyle/>
                    <a:p>
                      <a:pPr indent="0" lvl="0" marL="0" rtl="0">
                        <a:lnSpc>
                          <a:spcPct val="115000"/>
                        </a:lnSpc>
                        <a:spcBef>
                          <a:spcPts val="0"/>
                        </a:spcBef>
                        <a:spcAft>
                          <a:spcPts val="0"/>
                        </a:spcAft>
                        <a:buNone/>
                      </a:pPr>
                      <a:r>
                        <a:rPr b="1" lang="en" sz="1100"/>
                        <a:t>validation error</a:t>
                      </a:r>
                      <a:endParaRPr sz="1100"/>
                    </a:p>
                  </a:txBody>
                  <a:tcPr marT="25400" marB="25400" marR="25400" marL="25400" anchor="b">
                    <a:lnL cap="flat" cmpd="sng" w="5450">
                      <a:solidFill>
                        <a:srgbClr val="CCCCCC"/>
                      </a:solidFill>
                      <a:prstDash val="solid"/>
                      <a:round/>
                      <a:headEnd len="sm" w="sm" type="none"/>
                      <a:tailEnd len="sm" w="sm" type="none"/>
                    </a:lnL>
                    <a:lnR cap="flat" cmpd="sng" w="5450">
                      <a:solidFill>
                        <a:srgbClr val="CCCCCC"/>
                      </a:solidFill>
                      <a:prstDash val="solid"/>
                      <a:round/>
                      <a:headEnd len="sm" w="sm" type="none"/>
                      <a:tailEnd len="sm" w="sm" type="none"/>
                    </a:lnR>
                    <a:lnT cap="flat" cmpd="sng" w="5450">
                      <a:solidFill>
                        <a:srgbClr val="CCCCCC"/>
                      </a:solidFill>
                      <a:prstDash val="solid"/>
                      <a:round/>
                      <a:headEnd len="sm" w="sm" type="none"/>
                      <a:tailEnd len="sm" w="sm" type="none"/>
                    </a:lnT>
                    <a:lnB cap="flat" cmpd="sng" w="5450">
                      <a:solidFill>
                        <a:srgbClr val="CCCCCC"/>
                      </a:solidFill>
                      <a:prstDash val="solid"/>
                      <a:round/>
                      <a:headEnd len="sm" w="sm" type="none"/>
                      <a:tailEnd len="sm" w="sm" type="none"/>
                    </a:lnB>
                  </a:tcPr>
                </a:tc>
                <a:tc>
                  <a:txBody>
                    <a:bodyPr>
                      <a:noAutofit/>
                    </a:bodyPr>
                    <a:lstStyle/>
                    <a:p>
                      <a:pPr indent="0" lvl="0" marL="0" rtl="0">
                        <a:lnSpc>
                          <a:spcPct val="115000"/>
                        </a:lnSpc>
                        <a:spcBef>
                          <a:spcPts val="0"/>
                        </a:spcBef>
                        <a:spcAft>
                          <a:spcPts val="0"/>
                        </a:spcAft>
                        <a:buNone/>
                      </a:pPr>
                      <a:r>
                        <a:rPr b="1" lang="en" sz="1100"/>
                        <a:t>validation accuracy</a:t>
                      </a:r>
                      <a:endParaRPr sz="1100"/>
                    </a:p>
                  </a:txBody>
                  <a:tcPr marT="25400" marB="25400" marR="25400" marL="25400" anchor="b">
                    <a:lnL cap="flat" cmpd="sng" w="5450">
                      <a:solidFill>
                        <a:srgbClr val="CCCCCC"/>
                      </a:solidFill>
                      <a:prstDash val="solid"/>
                      <a:round/>
                      <a:headEnd len="sm" w="sm" type="none"/>
                      <a:tailEnd len="sm" w="sm" type="none"/>
                    </a:lnL>
                    <a:lnR cap="flat" cmpd="sng" w="5450">
                      <a:solidFill>
                        <a:srgbClr val="CCCCCC"/>
                      </a:solidFill>
                      <a:prstDash val="solid"/>
                      <a:round/>
                      <a:headEnd len="sm" w="sm" type="none"/>
                      <a:tailEnd len="sm" w="sm" type="none"/>
                    </a:lnR>
                    <a:lnT cap="flat" cmpd="sng" w="5450">
                      <a:solidFill>
                        <a:srgbClr val="CCCCCC"/>
                      </a:solidFill>
                      <a:prstDash val="solid"/>
                      <a:round/>
                      <a:headEnd len="sm" w="sm" type="none"/>
                      <a:tailEnd len="sm" w="sm" type="none"/>
                    </a:lnT>
                    <a:lnB cap="flat" cmpd="sng" w="5450">
                      <a:solidFill>
                        <a:srgbClr val="CCCCCC"/>
                      </a:solidFill>
                      <a:prstDash val="solid"/>
                      <a:round/>
                      <a:headEnd len="sm" w="sm" type="none"/>
                      <a:tailEnd len="sm" w="sm" type="none"/>
                    </a:lnB>
                  </a:tcPr>
                </a:tc>
                <a:tc>
                  <a:txBody>
                    <a:bodyPr>
                      <a:noAutofit/>
                    </a:bodyPr>
                    <a:lstStyle/>
                    <a:p>
                      <a:pPr indent="0" lvl="0" marL="0" rtl="0">
                        <a:lnSpc>
                          <a:spcPct val="115000"/>
                        </a:lnSpc>
                        <a:spcBef>
                          <a:spcPts val="0"/>
                        </a:spcBef>
                        <a:spcAft>
                          <a:spcPts val="0"/>
                        </a:spcAft>
                        <a:buNone/>
                      </a:pPr>
                      <a:r>
                        <a:rPr b="1" lang="en" sz="1100"/>
                        <a:t>test error</a:t>
                      </a:r>
                      <a:endParaRPr sz="1100"/>
                    </a:p>
                  </a:txBody>
                  <a:tcPr marT="25400" marB="25400" marR="25400" marL="25400" anchor="b">
                    <a:lnL cap="flat" cmpd="sng" w="5450">
                      <a:solidFill>
                        <a:srgbClr val="CCCCCC"/>
                      </a:solidFill>
                      <a:prstDash val="solid"/>
                      <a:round/>
                      <a:headEnd len="sm" w="sm" type="none"/>
                      <a:tailEnd len="sm" w="sm" type="none"/>
                    </a:lnL>
                    <a:lnR cap="flat" cmpd="sng" w="5450">
                      <a:solidFill>
                        <a:srgbClr val="CCCCCC"/>
                      </a:solidFill>
                      <a:prstDash val="solid"/>
                      <a:round/>
                      <a:headEnd len="sm" w="sm" type="none"/>
                      <a:tailEnd len="sm" w="sm" type="none"/>
                    </a:lnR>
                    <a:lnT cap="flat" cmpd="sng" w="5450">
                      <a:solidFill>
                        <a:srgbClr val="CCCCCC"/>
                      </a:solidFill>
                      <a:prstDash val="solid"/>
                      <a:round/>
                      <a:headEnd len="sm" w="sm" type="none"/>
                      <a:tailEnd len="sm" w="sm" type="none"/>
                    </a:lnT>
                    <a:lnB cap="flat" cmpd="sng" w="5450">
                      <a:solidFill>
                        <a:srgbClr val="CCCCCC"/>
                      </a:solidFill>
                      <a:prstDash val="solid"/>
                      <a:round/>
                      <a:headEnd len="sm" w="sm" type="none"/>
                      <a:tailEnd len="sm" w="sm" type="none"/>
                    </a:lnB>
                  </a:tcPr>
                </a:tc>
                <a:tc>
                  <a:txBody>
                    <a:bodyPr>
                      <a:noAutofit/>
                    </a:bodyPr>
                    <a:lstStyle/>
                    <a:p>
                      <a:pPr indent="0" lvl="0" marL="0" rtl="0">
                        <a:lnSpc>
                          <a:spcPct val="115000"/>
                        </a:lnSpc>
                        <a:spcBef>
                          <a:spcPts val="0"/>
                        </a:spcBef>
                        <a:spcAft>
                          <a:spcPts val="0"/>
                        </a:spcAft>
                        <a:buNone/>
                      </a:pPr>
                      <a:r>
                        <a:rPr b="1" lang="en" sz="1100"/>
                        <a:t>test accuracy</a:t>
                      </a:r>
                      <a:endParaRPr sz="1100"/>
                    </a:p>
                  </a:txBody>
                  <a:tcPr marT="25400" marB="25400" marR="25400" marL="25400" anchor="b">
                    <a:lnL cap="flat" cmpd="sng" w="5450">
                      <a:solidFill>
                        <a:srgbClr val="CCCCCC"/>
                      </a:solidFill>
                      <a:prstDash val="solid"/>
                      <a:round/>
                      <a:headEnd len="sm" w="sm" type="none"/>
                      <a:tailEnd len="sm" w="sm" type="none"/>
                    </a:lnL>
                    <a:lnR cap="flat" cmpd="sng" w="5450">
                      <a:solidFill>
                        <a:srgbClr val="CCCCCC"/>
                      </a:solidFill>
                      <a:prstDash val="solid"/>
                      <a:round/>
                      <a:headEnd len="sm" w="sm" type="none"/>
                      <a:tailEnd len="sm" w="sm" type="none"/>
                    </a:lnR>
                    <a:lnT cap="flat" cmpd="sng" w="5450">
                      <a:solidFill>
                        <a:srgbClr val="CCCCCC"/>
                      </a:solidFill>
                      <a:prstDash val="solid"/>
                      <a:round/>
                      <a:headEnd len="sm" w="sm" type="none"/>
                      <a:tailEnd len="sm" w="sm" type="none"/>
                    </a:lnT>
                    <a:lnB cap="flat" cmpd="sng" w="5450">
                      <a:solidFill>
                        <a:srgbClr val="CCCCCC"/>
                      </a:solidFill>
                      <a:prstDash val="solid"/>
                      <a:round/>
                      <a:headEnd len="sm" w="sm" type="none"/>
                      <a:tailEnd len="sm" w="sm" type="none"/>
                    </a:lnB>
                  </a:tcPr>
                </a:tc>
                <a:tc>
                  <a:txBody>
                    <a:bodyPr>
                      <a:noAutofit/>
                    </a:bodyPr>
                    <a:lstStyle/>
                    <a:p>
                      <a:pPr indent="0" lvl="0" marL="0" rtl="0">
                        <a:lnSpc>
                          <a:spcPct val="115000"/>
                        </a:lnSpc>
                        <a:spcBef>
                          <a:spcPts val="0"/>
                        </a:spcBef>
                        <a:spcAft>
                          <a:spcPts val="0"/>
                        </a:spcAft>
                        <a:buNone/>
                      </a:pPr>
                      <a:r>
                        <a:rPr b="1" lang="en" sz="1100"/>
                        <a:t>final hidden nodes</a:t>
                      </a:r>
                      <a:endParaRPr sz="1100"/>
                    </a:p>
                  </a:txBody>
                  <a:tcPr marT="25400" marB="25400" marR="25400" marL="25400" anchor="b">
                    <a:lnL cap="flat" cmpd="sng" w="5450">
                      <a:solidFill>
                        <a:srgbClr val="CCCCCC"/>
                      </a:solidFill>
                      <a:prstDash val="solid"/>
                      <a:round/>
                      <a:headEnd len="sm" w="sm" type="none"/>
                      <a:tailEnd len="sm" w="sm" type="none"/>
                    </a:lnL>
                    <a:lnR cap="flat" cmpd="sng" w="5450">
                      <a:solidFill>
                        <a:srgbClr val="CCCCCC"/>
                      </a:solidFill>
                      <a:prstDash val="solid"/>
                      <a:round/>
                      <a:headEnd len="sm" w="sm" type="none"/>
                      <a:tailEnd len="sm" w="sm" type="none"/>
                    </a:lnR>
                    <a:lnT cap="flat" cmpd="sng" w="5450">
                      <a:solidFill>
                        <a:srgbClr val="CCCCCC"/>
                      </a:solidFill>
                      <a:prstDash val="solid"/>
                      <a:round/>
                      <a:headEnd len="sm" w="sm" type="none"/>
                      <a:tailEnd len="sm" w="sm" type="none"/>
                    </a:lnT>
                    <a:lnB cap="flat" cmpd="sng" w="5450">
                      <a:solidFill>
                        <a:srgbClr val="CCCCCC"/>
                      </a:solidFill>
                      <a:prstDash val="solid"/>
                      <a:round/>
                      <a:headEnd len="sm" w="sm" type="none"/>
                      <a:tailEnd len="sm" w="sm" type="none"/>
                    </a:lnB>
                  </a:tcPr>
                </a:tc>
                <a:tc>
                  <a:txBody>
                    <a:bodyPr>
                      <a:noAutofit/>
                    </a:bodyPr>
                    <a:lstStyle/>
                    <a:p>
                      <a:pPr indent="0" lvl="0" marL="0" rtl="0">
                        <a:lnSpc>
                          <a:spcPct val="115000"/>
                        </a:lnSpc>
                        <a:spcBef>
                          <a:spcPts val="0"/>
                        </a:spcBef>
                        <a:spcAft>
                          <a:spcPts val="0"/>
                        </a:spcAft>
                        <a:buNone/>
                      </a:pPr>
                      <a:r>
                        <a:rPr b="1" lang="en" sz="1100"/>
                        <a:t>number of parameters</a:t>
                      </a:r>
                      <a:endParaRPr b="1" sz="1100"/>
                    </a:p>
                  </a:txBody>
                  <a:tcPr marT="25400" marB="25400" marR="25400" marL="25400" anchor="b">
                    <a:lnL cap="flat" cmpd="sng" w="5450">
                      <a:solidFill>
                        <a:srgbClr val="CCCCCC"/>
                      </a:solidFill>
                      <a:prstDash val="solid"/>
                      <a:round/>
                      <a:headEnd len="sm" w="sm" type="none"/>
                      <a:tailEnd len="sm" w="sm" type="none"/>
                    </a:lnL>
                    <a:lnR cap="flat" cmpd="sng" w="5450">
                      <a:solidFill>
                        <a:srgbClr val="CCCCCC"/>
                      </a:solidFill>
                      <a:prstDash val="solid"/>
                      <a:round/>
                      <a:headEnd len="sm" w="sm" type="none"/>
                      <a:tailEnd len="sm" w="sm" type="none"/>
                    </a:lnR>
                    <a:lnT cap="flat" cmpd="sng" w="5450">
                      <a:solidFill>
                        <a:srgbClr val="CCCCCC"/>
                      </a:solidFill>
                      <a:prstDash val="solid"/>
                      <a:round/>
                      <a:headEnd len="sm" w="sm" type="none"/>
                      <a:tailEnd len="sm" w="sm" type="none"/>
                    </a:lnT>
                    <a:lnB cap="flat" cmpd="sng" w="5450">
                      <a:solidFill>
                        <a:srgbClr val="CCCCCC"/>
                      </a:solidFill>
                      <a:prstDash val="solid"/>
                      <a:round/>
                      <a:headEnd len="sm" w="sm" type="none"/>
                      <a:tailEnd len="sm" w="sm" type="none"/>
                    </a:lnB>
                  </a:tcPr>
                </a:tc>
              </a:tr>
              <a:tr h="190500">
                <a:tc>
                  <a:txBody>
                    <a:bodyPr>
                      <a:noAutofit/>
                    </a:bodyPr>
                    <a:lstStyle/>
                    <a:p>
                      <a:pPr indent="0" lvl="0" marL="0" rtl="0" algn="r">
                        <a:lnSpc>
                          <a:spcPct val="115000"/>
                        </a:lnSpc>
                        <a:spcBef>
                          <a:spcPts val="0"/>
                        </a:spcBef>
                        <a:spcAft>
                          <a:spcPts val="0"/>
                        </a:spcAft>
                        <a:buNone/>
                      </a:pPr>
                      <a:r>
                        <a:rPr lang="en" sz="1100"/>
                        <a:t>7267.86</a:t>
                      </a:r>
                      <a:endParaRPr sz="1100"/>
                    </a:p>
                  </a:txBody>
                  <a:tcPr marT="25400" marB="25400" marR="25400" marL="25400" anchor="b">
                    <a:lnL cap="flat" cmpd="sng" w="5450">
                      <a:solidFill>
                        <a:srgbClr val="CCCCCC"/>
                      </a:solidFill>
                      <a:prstDash val="solid"/>
                      <a:round/>
                      <a:headEnd len="sm" w="sm" type="none"/>
                      <a:tailEnd len="sm" w="sm" type="none"/>
                    </a:lnL>
                    <a:lnR cap="flat" cmpd="sng" w="5450">
                      <a:solidFill>
                        <a:srgbClr val="CCCCCC"/>
                      </a:solidFill>
                      <a:prstDash val="solid"/>
                      <a:round/>
                      <a:headEnd len="sm" w="sm" type="none"/>
                      <a:tailEnd len="sm" w="sm" type="none"/>
                    </a:lnR>
                    <a:lnT cap="flat" cmpd="sng" w="5450">
                      <a:solidFill>
                        <a:srgbClr val="CCCCCC"/>
                      </a:solidFill>
                      <a:prstDash val="solid"/>
                      <a:round/>
                      <a:headEnd len="sm" w="sm" type="none"/>
                      <a:tailEnd len="sm" w="sm" type="none"/>
                    </a:lnT>
                    <a:lnB cap="flat" cmpd="sng" w="5450">
                      <a:solidFill>
                        <a:srgbClr val="CCCCCC"/>
                      </a:solidFill>
                      <a:prstDash val="solid"/>
                      <a:round/>
                      <a:headEnd len="sm" w="sm" type="none"/>
                      <a:tailEnd len="sm" w="sm" type="none"/>
                    </a:lnB>
                  </a:tcPr>
                </a:tc>
                <a:tc>
                  <a:txBody>
                    <a:bodyPr>
                      <a:noAutofit/>
                    </a:bodyPr>
                    <a:lstStyle/>
                    <a:p>
                      <a:pPr indent="0" lvl="0" marL="0" rtl="0" algn="r">
                        <a:lnSpc>
                          <a:spcPct val="115000"/>
                        </a:lnSpc>
                        <a:spcBef>
                          <a:spcPts val="0"/>
                        </a:spcBef>
                        <a:spcAft>
                          <a:spcPts val="0"/>
                        </a:spcAft>
                        <a:buNone/>
                      </a:pPr>
                      <a:r>
                        <a:rPr lang="en" sz="1100"/>
                        <a:t>95.72%</a:t>
                      </a:r>
                      <a:endParaRPr sz="1100"/>
                    </a:p>
                  </a:txBody>
                  <a:tcPr marT="25400" marB="25400" marR="25400" marL="25400" anchor="b">
                    <a:lnL cap="flat" cmpd="sng" w="5450">
                      <a:solidFill>
                        <a:srgbClr val="CCCCCC"/>
                      </a:solidFill>
                      <a:prstDash val="solid"/>
                      <a:round/>
                      <a:headEnd len="sm" w="sm" type="none"/>
                      <a:tailEnd len="sm" w="sm" type="none"/>
                    </a:lnL>
                    <a:lnR cap="flat" cmpd="sng" w="5450">
                      <a:solidFill>
                        <a:srgbClr val="CCCCCC"/>
                      </a:solidFill>
                      <a:prstDash val="solid"/>
                      <a:round/>
                      <a:headEnd len="sm" w="sm" type="none"/>
                      <a:tailEnd len="sm" w="sm" type="none"/>
                    </a:lnR>
                    <a:lnT cap="flat" cmpd="sng" w="5450">
                      <a:solidFill>
                        <a:srgbClr val="CCCCCC"/>
                      </a:solidFill>
                      <a:prstDash val="solid"/>
                      <a:round/>
                      <a:headEnd len="sm" w="sm" type="none"/>
                      <a:tailEnd len="sm" w="sm" type="none"/>
                    </a:lnT>
                    <a:lnB cap="flat" cmpd="sng" w="5450">
                      <a:solidFill>
                        <a:srgbClr val="CCCCCC"/>
                      </a:solidFill>
                      <a:prstDash val="solid"/>
                      <a:round/>
                      <a:headEnd len="sm" w="sm" type="none"/>
                      <a:tailEnd len="sm" w="sm" type="none"/>
                    </a:lnB>
                  </a:tcPr>
                </a:tc>
                <a:tc>
                  <a:txBody>
                    <a:bodyPr>
                      <a:noAutofit/>
                    </a:bodyPr>
                    <a:lstStyle/>
                    <a:p>
                      <a:pPr indent="0" lvl="0" marL="0" rtl="0" algn="r">
                        <a:lnSpc>
                          <a:spcPct val="115000"/>
                        </a:lnSpc>
                        <a:spcBef>
                          <a:spcPts val="0"/>
                        </a:spcBef>
                        <a:spcAft>
                          <a:spcPts val="0"/>
                        </a:spcAft>
                        <a:buNone/>
                      </a:pPr>
                      <a:r>
                        <a:rPr lang="en" sz="1100"/>
                        <a:t>1849.69</a:t>
                      </a:r>
                      <a:endParaRPr sz="1100"/>
                    </a:p>
                  </a:txBody>
                  <a:tcPr marT="25400" marB="25400" marR="25400" marL="25400" anchor="b">
                    <a:lnL cap="flat" cmpd="sng" w="5450">
                      <a:solidFill>
                        <a:srgbClr val="CCCCCC"/>
                      </a:solidFill>
                      <a:prstDash val="solid"/>
                      <a:round/>
                      <a:headEnd len="sm" w="sm" type="none"/>
                      <a:tailEnd len="sm" w="sm" type="none"/>
                    </a:lnL>
                    <a:lnR cap="flat" cmpd="sng" w="5450">
                      <a:solidFill>
                        <a:srgbClr val="CCCCCC"/>
                      </a:solidFill>
                      <a:prstDash val="solid"/>
                      <a:round/>
                      <a:headEnd len="sm" w="sm" type="none"/>
                      <a:tailEnd len="sm" w="sm" type="none"/>
                    </a:lnR>
                    <a:lnT cap="flat" cmpd="sng" w="5450">
                      <a:solidFill>
                        <a:srgbClr val="CCCCCC"/>
                      </a:solidFill>
                      <a:prstDash val="solid"/>
                      <a:round/>
                      <a:headEnd len="sm" w="sm" type="none"/>
                      <a:tailEnd len="sm" w="sm" type="none"/>
                    </a:lnT>
                    <a:lnB cap="flat" cmpd="sng" w="5450">
                      <a:solidFill>
                        <a:srgbClr val="CCCCCC"/>
                      </a:solidFill>
                      <a:prstDash val="solid"/>
                      <a:round/>
                      <a:headEnd len="sm" w="sm" type="none"/>
                      <a:tailEnd len="sm" w="sm" type="none"/>
                    </a:lnB>
                  </a:tcPr>
                </a:tc>
                <a:tc>
                  <a:txBody>
                    <a:bodyPr>
                      <a:noAutofit/>
                    </a:bodyPr>
                    <a:lstStyle/>
                    <a:p>
                      <a:pPr indent="0" lvl="0" marL="0" rtl="0" algn="r">
                        <a:lnSpc>
                          <a:spcPct val="115000"/>
                        </a:lnSpc>
                        <a:spcBef>
                          <a:spcPts val="0"/>
                        </a:spcBef>
                        <a:spcAft>
                          <a:spcPts val="0"/>
                        </a:spcAft>
                        <a:buNone/>
                      </a:pPr>
                      <a:r>
                        <a:rPr lang="en" sz="1100"/>
                        <a:t>94.89%</a:t>
                      </a:r>
                      <a:endParaRPr sz="1100"/>
                    </a:p>
                  </a:txBody>
                  <a:tcPr marT="25400" marB="25400" marR="25400" marL="25400" anchor="b">
                    <a:lnL cap="flat" cmpd="sng" w="5450">
                      <a:solidFill>
                        <a:srgbClr val="CCCCCC"/>
                      </a:solidFill>
                      <a:prstDash val="solid"/>
                      <a:round/>
                      <a:headEnd len="sm" w="sm" type="none"/>
                      <a:tailEnd len="sm" w="sm" type="none"/>
                    </a:lnL>
                    <a:lnR cap="flat" cmpd="sng" w="5450">
                      <a:solidFill>
                        <a:srgbClr val="CCCCCC"/>
                      </a:solidFill>
                      <a:prstDash val="solid"/>
                      <a:round/>
                      <a:headEnd len="sm" w="sm" type="none"/>
                      <a:tailEnd len="sm" w="sm" type="none"/>
                    </a:lnR>
                    <a:lnT cap="flat" cmpd="sng" w="5450">
                      <a:solidFill>
                        <a:srgbClr val="CCCCCC"/>
                      </a:solidFill>
                      <a:prstDash val="solid"/>
                      <a:round/>
                      <a:headEnd len="sm" w="sm" type="none"/>
                      <a:tailEnd len="sm" w="sm" type="none"/>
                    </a:lnT>
                    <a:lnB cap="flat" cmpd="sng" w="5450">
                      <a:solidFill>
                        <a:srgbClr val="CCCCCC"/>
                      </a:solidFill>
                      <a:prstDash val="solid"/>
                      <a:round/>
                      <a:headEnd len="sm" w="sm" type="none"/>
                      <a:tailEnd len="sm" w="sm" type="none"/>
                    </a:lnB>
                  </a:tcPr>
                </a:tc>
                <a:tc>
                  <a:txBody>
                    <a:bodyPr>
                      <a:noAutofit/>
                    </a:bodyPr>
                    <a:lstStyle/>
                    <a:p>
                      <a:pPr indent="0" lvl="0" marL="0" rtl="0" algn="r">
                        <a:lnSpc>
                          <a:spcPct val="115000"/>
                        </a:lnSpc>
                        <a:spcBef>
                          <a:spcPts val="0"/>
                        </a:spcBef>
                        <a:spcAft>
                          <a:spcPts val="0"/>
                        </a:spcAft>
                        <a:buNone/>
                      </a:pPr>
                      <a:r>
                        <a:rPr lang="en" sz="1100"/>
                        <a:t>1734.58</a:t>
                      </a:r>
                      <a:endParaRPr sz="1100"/>
                    </a:p>
                  </a:txBody>
                  <a:tcPr marT="25400" marB="25400" marR="25400" marL="25400" anchor="b">
                    <a:lnL cap="flat" cmpd="sng" w="5450">
                      <a:solidFill>
                        <a:srgbClr val="CCCCCC"/>
                      </a:solidFill>
                      <a:prstDash val="solid"/>
                      <a:round/>
                      <a:headEnd len="sm" w="sm" type="none"/>
                      <a:tailEnd len="sm" w="sm" type="none"/>
                    </a:lnL>
                    <a:lnR cap="flat" cmpd="sng" w="5450">
                      <a:solidFill>
                        <a:srgbClr val="CCCCCC"/>
                      </a:solidFill>
                      <a:prstDash val="solid"/>
                      <a:round/>
                      <a:headEnd len="sm" w="sm" type="none"/>
                      <a:tailEnd len="sm" w="sm" type="none"/>
                    </a:lnR>
                    <a:lnT cap="flat" cmpd="sng" w="5450">
                      <a:solidFill>
                        <a:srgbClr val="CCCCCC"/>
                      </a:solidFill>
                      <a:prstDash val="solid"/>
                      <a:round/>
                      <a:headEnd len="sm" w="sm" type="none"/>
                      <a:tailEnd len="sm" w="sm" type="none"/>
                    </a:lnT>
                    <a:lnB cap="flat" cmpd="sng" w="5450">
                      <a:solidFill>
                        <a:srgbClr val="CCCCCC"/>
                      </a:solidFill>
                      <a:prstDash val="solid"/>
                      <a:round/>
                      <a:headEnd len="sm" w="sm" type="none"/>
                      <a:tailEnd len="sm" w="sm" type="none"/>
                    </a:lnB>
                  </a:tcPr>
                </a:tc>
                <a:tc>
                  <a:txBody>
                    <a:bodyPr>
                      <a:noAutofit/>
                    </a:bodyPr>
                    <a:lstStyle/>
                    <a:p>
                      <a:pPr indent="0" lvl="0" marL="0" rtl="0" algn="r">
                        <a:lnSpc>
                          <a:spcPct val="115000"/>
                        </a:lnSpc>
                        <a:spcBef>
                          <a:spcPts val="0"/>
                        </a:spcBef>
                        <a:spcAft>
                          <a:spcPts val="0"/>
                        </a:spcAft>
                        <a:buNone/>
                      </a:pPr>
                      <a:r>
                        <a:rPr lang="en" sz="1100"/>
                        <a:t>95.13%</a:t>
                      </a:r>
                      <a:endParaRPr sz="1100"/>
                    </a:p>
                  </a:txBody>
                  <a:tcPr marT="25400" marB="25400" marR="25400" marL="25400" anchor="b">
                    <a:lnL cap="flat" cmpd="sng" w="5450">
                      <a:solidFill>
                        <a:srgbClr val="CCCCCC"/>
                      </a:solidFill>
                      <a:prstDash val="solid"/>
                      <a:round/>
                      <a:headEnd len="sm" w="sm" type="none"/>
                      <a:tailEnd len="sm" w="sm" type="none"/>
                    </a:lnL>
                    <a:lnR cap="flat" cmpd="sng" w="5450">
                      <a:solidFill>
                        <a:srgbClr val="CCCCCC"/>
                      </a:solidFill>
                      <a:prstDash val="solid"/>
                      <a:round/>
                      <a:headEnd len="sm" w="sm" type="none"/>
                      <a:tailEnd len="sm" w="sm" type="none"/>
                    </a:lnR>
                    <a:lnT cap="flat" cmpd="sng" w="5450">
                      <a:solidFill>
                        <a:srgbClr val="CCCCCC"/>
                      </a:solidFill>
                      <a:prstDash val="solid"/>
                      <a:round/>
                      <a:headEnd len="sm" w="sm" type="none"/>
                      <a:tailEnd len="sm" w="sm" type="none"/>
                    </a:lnT>
                    <a:lnB cap="flat" cmpd="sng" w="5450">
                      <a:solidFill>
                        <a:srgbClr val="CCCCCC"/>
                      </a:solidFill>
                      <a:prstDash val="solid"/>
                      <a:round/>
                      <a:headEnd len="sm" w="sm" type="none"/>
                      <a:tailEnd len="sm" w="sm" type="none"/>
                    </a:lnB>
                  </a:tcPr>
                </a:tc>
                <a:tc>
                  <a:txBody>
                    <a:bodyPr>
                      <a:noAutofit/>
                    </a:bodyPr>
                    <a:lstStyle/>
                    <a:p>
                      <a:pPr indent="0" lvl="0" marL="0" rtl="0" algn="r">
                        <a:lnSpc>
                          <a:spcPct val="115000"/>
                        </a:lnSpc>
                        <a:spcBef>
                          <a:spcPts val="0"/>
                        </a:spcBef>
                        <a:spcAft>
                          <a:spcPts val="0"/>
                        </a:spcAft>
                        <a:buNone/>
                      </a:pPr>
                      <a:r>
                        <a:rPr lang="en" sz="1100"/>
                        <a:t>22</a:t>
                      </a:r>
                      <a:endParaRPr sz="1100"/>
                    </a:p>
                  </a:txBody>
                  <a:tcPr marT="25400" marB="25400" marR="25400" marL="25400" anchor="b">
                    <a:lnL cap="flat" cmpd="sng" w="5450">
                      <a:solidFill>
                        <a:srgbClr val="CCCCCC"/>
                      </a:solidFill>
                      <a:prstDash val="solid"/>
                      <a:round/>
                      <a:headEnd len="sm" w="sm" type="none"/>
                      <a:tailEnd len="sm" w="sm" type="none"/>
                    </a:lnL>
                    <a:lnR cap="flat" cmpd="sng" w="5450">
                      <a:solidFill>
                        <a:srgbClr val="CCCCCC"/>
                      </a:solidFill>
                      <a:prstDash val="solid"/>
                      <a:round/>
                      <a:headEnd len="sm" w="sm" type="none"/>
                      <a:tailEnd len="sm" w="sm" type="none"/>
                    </a:lnR>
                    <a:lnT cap="flat" cmpd="sng" w="5450">
                      <a:solidFill>
                        <a:srgbClr val="CCCCCC"/>
                      </a:solidFill>
                      <a:prstDash val="solid"/>
                      <a:round/>
                      <a:headEnd len="sm" w="sm" type="none"/>
                      <a:tailEnd len="sm" w="sm" type="none"/>
                    </a:lnT>
                    <a:lnB cap="flat" cmpd="sng" w="5450">
                      <a:solidFill>
                        <a:srgbClr val="CCCCCC"/>
                      </a:solidFill>
                      <a:prstDash val="solid"/>
                      <a:round/>
                      <a:headEnd len="sm" w="sm" type="none"/>
                      <a:tailEnd len="sm" w="sm" type="none"/>
                    </a:lnB>
                  </a:tcPr>
                </a:tc>
                <a:tc>
                  <a:txBody>
                    <a:bodyPr>
                      <a:noAutofit/>
                    </a:bodyPr>
                    <a:lstStyle/>
                    <a:p>
                      <a:pPr indent="0" lvl="0" marL="0" rtl="0" algn="r">
                        <a:lnSpc>
                          <a:spcPct val="115000"/>
                        </a:lnSpc>
                        <a:spcBef>
                          <a:spcPts val="0"/>
                        </a:spcBef>
                        <a:spcAft>
                          <a:spcPts val="0"/>
                        </a:spcAft>
                        <a:buNone/>
                      </a:pPr>
                      <a:r>
                        <a:rPr lang="en" sz="1100"/>
                        <a:t>19112</a:t>
                      </a:r>
                      <a:endParaRPr sz="1100"/>
                    </a:p>
                  </a:txBody>
                  <a:tcPr marT="25400" marB="25400" marR="25400" marL="25400" anchor="b">
                    <a:lnL cap="flat" cmpd="sng" w="5450">
                      <a:solidFill>
                        <a:srgbClr val="CCCCCC"/>
                      </a:solidFill>
                      <a:prstDash val="solid"/>
                      <a:round/>
                      <a:headEnd len="sm" w="sm" type="none"/>
                      <a:tailEnd len="sm" w="sm" type="none"/>
                    </a:lnL>
                    <a:lnR cap="flat" cmpd="sng" w="5450">
                      <a:solidFill>
                        <a:srgbClr val="CCCCCC"/>
                      </a:solidFill>
                      <a:prstDash val="solid"/>
                      <a:round/>
                      <a:headEnd len="sm" w="sm" type="none"/>
                      <a:tailEnd len="sm" w="sm" type="none"/>
                    </a:lnR>
                    <a:lnT cap="flat" cmpd="sng" w="5450">
                      <a:solidFill>
                        <a:srgbClr val="CCCCCC"/>
                      </a:solidFill>
                      <a:prstDash val="solid"/>
                      <a:round/>
                      <a:headEnd len="sm" w="sm" type="none"/>
                      <a:tailEnd len="sm" w="sm" type="none"/>
                    </a:lnT>
                    <a:lnB cap="flat" cmpd="sng" w="5450">
                      <a:solidFill>
                        <a:srgbClr val="CCCCCC"/>
                      </a:solidFill>
                      <a:prstDash val="solid"/>
                      <a:round/>
                      <a:headEnd len="sm" w="sm" type="none"/>
                      <a:tailEnd len="sm" w="sm" type="none"/>
                    </a:lnB>
                  </a:tcPr>
                </a:tc>
              </a:tr>
              <a:tr h="190500">
                <a:tc>
                  <a:txBody>
                    <a:bodyPr>
                      <a:noAutofit/>
                    </a:bodyPr>
                    <a:lstStyle/>
                    <a:p>
                      <a:pPr indent="0" lvl="0" marL="0" rtl="0" algn="r">
                        <a:lnSpc>
                          <a:spcPct val="115000"/>
                        </a:lnSpc>
                        <a:spcBef>
                          <a:spcPts val="0"/>
                        </a:spcBef>
                        <a:spcAft>
                          <a:spcPts val="0"/>
                        </a:spcAft>
                        <a:buNone/>
                      </a:pPr>
                      <a:r>
                        <a:rPr lang="en" sz="1100"/>
                        <a:t>7584.71</a:t>
                      </a:r>
                      <a:endParaRPr sz="1100"/>
                    </a:p>
                  </a:txBody>
                  <a:tcPr marT="25400" marB="25400" marR="25400" marL="25400" anchor="b">
                    <a:lnL cap="flat" cmpd="sng" w="5450">
                      <a:solidFill>
                        <a:srgbClr val="CCCCCC"/>
                      </a:solidFill>
                      <a:prstDash val="solid"/>
                      <a:round/>
                      <a:headEnd len="sm" w="sm" type="none"/>
                      <a:tailEnd len="sm" w="sm" type="none"/>
                    </a:lnL>
                    <a:lnR cap="flat" cmpd="sng" w="5450">
                      <a:solidFill>
                        <a:srgbClr val="CCCCCC"/>
                      </a:solidFill>
                      <a:prstDash val="solid"/>
                      <a:round/>
                      <a:headEnd len="sm" w="sm" type="none"/>
                      <a:tailEnd len="sm" w="sm" type="none"/>
                    </a:lnR>
                    <a:lnT cap="flat" cmpd="sng" w="5450">
                      <a:solidFill>
                        <a:srgbClr val="CCCCCC"/>
                      </a:solidFill>
                      <a:prstDash val="solid"/>
                      <a:round/>
                      <a:headEnd len="sm" w="sm" type="none"/>
                      <a:tailEnd len="sm" w="sm" type="none"/>
                    </a:lnT>
                    <a:lnB cap="flat" cmpd="sng" w="5450">
                      <a:solidFill>
                        <a:srgbClr val="CCCCCC"/>
                      </a:solidFill>
                      <a:prstDash val="solid"/>
                      <a:round/>
                      <a:headEnd len="sm" w="sm" type="none"/>
                      <a:tailEnd len="sm" w="sm" type="none"/>
                    </a:lnB>
                  </a:tcPr>
                </a:tc>
                <a:tc>
                  <a:txBody>
                    <a:bodyPr>
                      <a:noAutofit/>
                    </a:bodyPr>
                    <a:lstStyle/>
                    <a:p>
                      <a:pPr indent="0" lvl="0" marL="0" rtl="0" algn="r">
                        <a:lnSpc>
                          <a:spcPct val="115000"/>
                        </a:lnSpc>
                        <a:spcBef>
                          <a:spcPts val="0"/>
                        </a:spcBef>
                        <a:spcAft>
                          <a:spcPts val="0"/>
                        </a:spcAft>
                        <a:buNone/>
                      </a:pPr>
                      <a:r>
                        <a:rPr lang="en" sz="1100"/>
                        <a:t>95.45%</a:t>
                      </a:r>
                      <a:endParaRPr sz="1100"/>
                    </a:p>
                  </a:txBody>
                  <a:tcPr marT="25400" marB="25400" marR="25400" marL="25400" anchor="b">
                    <a:lnL cap="flat" cmpd="sng" w="5450">
                      <a:solidFill>
                        <a:srgbClr val="CCCCCC"/>
                      </a:solidFill>
                      <a:prstDash val="solid"/>
                      <a:round/>
                      <a:headEnd len="sm" w="sm" type="none"/>
                      <a:tailEnd len="sm" w="sm" type="none"/>
                    </a:lnL>
                    <a:lnR cap="flat" cmpd="sng" w="5450">
                      <a:solidFill>
                        <a:srgbClr val="CCCCCC"/>
                      </a:solidFill>
                      <a:prstDash val="solid"/>
                      <a:round/>
                      <a:headEnd len="sm" w="sm" type="none"/>
                      <a:tailEnd len="sm" w="sm" type="none"/>
                    </a:lnR>
                    <a:lnT cap="flat" cmpd="sng" w="5450">
                      <a:solidFill>
                        <a:srgbClr val="CCCCCC"/>
                      </a:solidFill>
                      <a:prstDash val="solid"/>
                      <a:round/>
                      <a:headEnd len="sm" w="sm" type="none"/>
                      <a:tailEnd len="sm" w="sm" type="none"/>
                    </a:lnT>
                    <a:lnB cap="flat" cmpd="sng" w="5450">
                      <a:solidFill>
                        <a:srgbClr val="CCCCCC"/>
                      </a:solidFill>
                      <a:prstDash val="solid"/>
                      <a:round/>
                      <a:headEnd len="sm" w="sm" type="none"/>
                      <a:tailEnd len="sm" w="sm" type="none"/>
                    </a:lnB>
                  </a:tcPr>
                </a:tc>
                <a:tc>
                  <a:txBody>
                    <a:bodyPr>
                      <a:noAutofit/>
                    </a:bodyPr>
                    <a:lstStyle/>
                    <a:p>
                      <a:pPr indent="0" lvl="0" marL="0" rtl="0" algn="r">
                        <a:lnSpc>
                          <a:spcPct val="115000"/>
                        </a:lnSpc>
                        <a:spcBef>
                          <a:spcPts val="0"/>
                        </a:spcBef>
                        <a:spcAft>
                          <a:spcPts val="0"/>
                        </a:spcAft>
                        <a:buNone/>
                      </a:pPr>
                      <a:r>
                        <a:rPr lang="en" sz="1100"/>
                        <a:t>1896.10</a:t>
                      </a:r>
                      <a:endParaRPr sz="1100"/>
                    </a:p>
                  </a:txBody>
                  <a:tcPr marT="25400" marB="25400" marR="25400" marL="25400" anchor="b">
                    <a:lnL cap="flat" cmpd="sng" w="5450">
                      <a:solidFill>
                        <a:srgbClr val="CCCCCC"/>
                      </a:solidFill>
                      <a:prstDash val="solid"/>
                      <a:round/>
                      <a:headEnd len="sm" w="sm" type="none"/>
                      <a:tailEnd len="sm" w="sm" type="none"/>
                    </a:lnL>
                    <a:lnR cap="flat" cmpd="sng" w="5450">
                      <a:solidFill>
                        <a:srgbClr val="CCCCCC"/>
                      </a:solidFill>
                      <a:prstDash val="solid"/>
                      <a:round/>
                      <a:headEnd len="sm" w="sm" type="none"/>
                      <a:tailEnd len="sm" w="sm" type="none"/>
                    </a:lnR>
                    <a:lnT cap="flat" cmpd="sng" w="5450">
                      <a:solidFill>
                        <a:srgbClr val="CCCCCC"/>
                      </a:solidFill>
                      <a:prstDash val="solid"/>
                      <a:round/>
                      <a:headEnd len="sm" w="sm" type="none"/>
                      <a:tailEnd len="sm" w="sm" type="none"/>
                    </a:lnT>
                    <a:lnB cap="flat" cmpd="sng" w="5450">
                      <a:solidFill>
                        <a:srgbClr val="CCCCCC"/>
                      </a:solidFill>
                      <a:prstDash val="solid"/>
                      <a:round/>
                      <a:headEnd len="sm" w="sm" type="none"/>
                      <a:tailEnd len="sm" w="sm" type="none"/>
                    </a:lnB>
                  </a:tcPr>
                </a:tc>
                <a:tc>
                  <a:txBody>
                    <a:bodyPr>
                      <a:noAutofit/>
                    </a:bodyPr>
                    <a:lstStyle/>
                    <a:p>
                      <a:pPr indent="0" lvl="0" marL="0" rtl="0" algn="r">
                        <a:lnSpc>
                          <a:spcPct val="115000"/>
                        </a:lnSpc>
                        <a:spcBef>
                          <a:spcPts val="0"/>
                        </a:spcBef>
                        <a:spcAft>
                          <a:spcPts val="0"/>
                        </a:spcAft>
                        <a:buNone/>
                      </a:pPr>
                      <a:r>
                        <a:rPr lang="en" sz="1100"/>
                        <a:t>94.73%</a:t>
                      </a:r>
                      <a:endParaRPr sz="1100"/>
                    </a:p>
                  </a:txBody>
                  <a:tcPr marT="25400" marB="25400" marR="25400" marL="25400" anchor="b">
                    <a:lnL cap="flat" cmpd="sng" w="5450">
                      <a:solidFill>
                        <a:srgbClr val="CCCCCC"/>
                      </a:solidFill>
                      <a:prstDash val="solid"/>
                      <a:round/>
                      <a:headEnd len="sm" w="sm" type="none"/>
                      <a:tailEnd len="sm" w="sm" type="none"/>
                    </a:lnL>
                    <a:lnR cap="flat" cmpd="sng" w="5450">
                      <a:solidFill>
                        <a:srgbClr val="CCCCCC"/>
                      </a:solidFill>
                      <a:prstDash val="solid"/>
                      <a:round/>
                      <a:headEnd len="sm" w="sm" type="none"/>
                      <a:tailEnd len="sm" w="sm" type="none"/>
                    </a:lnR>
                    <a:lnT cap="flat" cmpd="sng" w="5450">
                      <a:solidFill>
                        <a:srgbClr val="CCCCCC"/>
                      </a:solidFill>
                      <a:prstDash val="solid"/>
                      <a:round/>
                      <a:headEnd len="sm" w="sm" type="none"/>
                      <a:tailEnd len="sm" w="sm" type="none"/>
                    </a:lnT>
                    <a:lnB cap="flat" cmpd="sng" w="5450">
                      <a:solidFill>
                        <a:srgbClr val="CCCCCC"/>
                      </a:solidFill>
                      <a:prstDash val="solid"/>
                      <a:round/>
                      <a:headEnd len="sm" w="sm" type="none"/>
                      <a:tailEnd len="sm" w="sm" type="none"/>
                    </a:lnB>
                  </a:tcPr>
                </a:tc>
                <a:tc>
                  <a:txBody>
                    <a:bodyPr>
                      <a:noAutofit/>
                    </a:bodyPr>
                    <a:lstStyle/>
                    <a:p>
                      <a:pPr indent="0" lvl="0" marL="0" rtl="0" algn="r">
                        <a:lnSpc>
                          <a:spcPct val="115000"/>
                        </a:lnSpc>
                        <a:spcBef>
                          <a:spcPts val="0"/>
                        </a:spcBef>
                        <a:spcAft>
                          <a:spcPts val="0"/>
                        </a:spcAft>
                        <a:buNone/>
                      </a:pPr>
                      <a:r>
                        <a:rPr lang="en" sz="1100"/>
                        <a:t>1720.27</a:t>
                      </a:r>
                      <a:endParaRPr sz="1100"/>
                    </a:p>
                  </a:txBody>
                  <a:tcPr marT="25400" marB="25400" marR="25400" marL="25400" anchor="b">
                    <a:lnL cap="flat" cmpd="sng" w="5450">
                      <a:solidFill>
                        <a:srgbClr val="CCCCCC"/>
                      </a:solidFill>
                      <a:prstDash val="solid"/>
                      <a:round/>
                      <a:headEnd len="sm" w="sm" type="none"/>
                      <a:tailEnd len="sm" w="sm" type="none"/>
                    </a:lnL>
                    <a:lnR cap="flat" cmpd="sng" w="5450">
                      <a:solidFill>
                        <a:srgbClr val="CCCCCC"/>
                      </a:solidFill>
                      <a:prstDash val="solid"/>
                      <a:round/>
                      <a:headEnd len="sm" w="sm" type="none"/>
                      <a:tailEnd len="sm" w="sm" type="none"/>
                    </a:lnR>
                    <a:lnT cap="flat" cmpd="sng" w="5450">
                      <a:solidFill>
                        <a:srgbClr val="CCCCCC"/>
                      </a:solidFill>
                      <a:prstDash val="solid"/>
                      <a:round/>
                      <a:headEnd len="sm" w="sm" type="none"/>
                      <a:tailEnd len="sm" w="sm" type="none"/>
                    </a:lnT>
                    <a:lnB cap="flat" cmpd="sng" w="5450">
                      <a:solidFill>
                        <a:srgbClr val="CCCCCC"/>
                      </a:solidFill>
                      <a:prstDash val="solid"/>
                      <a:round/>
                      <a:headEnd len="sm" w="sm" type="none"/>
                      <a:tailEnd len="sm" w="sm" type="none"/>
                    </a:lnB>
                  </a:tcPr>
                </a:tc>
                <a:tc>
                  <a:txBody>
                    <a:bodyPr>
                      <a:noAutofit/>
                    </a:bodyPr>
                    <a:lstStyle/>
                    <a:p>
                      <a:pPr indent="0" lvl="0" marL="0" rtl="0" algn="r">
                        <a:lnSpc>
                          <a:spcPct val="115000"/>
                        </a:lnSpc>
                        <a:spcBef>
                          <a:spcPts val="0"/>
                        </a:spcBef>
                        <a:spcAft>
                          <a:spcPts val="0"/>
                        </a:spcAft>
                        <a:buNone/>
                      </a:pPr>
                      <a:r>
                        <a:rPr lang="en" sz="1100"/>
                        <a:t>95.06%</a:t>
                      </a:r>
                      <a:endParaRPr sz="1100"/>
                    </a:p>
                  </a:txBody>
                  <a:tcPr marT="25400" marB="25400" marR="25400" marL="25400" anchor="b">
                    <a:lnL cap="flat" cmpd="sng" w="5450">
                      <a:solidFill>
                        <a:srgbClr val="CCCCCC"/>
                      </a:solidFill>
                      <a:prstDash val="solid"/>
                      <a:round/>
                      <a:headEnd len="sm" w="sm" type="none"/>
                      <a:tailEnd len="sm" w="sm" type="none"/>
                    </a:lnL>
                    <a:lnR cap="flat" cmpd="sng" w="5450">
                      <a:solidFill>
                        <a:srgbClr val="CCCCCC"/>
                      </a:solidFill>
                      <a:prstDash val="solid"/>
                      <a:round/>
                      <a:headEnd len="sm" w="sm" type="none"/>
                      <a:tailEnd len="sm" w="sm" type="none"/>
                    </a:lnR>
                    <a:lnT cap="flat" cmpd="sng" w="5450">
                      <a:solidFill>
                        <a:srgbClr val="CCCCCC"/>
                      </a:solidFill>
                      <a:prstDash val="solid"/>
                      <a:round/>
                      <a:headEnd len="sm" w="sm" type="none"/>
                      <a:tailEnd len="sm" w="sm" type="none"/>
                    </a:lnT>
                    <a:lnB cap="flat" cmpd="sng" w="5450">
                      <a:solidFill>
                        <a:srgbClr val="CCCCCC"/>
                      </a:solidFill>
                      <a:prstDash val="solid"/>
                      <a:round/>
                      <a:headEnd len="sm" w="sm" type="none"/>
                      <a:tailEnd len="sm" w="sm" type="none"/>
                    </a:lnB>
                  </a:tcPr>
                </a:tc>
                <a:tc>
                  <a:txBody>
                    <a:bodyPr>
                      <a:noAutofit/>
                    </a:bodyPr>
                    <a:lstStyle/>
                    <a:p>
                      <a:pPr indent="0" lvl="0" marL="0" rtl="0" algn="r">
                        <a:lnSpc>
                          <a:spcPct val="115000"/>
                        </a:lnSpc>
                        <a:spcBef>
                          <a:spcPts val="0"/>
                        </a:spcBef>
                        <a:spcAft>
                          <a:spcPts val="0"/>
                        </a:spcAft>
                        <a:buNone/>
                      </a:pPr>
                      <a:r>
                        <a:rPr lang="en" sz="1100"/>
                        <a:t>16</a:t>
                      </a:r>
                      <a:endParaRPr sz="1100"/>
                    </a:p>
                  </a:txBody>
                  <a:tcPr marT="25400" marB="25400" marR="25400" marL="25400" anchor="b">
                    <a:lnL cap="flat" cmpd="sng" w="5450">
                      <a:solidFill>
                        <a:srgbClr val="CCCCCC"/>
                      </a:solidFill>
                      <a:prstDash val="solid"/>
                      <a:round/>
                      <a:headEnd len="sm" w="sm" type="none"/>
                      <a:tailEnd len="sm" w="sm" type="none"/>
                    </a:lnL>
                    <a:lnR cap="flat" cmpd="sng" w="5450">
                      <a:solidFill>
                        <a:srgbClr val="CCCCCC"/>
                      </a:solidFill>
                      <a:prstDash val="solid"/>
                      <a:round/>
                      <a:headEnd len="sm" w="sm" type="none"/>
                      <a:tailEnd len="sm" w="sm" type="none"/>
                    </a:lnR>
                    <a:lnT cap="flat" cmpd="sng" w="5450">
                      <a:solidFill>
                        <a:srgbClr val="CCCCCC"/>
                      </a:solidFill>
                      <a:prstDash val="solid"/>
                      <a:round/>
                      <a:headEnd len="sm" w="sm" type="none"/>
                      <a:tailEnd len="sm" w="sm" type="none"/>
                    </a:lnT>
                    <a:lnB cap="flat" cmpd="sng" w="5450">
                      <a:solidFill>
                        <a:srgbClr val="CCCCCC"/>
                      </a:solidFill>
                      <a:prstDash val="solid"/>
                      <a:round/>
                      <a:headEnd len="sm" w="sm" type="none"/>
                      <a:tailEnd len="sm" w="sm" type="none"/>
                    </a:lnB>
                  </a:tcPr>
                </a:tc>
                <a:tc>
                  <a:txBody>
                    <a:bodyPr>
                      <a:noAutofit/>
                    </a:bodyPr>
                    <a:lstStyle/>
                    <a:p>
                      <a:pPr indent="0" lvl="0" marL="0" rtl="0" algn="r">
                        <a:lnSpc>
                          <a:spcPct val="115000"/>
                        </a:lnSpc>
                        <a:spcBef>
                          <a:spcPts val="0"/>
                        </a:spcBef>
                        <a:spcAft>
                          <a:spcPts val="0"/>
                        </a:spcAft>
                        <a:buNone/>
                      </a:pPr>
                      <a:r>
                        <a:rPr lang="en" sz="1100"/>
                        <a:t>14330</a:t>
                      </a:r>
                      <a:endParaRPr sz="1100"/>
                    </a:p>
                  </a:txBody>
                  <a:tcPr marT="25400" marB="25400" marR="25400" marL="25400" anchor="b">
                    <a:lnL cap="flat" cmpd="sng" w="5450">
                      <a:solidFill>
                        <a:srgbClr val="CCCCCC"/>
                      </a:solidFill>
                      <a:prstDash val="solid"/>
                      <a:round/>
                      <a:headEnd len="sm" w="sm" type="none"/>
                      <a:tailEnd len="sm" w="sm" type="none"/>
                    </a:lnL>
                    <a:lnR cap="flat" cmpd="sng" w="5450">
                      <a:solidFill>
                        <a:srgbClr val="CCCCCC"/>
                      </a:solidFill>
                      <a:prstDash val="solid"/>
                      <a:round/>
                      <a:headEnd len="sm" w="sm" type="none"/>
                      <a:tailEnd len="sm" w="sm" type="none"/>
                    </a:lnR>
                    <a:lnT cap="flat" cmpd="sng" w="5450">
                      <a:solidFill>
                        <a:srgbClr val="CCCCCC"/>
                      </a:solidFill>
                      <a:prstDash val="solid"/>
                      <a:round/>
                      <a:headEnd len="sm" w="sm" type="none"/>
                      <a:tailEnd len="sm" w="sm" type="none"/>
                    </a:lnT>
                    <a:lnB cap="flat" cmpd="sng" w="5450">
                      <a:solidFill>
                        <a:srgbClr val="CCCCCC"/>
                      </a:solidFill>
                      <a:prstDash val="solid"/>
                      <a:round/>
                      <a:headEnd len="sm" w="sm" type="none"/>
                      <a:tailEnd len="sm" w="sm" type="none"/>
                    </a:lnB>
                  </a:tcPr>
                </a:tc>
              </a:tr>
              <a:tr h="190500">
                <a:tc>
                  <a:txBody>
                    <a:bodyPr>
                      <a:noAutofit/>
                    </a:bodyPr>
                    <a:lstStyle/>
                    <a:p>
                      <a:pPr indent="0" lvl="0" marL="0" rtl="0" algn="r">
                        <a:lnSpc>
                          <a:spcPct val="115000"/>
                        </a:lnSpc>
                        <a:spcBef>
                          <a:spcPts val="0"/>
                        </a:spcBef>
                        <a:spcAft>
                          <a:spcPts val="0"/>
                        </a:spcAft>
                        <a:buNone/>
                      </a:pPr>
                      <a:r>
                        <a:rPr lang="en" sz="1100"/>
                        <a:t>6211.22</a:t>
                      </a:r>
                      <a:endParaRPr sz="1100"/>
                    </a:p>
                  </a:txBody>
                  <a:tcPr marT="25400" marB="25400" marR="25400" marL="25400" anchor="b">
                    <a:lnL cap="flat" cmpd="sng" w="5450">
                      <a:solidFill>
                        <a:srgbClr val="CCCCCC"/>
                      </a:solidFill>
                      <a:prstDash val="solid"/>
                      <a:round/>
                      <a:headEnd len="sm" w="sm" type="none"/>
                      <a:tailEnd len="sm" w="sm" type="none"/>
                    </a:lnL>
                    <a:lnR cap="flat" cmpd="sng" w="5450">
                      <a:solidFill>
                        <a:srgbClr val="CCCCCC"/>
                      </a:solidFill>
                      <a:prstDash val="solid"/>
                      <a:round/>
                      <a:headEnd len="sm" w="sm" type="none"/>
                      <a:tailEnd len="sm" w="sm" type="none"/>
                    </a:lnR>
                    <a:lnT cap="flat" cmpd="sng" w="5450">
                      <a:solidFill>
                        <a:srgbClr val="CCCCCC"/>
                      </a:solidFill>
                      <a:prstDash val="solid"/>
                      <a:round/>
                      <a:headEnd len="sm" w="sm" type="none"/>
                      <a:tailEnd len="sm" w="sm" type="none"/>
                    </a:lnT>
                    <a:lnB cap="flat" cmpd="sng" w="5450">
                      <a:solidFill>
                        <a:srgbClr val="CCCCCC"/>
                      </a:solidFill>
                      <a:prstDash val="solid"/>
                      <a:round/>
                      <a:headEnd len="sm" w="sm" type="none"/>
                      <a:tailEnd len="sm" w="sm" type="none"/>
                    </a:lnB>
                  </a:tcPr>
                </a:tc>
                <a:tc>
                  <a:txBody>
                    <a:bodyPr>
                      <a:noAutofit/>
                    </a:bodyPr>
                    <a:lstStyle/>
                    <a:p>
                      <a:pPr indent="0" lvl="0" marL="0" rtl="0" algn="r">
                        <a:lnSpc>
                          <a:spcPct val="115000"/>
                        </a:lnSpc>
                        <a:spcBef>
                          <a:spcPts val="0"/>
                        </a:spcBef>
                        <a:spcAft>
                          <a:spcPts val="0"/>
                        </a:spcAft>
                        <a:buNone/>
                      </a:pPr>
                      <a:r>
                        <a:rPr lang="en" sz="1100"/>
                        <a:t>96.43%</a:t>
                      </a:r>
                      <a:endParaRPr sz="1100"/>
                    </a:p>
                  </a:txBody>
                  <a:tcPr marT="25400" marB="25400" marR="25400" marL="25400" anchor="b">
                    <a:lnL cap="flat" cmpd="sng" w="5450">
                      <a:solidFill>
                        <a:srgbClr val="CCCCCC"/>
                      </a:solidFill>
                      <a:prstDash val="solid"/>
                      <a:round/>
                      <a:headEnd len="sm" w="sm" type="none"/>
                      <a:tailEnd len="sm" w="sm" type="none"/>
                    </a:lnL>
                    <a:lnR cap="flat" cmpd="sng" w="5450">
                      <a:solidFill>
                        <a:srgbClr val="CCCCCC"/>
                      </a:solidFill>
                      <a:prstDash val="solid"/>
                      <a:round/>
                      <a:headEnd len="sm" w="sm" type="none"/>
                      <a:tailEnd len="sm" w="sm" type="none"/>
                    </a:lnR>
                    <a:lnT cap="flat" cmpd="sng" w="5450">
                      <a:solidFill>
                        <a:srgbClr val="CCCCCC"/>
                      </a:solidFill>
                      <a:prstDash val="solid"/>
                      <a:round/>
                      <a:headEnd len="sm" w="sm" type="none"/>
                      <a:tailEnd len="sm" w="sm" type="none"/>
                    </a:lnT>
                    <a:lnB cap="flat" cmpd="sng" w="5450">
                      <a:solidFill>
                        <a:srgbClr val="CCCCCC"/>
                      </a:solidFill>
                      <a:prstDash val="solid"/>
                      <a:round/>
                      <a:headEnd len="sm" w="sm" type="none"/>
                      <a:tailEnd len="sm" w="sm" type="none"/>
                    </a:lnB>
                  </a:tcPr>
                </a:tc>
                <a:tc>
                  <a:txBody>
                    <a:bodyPr>
                      <a:noAutofit/>
                    </a:bodyPr>
                    <a:lstStyle/>
                    <a:p>
                      <a:pPr indent="0" lvl="0" marL="0" rtl="0" algn="r">
                        <a:lnSpc>
                          <a:spcPct val="115000"/>
                        </a:lnSpc>
                        <a:spcBef>
                          <a:spcPts val="0"/>
                        </a:spcBef>
                        <a:spcAft>
                          <a:spcPts val="0"/>
                        </a:spcAft>
                        <a:buNone/>
                      </a:pPr>
                      <a:r>
                        <a:rPr lang="en" sz="1100"/>
                        <a:t>1679.30</a:t>
                      </a:r>
                      <a:endParaRPr sz="1100"/>
                    </a:p>
                  </a:txBody>
                  <a:tcPr marT="25400" marB="25400" marR="25400" marL="25400" anchor="b">
                    <a:lnL cap="flat" cmpd="sng" w="5450">
                      <a:solidFill>
                        <a:srgbClr val="CCCCCC"/>
                      </a:solidFill>
                      <a:prstDash val="solid"/>
                      <a:round/>
                      <a:headEnd len="sm" w="sm" type="none"/>
                      <a:tailEnd len="sm" w="sm" type="none"/>
                    </a:lnL>
                    <a:lnR cap="flat" cmpd="sng" w="5450">
                      <a:solidFill>
                        <a:srgbClr val="CCCCCC"/>
                      </a:solidFill>
                      <a:prstDash val="solid"/>
                      <a:round/>
                      <a:headEnd len="sm" w="sm" type="none"/>
                      <a:tailEnd len="sm" w="sm" type="none"/>
                    </a:lnR>
                    <a:lnT cap="flat" cmpd="sng" w="5450">
                      <a:solidFill>
                        <a:srgbClr val="CCCCCC"/>
                      </a:solidFill>
                      <a:prstDash val="solid"/>
                      <a:round/>
                      <a:headEnd len="sm" w="sm" type="none"/>
                      <a:tailEnd len="sm" w="sm" type="none"/>
                    </a:lnT>
                    <a:lnB cap="flat" cmpd="sng" w="5450">
                      <a:solidFill>
                        <a:srgbClr val="CCCCCC"/>
                      </a:solidFill>
                      <a:prstDash val="solid"/>
                      <a:round/>
                      <a:headEnd len="sm" w="sm" type="none"/>
                      <a:tailEnd len="sm" w="sm" type="none"/>
                    </a:lnB>
                  </a:tcPr>
                </a:tc>
                <a:tc>
                  <a:txBody>
                    <a:bodyPr>
                      <a:noAutofit/>
                    </a:bodyPr>
                    <a:lstStyle/>
                    <a:p>
                      <a:pPr indent="0" lvl="0" marL="0" rtl="0" algn="r">
                        <a:lnSpc>
                          <a:spcPct val="115000"/>
                        </a:lnSpc>
                        <a:spcBef>
                          <a:spcPts val="0"/>
                        </a:spcBef>
                        <a:spcAft>
                          <a:spcPts val="0"/>
                        </a:spcAft>
                        <a:buNone/>
                      </a:pPr>
                      <a:r>
                        <a:rPr lang="en" sz="1100"/>
                        <a:t>95.41%</a:t>
                      </a:r>
                      <a:endParaRPr sz="1100"/>
                    </a:p>
                  </a:txBody>
                  <a:tcPr marT="25400" marB="25400" marR="25400" marL="25400" anchor="b">
                    <a:lnL cap="flat" cmpd="sng" w="5450">
                      <a:solidFill>
                        <a:srgbClr val="CCCCCC"/>
                      </a:solidFill>
                      <a:prstDash val="solid"/>
                      <a:round/>
                      <a:headEnd len="sm" w="sm" type="none"/>
                      <a:tailEnd len="sm" w="sm" type="none"/>
                    </a:lnL>
                    <a:lnR cap="flat" cmpd="sng" w="5450">
                      <a:solidFill>
                        <a:srgbClr val="CCCCCC"/>
                      </a:solidFill>
                      <a:prstDash val="solid"/>
                      <a:round/>
                      <a:headEnd len="sm" w="sm" type="none"/>
                      <a:tailEnd len="sm" w="sm" type="none"/>
                    </a:lnR>
                    <a:lnT cap="flat" cmpd="sng" w="5450">
                      <a:solidFill>
                        <a:srgbClr val="CCCCCC"/>
                      </a:solidFill>
                      <a:prstDash val="solid"/>
                      <a:round/>
                      <a:headEnd len="sm" w="sm" type="none"/>
                      <a:tailEnd len="sm" w="sm" type="none"/>
                    </a:lnT>
                    <a:lnB cap="flat" cmpd="sng" w="5450">
                      <a:solidFill>
                        <a:srgbClr val="CCCCCC"/>
                      </a:solidFill>
                      <a:prstDash val="solid"/>
                      <a:round/>
                      <a:headEnd len="sm" w="sm" type="none"/>
                      <a:tailEnd len="sm" w="sm" type="none"/>
                    </a:lnB>
                  </a:tcPr>
                </a:tc>
                <a:tc>
                  <a:txBody>
                    <a:bodyPr>
                      <a:noAutofit/>
                    </a:bodyPr>
                    <a:lstStyle/>
                    <a:p>
                      <a:pPr indent="0" lvl="0" marL="0" rtl="0" algn="r">
                        <a:lnSpc>
                          <a:spcPct val="115000"/>
                        </a:lnSpc>
                        <a:spcBef>
                          <a:spcPts val="0"/>
                        </a:spcBef>
                        <a:spcAft>
                          <a:spcPts val="0"/>
                        </a:spcAft>
                        <a:buNone/>
                      </a:pPr>
                      <a:r>
                        <a:rPr lang="en" sz="1100"/>
                        <a:t>1605.75</a:t>
                      </a:r>
                      <a:endParaRPr sz="1100"/>
                    </a:p>
                  </a:txBody>
                  <a:tcPr marT="25400" marB="25400" marR="25400" marL="25400" anchor="b">
                    <a:lnL cap="flat" cmpd="sng" w="5450">
                      <a:solidFill>
                        <a:srgbClr val="CCCCCC"/>
                      </a:solidFill>
                      <a:prstDash val="solid"/>
                      <a:round/>
                      <a:headEnd len="sm" w="sm" type="none"/>
                      <a:tailEnd len="sm" w="sm" type="none"/>
                    </a:lnL>
                    <a:lnR cap="flat" cmpd="sng" w="5450">
                      <a:solidFill>
                        <a:srgbClr val="CCCCCC"/>
                      </a:solidFill>
                      <a:prstDash val="solid"/>
                      <a:round/>
                      <a:headEnd len="sm" w="sm" type="none"/>
                      <a:tailEnd len="sm" w="sm" type="none"/>
                    </a:lnR>
                    <a:lnT cap="flat" cmpd="sng" w="5450">
                      <a:solidFill>
                        <a:srgbClr val="CCCCCC"/>
                      </a:solidFill>
                      <a:prstDash val="solid"/>
                      <a:round/>
                      <a:headEnd len="sm" w="sm" type="none"/>
                      <a:tailEnd len="sm" w="sm" type="none"/>
                    </a:lnT>
                    <a:lnB cap="flat" cmpd="sng" w="5450">
                      <a:solidFill>
                        <a:srgbClr val="CCCCCC"/>
                      </a:solidFill>
                      <a:prstDash val="solid"/>
                      <a:round/>
                      <a:headEnd len="sm" w="sm" type="none"/>
                      <a:tailEnd len="sm" w="sm" type="none"/>
                    </a:lnB>
                  </a:tcPr>
                </a:tc>
                <a:tc>
                  <a:txBody>
                    <a:bodyPr>
                      <a:noAutofit/>
                    </a:bodyPr>
                    <a:lstStyle/>
                    <a:p>
                      <a:pPr indent="0" lvl="0" marL="0" rtl="0" algn="r">
                        <a:lnSpc>
                          <a:spcPct val="115000"/>
                        </a:lnSpc>
                        <a:spcBef>
                          <a:spcPts val="0"/>
                        </a:spcBef>
                        <a:spcAft>
                          <a:spcPts val="0"/>
                        </a:spcAft>
                        <a:buNone/>
                      </a:pPr>
                      <a:r>
                        <a:rPr lang="en" sz="1100"/>
                        <a:t>95.52%</a:t>
                      </a:r>
                      <a:endParaRPr sz="1100"/>
                    </a:p>
                  </a:txBody>
                  <a:tcPr marT="25400" marB="25400" marR="25400" marL="25400" anchor="b">
                    <a:lnL cap="flat" cmpd="sng" w="5450">
                      <a:solidFill>
                        <a:srgbClr val="CCCCCC"/>
                      </a:solidFill>
                      <a:prstDash val="solid"/>
                      <a:round/>
                      <a:headEnd len="sm" w="sm" type="none"/>
                      <a:tailEnd len="sm" w="sm" type="none"/>
                    </a:lnL>
                    <a:lnR cap="flat" cmpd="sng" w="5450">
                      <a:solidFill>
                        <a:srgbClr val="CCCCCC"/>
                      </a:solidFill>
                      <a:prstDash val="solid"/>
                      <a:round/>
                      <a:headEnd len="sm" w="sm" type="none"/>
                      <a:tailEnd len="sm" w="sm" type="none"/>
                    </a:lnR>
                    <a:lnT cap="flat" cmpd="sng" w="5450">
                      <a:solidFill>
                        <a:srgbClr val="CCCCCC"/>
                      </a:solidFill>
                      <a:prstDash val="solid"/>
                      <a:round/>
                      <a:headEnd len="sm" w="sm" type="none"/>
                      <a:tailEnd len="sm" w="sm" type="none"/>
                    </a:lnT>
                    <a:lnB cap="flat" cmpd="sng" w="5450">
                      <a:solidFill>
                        <a:srgbClr val="CCCCCC"/>
                      </a:solidFill>
                      <a:prstDash val="solid"/>
                      <a:round/>
                      <a:headEnd len="sm" w="sm" type="none"/>
                      <a:tailEnd len="sm" w="sm" type="none"/>
                    </a:lnB>
                  </a:tcPr>
                </a:tc>
                <a:tc>
                  <a:txBody>
                    <a:bodyPr>
                      <a:noAutofit/>
                    </a:bodyPr>
                    <a:lstStyle/>
                    <a:p>
                      <a:pPr indent="0" lvl="0" marL="0" rtl="0" algn="r">
                        <a:lnSpc>
                          <a:spcPct val="115000"/>
                        </a:lnSpc>
                        <a:spcBef>
                          <a:spcPts val="0"/>
                        </a:spcBef>
                        <a:spcAft>
                          <a:spcPts val="0"/>
                        </a:spcAft>
                        <a:buNone/>
                      </a:pPr>
                      <a:r>
                        <a:rPr lang="en" sz="1100"/>
                        <a:t>31</a:t>
                      </a:r>
                      <a:endParaRPr sz="1100"/>
                    </a:p>
                  </a:txBody>
                  <a:tcPr marT="25400" marB="25400" marR="25400" marL="25400" anchor="b">
                    <a:lnL cap="flat" cmpd="sng" w="5450">
                      <a:solidFill>
                        <a:srgbClr val="CCCCCC"/>
                      </a:solidFill>
                      <a:prstDash val="solid"/>
                      <a:round/>
                      <a:headEnd len="sm" w="sm" type="none"/>
                      <a:tailEnd len="sm" w="sm" type="none"/>
                    </a:lnL>
                    <a:lnR cap="flat" cmpd="sng" w="5450">
                      <a:solidFill>
                        <a:srgbClr val="CCCCCC"/>
                      </a:solidFill>
                      <a:prstDash val="solid"/>
                      <a:round/>
                      <a:headEnd len="sm" w="sm" type="none"/>
                      <a:tailEnd len="sm" w="sm" type="none"/>
                    </a:lnR>
                    <a:lnT cap="flat" cmpd="sng" w="5450">
                      <a:solidFill>
                        <a:srgbClr val="CCCCCC"/>
                      </a:solidFill>
                      <a:prstDash val="solid"/>
                      <a:round/>
                      <a:headEnd len="sm" w="sm" type="none"/>
                      <a:tailEnd len="sm" w="sm" type="none"/>
                    </a:lnT>
                    <a:lnB cap="flat" cmpd="sng" w="5450">
                      <a:solidFill>
                        <a:srgbClr val="CCCCCC"/>
                      </a:solidFill>
                      <a:prstDash val="solid"/>
                      <a:round/>
                      <a:headEnd len="sm" w="sm" type="none"/>
                      <a:tailEnd len="sm" w="sm" type="none"/>
                    </a:lnB>
                  </a:tcPr>
                </a:tc>
                <a:tc>
                  <a:txBody>
                    <a:bodyPr>
                      <a:noAutofit/>
                    </a:bodyPr>
                    <a:lstStyle/>
                    <a:p>
                      <a:pPr indent="0" lvl="0" marL="0" rtl="0" algn="r">
                        <a:lnSpc>
                          <a:spcPct val="115000"/>
                        </a:lnSpc>
                        <a:spcBef>
                          <a:spcPts val="0"/>
                        </a:spcBef>
                        <a:spcAft>
                          <a:spcPts val="0"/>
                        </a:spcAft>
                        <a:buNone/>
                      </a:pPr>
                      <a:r>
                        <a:rPr lang="en" sz="1100"/>
                        <a:t>26285</a:t>
                      </a:r>
                      <a:endParaRPr sz="1100"/>
                    </a:p>
                  </a:txBody>
                  <a:tcPr marT="25400" marB="25400" marR="25400" marL="25400" anchor="b">
                    <a:lnL cap="flat" cmpd="sng" w="5450">
                      <a:solidFill>
                        <a:srgbClr val="CCCCCC"/>
                      </a:solidFill>
                      <a:prstDash val="solid"/>
                      <a:round/>
                      <a:headEnd len="sm" w="sm" type="none"/>
                      <a:tailEnd len="sm" w="sm" type="none"/>
                    </a:lnL>
                    <a:lnR cap="flat" cmpd="sng" w="5450">
                      <a:solidFill>
                        <a:srgbClr val="CCCCCC"/>
                      </a:solidFill>
                      <a:prstDash val="solid"/>
                      <a:round/>
                      <a:headEnd len="sm" w="sm" type="none"/>
                      <a:tailEnd len="sm" w="sm" type="none"/>
                    </a:lnR>
                    <a:lnT cap="flat" cmpd="sng" w="5450">
                      <a:solidFill>
                        <a:srgbClr val="CCCCCC"/>
                      </a:solidFill>
                      <a:prstDash val="solid"/>
                      <a:round/>
                      <a:headEnd len="sm" w="sm" type="none"/>
                      <a:tailEnd len="sm" w="sm" type="none"/>
                    </a:lnT>
                    <a:lnB cap="flat" cmpd="sng" w="5450">
                      <a:solidFill>
                        <a:srgbClr val="CCCCCC"/>
                      </a:solidFill>
                      <a:prstDash val="solid"/>
                      <a:round/>
                      <a:headEnd len="sm" w="sm" type="none"/>
                      <a:tailEnd len="sm" w="sm" type="none"/>
                    </a:lnB>
                  </a:tcPr>
                </a:tc>
              </a:tr>
              <a:tr h="190500">
                <a:tc>
                  <a:txBody>
                    <a:bodyPr>
                      <a:noAutofit/>
                    </a:bodyPr>
                    <a:lstStyle/>
                    <a:p>
                      <a:pPr indent="0" lvl="0" marL="0" rtl="0" algn="r">
                        <a:lnSpc>
                          <a:spcPct val="115000"/>
                        </a:lnSpc>
                        <a:spcBef>
                          <a:spcPts val="0"/>
                        </a:spcBef>
                        <a:spcAft>
                          <a:spcPts val="0"/>
                        </a:spcAft>
                        <a:buNone/>
                      </a:pPr>
                      <a:r>
                        <a:rPr lang="en" sz="1100"/>
                        <a:t>5144.12</a:t>
                      </a:r>
                      <a:endParaRPr sz="1100"/>
                    </a:p>
                  </a:txBody>
                  <a:tcPr marT="25400" marB="25400" marR="25400" marL="25400" anchor="b">
                    <a:lnL cap="flat" cmpd="sng" w="5450">
                      <a:solidFill>
                        <a:srgbClr val="CCCCCC"/>
                      </a:solidFill>
                      <a:prstDash val="solid"/>
                      <a:round/>
                      <a:headEnd len="sm" w="sm" type="none"/>
                      <a:tailEnd len="sm" w="sm" type="none"/>
                    </a:lnL>
                    <a:lnR cap="flat" cmpd="sng" w="5450">
                      <a:solidFill>
                        <a:srgbClr val="CCCCCC"/>
                      </a:solidFill>
                      <a:prstDash val="solid"/>
                      <a:round/>
                      <a:headEnd len="sm" w="sm" type="none"/>
                      <a:tailEnd len="sm" w="sm" type="none"/>
                    </a:lnR>
                    <a:lnT cap="flat" cmpd="sng" w="5450">
                      <a:solidFill>
                        <a:srgbClr val="CCCCCC"/>
                      </a:solidFill>
                      <a:prstDash val="solid"/>
                      <a:round/>
                      <a:headEnd len="sm" w="sm" type="none"/>
                      <a:tailEnd len="sm" w="sm" type="none"/>
                    </a:lnT>
                    <a:lnB cap="flat" cmpd="sng" w="5450">
                      <a:solidFill>
                        <a:srgbClr val="CCCCCC"/>
                      </a:solidFill>
                      <a:prstDash val="solid"/>
                      <a:round/>
                      <a:headEnd len="sm" w="sm" type="none"/>
                      <a:tailEnd len="sm" w="sm" type="none"/>
                    </a:lnB>
                  </a:tcPr>
                </a:tc>
                <a:tc>
                  <a:txBody>
                    <a:bodyPr>
                      <a:noAutofit/>
                    </a:bodyPr>
                    <a:lstStyle/>
                    <a:p>
                      <a:pPr indent="0" lvl="0" marL="0" rtl="0" algn="r">
                        <a:lnSpc>
                          <a:spcPct val="115000"/>
                        </a:lnSpc>
                        <a:spcBef>
                          <a:spcPts val="0"/>
                        </a:spcBef>
                        <a:spcAft>
                          <a:spcPts val="0"/>
                        </a:spcAft>
                        <a:buNone/>
                      </a:pPr>
                      <a:r>
                        <a:rPr lang="en" sz="1100"/>
                        <a:t>97.00%</a:t>
                      </a:r>
                      <a:endParaRPr sz="1100"/>
                    </a:p>
                  </a:txBody>
                  <a:tcPr marT="25400" marB="25400" marR="25400" marL="25400" anchor="b">
                    <a:lnL cap="flat" cmpd="sng" w="5450">
                      <a:solidFill>
                        <a:srgbClr val="CCCCCC"/>
                      </a:solidFill>
                      <a:prstDash val="solid"/>
                      <a:round/>
                      <a:headEnd len="sm" w="sm" type="none"/>
                      <a:tailEnd len="sm" w="sm" type="none"/>
                    </a:lnL>
                    <a:lnR cap="flat" cmpd="sng" w="5450">
                      <a:solidFill>
                        <a:srgbClr val="CCCCCC"/>
                      </a:solidFill>
                      <a:prstDash val="solid"/>
                      <a:round/>
                      <a:headEnd len="sm" w="sm" type="none"/>
                      <a:tailEnd len="sm" w="sm" type="none"/>
                    </a:lnR>
                    <a:lnT cap="flat" cmpd="sng" w="5450">
                      <a:solidFill>
                        <a:srgbClr val="CCCCCC"/>
                      </a:solidFill>
                      <a:prstDash val="solid"/>
                      <a:round/>
                      <a:headEnd len="sm" w="sm" type="none"/>
                      <a:tailEnd len="sm" w="sm" type="none"/>
                    </a:lnT>
                    <a:lnB cap="flat" cmpd="sng" w="5450">
                      <a:solidFill>
                        <a:srgbClr val="CCCCCC"/>
                      </a:solidFill>
                      <a:prstDash val="solid"/>
                      <a:round/>
                      <a:headEnd len="sm" w="sm" type="none"/>
                      <a:tailEnd len="sm" w="sm" type="none"/>
                    </a:lnB>
                  </a:tcPr>
                </a:tc>
                <a:tc>
                  <a:txBody>
                    <a:bodyPr>
                      <a:noAutofit/>
                    </a:bodyPr>
                    <a:lstStyle/>
                    <a:p>
                      <a:pPr indent="0" lvl="0" marL="0" rtl="0" algn="r">
                        <a:lnSpc>
                          <a:spcPct val="115000"/>
                        </a:lnSpc>
                        <a:spcBef>
                          <a:spcPts val="0"/>
                        </a:spcBef>
                        <a:spcAft>
                          <a:spcPts val="0"/>
                        </a:spcAft>
                        <a:buNone/>
                      </a:pPr>
                      <a:r>
                        <a:rPr lang="en" sz="1100"/>
                        <a:t>1501.62</a:t>
                      </a:r>
                      <a:endParaRPr sz="1100"/>
                    </a:p>
                  </a:txBody>
                  <a:tcPr marT="25400" marB="25400" marR="25400" marL="25400" anchor="b">
                    <a:lnL cap="flat" cmpd="sng" w="5450">
                      <a:solidFill>
                        <a:srgbClr val="CCCCCC"/>
                      </a:solidFill>
                      <a:prstDash val="solid"/>
                      <a:round/>
                      <a:headEnd len="sm" w="sm" type="none"/>
                      <a:tailEnd len="sm" w="sm" type="none"/>
                    </a:lnL>
                    <a:lnR cap="flat" cmpd="sng" w="5450">
                      <a:solidFill>
                        <a:srgbClr val="CCCCCC"/>
                      </a:solidFill>
                      <a:prstDash val="solid"/>
                      <a:round/>
                      <a:headEnd len="sm" w="sm" type="none"/>
                      <a:tailEnd len="sm" w="sm" type="none"/>
                    </a:lnR>
                    <a:lnT cap="flat" cmpd="sng" w="5450">
                      <a:solidFill>
                        <a:srgbClr val="CCCCCC"/>
                      </a:solidFill>
                      <a:prstDash val="solid"/>
                      <a:round/>
                      <a:headEnd len="sm" w="sm" type="none"/>
                      <a:tailEnd len="sm" w="sm" type="none"/>
                    </a:lnT>
                    <a:lnB cap="flat" cmpd="sng" w="5450">
                      <a:solidFill>
                        <a:srgbClr val="CCCCCC"/>
                      </a:solidFill>
                      <a:prstDash val="solid"/>
                      <a:round/>
                      <a:headEnd len="sm" w="sm" type="none"/>
                      <a:tailEnd len="sm" w="sm" type="none"/>
                    </a:lnB>
                  </a:tcPr>
                </a:tc>
                <a:tc>
                  <a:txBody>
                    <a:bodyPr>
                      <a:noAutofit/>
                    </a:bodyPr>
                    <a:lstStyle/>
                    <a:p>
                      <a:pPr indent="0" lvl="0" marL="0" rtl="0" algn="r">
                        <a:lnSpc>
                          <a:spcPct val="115000"/>
                        </a:lnSpc>
                        <a:spcBef>
                          <a:spcPts val="0"/>
                        </a:spcBef>
                        <a:spcAft>
                          <a:spcPts val="0"/>
                        </a:spcAft>
                        <a:buNone/>
                      </a:pPr>
                      <a:r>
                        <a:rPr lang="en" sz="1100"/>
                        <a:t>95.86%</a:t>
                      </a:r>
                      <a:endParaRPr sz="1100"/>
                    </a:p>
                  </a:txBody>
                  <a:tcPr marT="25400" marB="25400" marR="25400" marL="25400" anchor="b">
                    <a:lnL cap="flat" cmpd="sng" w="5450">
                      <a:solidFill>
                        <a:srgbClr val="CCCCCC"/>
                      </a:solidFill>
                      <a:prstDash val="solid"/>
                      <a:round/>
                      <a:headEnd len="sm" w="sm" type="none"/>
                      <a:tailEnd len="sm" w="sm" type="none"/>
                    </a:lnL>
                    <a:lnR cap="flat" cmpd="sng" w="5450">
                      <a:solidFill>
                        <a:srgbClr val="CCCCCC"/>
                      </a:solidFill>
                      <a:prstDash val="solid"/>
                      <a:round/>
                      <a:headEnd len="sm" w="sm" type="none"/>
                      <a:tailEnd len="sm" w="sm" type="none"/>
                    </a:lnR>
                    <a:lnT cap="flat" cmpd="sng" w="5450">
                      <a:solidFill>
                        <a:srgbClr val="CCCCCC"/>
                      </a:solidFill>
                      <a:prstDash val="solid"/>
                      <a:round/>
                      <a:headEnd len="sm" w="sm" type="none"/>
                      <a:tailEnd len="sm" w="sm" type="none"/>
                    </a:lnT>
                    <a:lnB cap="flat" cmpd="sng" w="5450">
                      <a:solidFill>
                        <a:srgbClr val="CCCCCC"/>
                      </a:solidFill>
                      <a:prstDash val="solid"/>
                      <a:round/>
                      <a:headEnd len="sm" w="sm" type="none"/>
                      <a:tailEnd len="sm" w="sm" type="none"/>
                    </a:lnB>
                  </a:tcPr>
                </a:tc>
                <a:tc>
                  <a:txBody>
                    <a:bodyPr>
                      <a:noAutofit/>
                    </a:bodyPr>
                    <a:lstStyle/>
                    <a:p>
                      <a:pPr indent="0" lvl="0" marL="0" rtl="0" algn="r">
                        <a:lnSpc>
                          <a:spcPct val="115000"/>
                        </a:lnSpc>
                        <a:spcBef>
                          <a:spcPts val="0"/>
                        </a:spcBef>
                        <a:spcAft>
                          <a:spcPts val="0"/>
                        </a:spcAft>
                        <a:buNone/>
                      </a:pPr>
                      <a:r>
                        <a:rPr lang="en" sz="1100"/>
                        <a:t>1336.21</a:t>
                      </a:r>
                      <a:endParaRPr sz="1100"/>
                    </a:p>
                  </a:txBody>
                  <a:tcPr marT="25400" marB="25400" marR="25400" marL="25400" anchor="b">
                    <a:lnL cap="flat" cmpd="sng" w="5450">
                      <a:solidFill>
                        <a:srgbClr val="CCCCCC"/>
                      </a:solidFill>
                      <a:prstDash val="solid"/>
                      <a:round/>
                      <a:headEnd len="sm" w="sm" type="none"/>
                      <a:tailEnd len="sm" w="sm" type="none"/>
                    </a:lnL>
                    <a:lnR cap="flat" cmpd="sng" w="5450">
                      <a:solidFill>
                        <a:srgbClr val="CCCCCC"/>
                      </a:solidFill>
                      <a:prstDash val="solid"/>
                      <a:round/>
                      <a:headEnd len="sm" w="sm" type="none"/>
                      <a:tailEnd len="sm" w="sm" type="none"/>
                    </a:lnR>
                    <a:lnT cap="flat" cmpd="sng" w="5450">
                      <a:solidFill>
                        <a:srgbClr val="CCCCCC"/>
                      </a:solidFill>
                      <a:prstDash val="solid"/>
                      <a:round/>
                      <a:headEnd len="sm" w="sm" type="none"/>
                      <a:tailEnd len="sm" w="sm" type="none"/>
                    </a:lnT>
                    <a:lnB cap="flat" cmpd="sng" w="5450">
                      <a:solidFill>
                        <a:srgbClr val="CCCCCC"/>
                      </a:solidFill>
                      <a:prstDash val="solid"/>
                      <a:round/>
                      <a:headEnd len="sm" w="sm" type="none"/>
                      <a:tailEnd len="sm" w="sm" type="none"/>
                    </a:lnB>
                  </a:tcPr>
                </a:tc>
                <a:tc>
                  <a:txBody>
                    <a:bodyPr>
                      <a:noAutofit/>
                    </a:bodyPr>
                    <a:lstStyle/>
                    <a:p>
                      <a:pPr indent="0" lvl="0" marL="0" rtl="0" algn="r">
                        <a:lnSpc>
                          <a:spcPct val="115000"/>
                        </a:lnSpc>
                        <a:spcBef>
                          <a:spcPts val="0"/>
                        </a:spcBef>
                        <a:spcAft>
                          <a:spcPts val="0"/>
                        </a:spcAft>
                        <a:buNone/>
                      </a:pPr>
                      <a:r>
                        <a:rPr lang="en" sz="1100"/>
                        <a:t>96.22%</a:t>
                      </a:r>
                      <a:endParaRPr sz="1100"/>
                    </a:p>
                  </a:txBody>
                  <a:tcPr marT="25400" marB="25400" marR="25400" marL="25400" anchor="b">
                    <a:lnL cap="flat" cmpd="sng" w="5450">
                      <a:solidFill>
                        <a:srgbClr val="CCCCCC"/>
                      </a:solidFill>
                      <a:prstDash val="solid"/>
                      <a:round/>
                      <a:headEnd len="sm" w="sm" type="none"/>
                      <a:tailEnd len="sm" w="sm" type="none"/>
                    </a:lnL>
                    <a:lnR cap="flat" cmpd="sng" w="5450">
                      <a:solidFill>
                        <a:srgbClr val="CCCCCC"/>
                      </a:solidFill>
                      <a:prstDash val="solid"/>
                      <a:round/>
                      <a:headEnd len="sm" w="sm" type="none"/>
                      <a:tailEnd len="sm" w="sm" type="none"/>
                    </a:lnR>
                    <a:lnT cap="flat" cmpd="sng" w="5450">
                      <a:solidFill>
                        <a:srgbClr val="CCCCCC"/>
                      </a:solidFill>
                      <a:prstDash val="solid"/>
                      <a:round/>
                      <a:headEnd len="sm" w="sm" type="none"/>
                      <a:tailEnd len="sm" w="sm" type="none"/>
                    </a:lnT>
                    <a:lnB cap="flat" cmpd="sng" w="5450">
                      <a:solidFill>
                        <a:srgbClr val="CCCCCC"/>
                      </a:solidFill>
                      <a:prstDash val="solid"/>
                      <a:round/>
                      <a:headEnd len="sm" w="sm" type="none"/>
                      <a:tailEnd len="sm" w="sm" type="none"/>
                    </a:lnB>
                  </a:tcPr>
                </a:tc>
                <a:tc>
                  <a:txBody>
                    <a:bodyPr>
                      <a:noAutofit/>
                    </a:bodyPr>
                    <a:lstStyle/>
                    <a:p>
                      <a:pPr indent="0" lvl="0" marL="0" rtl="0" algn="r">
                        <a:lnSpc>
                          <a:spcPct val="115000"/>
                        </a:lnSpc>
                        <a:spcBef>
                          <a:spcPts val="0"/>
                        </a:spcBef>
                        <a:spcAft>
                          <a:spcPts val="0"/>
                        </a:spcAft>
                        <a:buNone/>
                      </a:pPr>
                      <a:r>
                        <a:rPr lang="en" sz="1100"/>
                        <a:t>28</a:t>
                      </a:r>
                      <a:endParaRPr sz="1100"/>
                    </a:p>
                  </a:txBody>
                  <a:tcPr marT="25400" marB="25400" marR="25400" marL="25400" anchor="b">
                    <a:lnL cap="flat" cmpd="sng" w="5450">
                      <a:solidFill>
                        <a:srgbClr val="CCCCCC"/>
                      </a:solidFill>
                      <a:prstDash val="solid"/>
                      <a:round/>
                      <a:headEnd len="sm" w="sm" type="none"/>
                      <a:tailEnd len="sm" w="sm" type="none"/>
                    </a:lnL>
                    <a:lnR cap="flat" cmpd="sng" w="5450">
                      <a:solidFill>
                        <a:srgbClr val="CCCCCC"/>
                      </a:solidFill>
                      <a:prstDash val="solid"/>
                      <a:round/>
                      <a:headEnd len="sm" w="sm" type="none"/>
                      <a:tailEnd len="sm" w="sm" type="none"/>
                    </a:lnR>
                    <a:lnT cap="flat" cmpd="sng" w="5450">
                      <a:solidFill>
                        <a:srgbClr val="CCCCCC"/>
                      </a:solidFill>
                      <a:prstDash val="solid"/>
                      <a:round/>
                      <a:headEnd len="sm" w="sm" type="none"/>
                      <a:tailEnd len="sm" w="sm" type="none"/>
                    </a:lnT>
                    <a:lnB cap="flat" cmpd="sng" w="5450">
                      <a:solidFill>
                        <a:srgbClr val="CCCCCC"/>
                      </a:solidFill>
                      <a:prstDash val="solid"/>
                      <a:round/>
                      <a:headEnd len="sm" w="sm" type="none"/>
                      <a:tailEnd len="sm" w="sm" type="none"/>
                    </a:lnB>
                  </a:tcPr>
                </a:tc>
                <a:tc>
                  <a:txBody>
                    <a:bodyPr>
                      <a:noAutofit/>
                    </a:bodyPr>
                    <a:lstStyle/>
                    <a:p>
                      <a:pPr indent="0" lvl="0" marL="0" rtl="0" algn="r">
                        <a:lnSpc>
                          <a:spcPct val="115000"/>
                        </a:lnSpc>
                        <a:spcBef>
                          <a:spcPts val="0"/>
                        </a:spcBef>
                        <a:spcAft>
                          <a:spcPts val="0"/>
                        </a:spcAft>
                        <a:buNone/>
                      </a:pPr>
                      <a:r>
                        <a:rPr lang="en" sz="1100"/>
                        <a:t>23894</a:t>
                      </a:r>
                      <a:endParaRPr sz="1100"/>
                    </a:p>
                  </a:txBody>
                  <a:tcPr marT="25400" marB="25400" marR="25400" marL="25400" anchor="b">
                    <a:lnL cap="flat" cmpd="sng" w="5450">
                      <a:solidFill>
                        <a:srgbClr val="CCCCCC"/>
                      </a:solidFill>
                      <a:prstDash val="solid"/>
                      <a:round/>
                      <a:headEnd len="sm" w="sm" type="none"/>
                      <a:tailEnd len="sm" w="sm" type="none"/>
                    </a:lnL>
                    <a:lnR cap="flat" cmpd="sng" w="5450">
                      <a:solidFill>
                        <a:srgbClr val="CCCCCC"/>
                      </a:solidFill>
                      <a:prstDash val="solid"/>
                      <a:round/>
                      <a:headEnd len="sm" w="sm" type="none"/>
                      <a:tailEnd len="sm" w="sm" type="none"/>
                    </a:lnR>
                    <a:lnT cap="flat" cmpd="sng" w="5450">
                      <a:solidFill>
                        <a:srgbClr val="CCCCCC"/>
                      </a:solidFill>
                      <a:prstDash val="solid"/>
                      <a:round/>
                      <a:headEnd len="sm" w="sm" type="none"/>
                      <a:tailEnd len="sm" w="sm" type="none"/>
                    </a:lnT>
                    <a:lnB cap="flat" cmpd="sng" w="5450">
                      <a:solidFill>
                        <a:srgbClr val="CCCCCC"/>
                      </a:solidFill>
                      <a:prstDash val="solid"/>
                      <a:round/>
                      <a:headEnd len="sm" w="sm" type="none"/>
                      <a:tailEnd len="sm" w="sm" type="none"/>
                    </a:lnB>
                  </a:tcPr>
                </a:tc>
              </a:tr>
            </a:tbl>
          </a:graphicData>
        </a:graphic>
      </p:graphicFrame>
      <p:sp>
        <p:nvSpPr>
          <p:cNvPr id="342" name="Shape 342"/>
          <p:cNvSpPr txBox="1"/>
          <p:nvPr/>
        </p:nvSpPr>
        <p:spPr>
          <a:xfrm>
            <a:off x="209075" y="2729975"/>
            <a:ext cx="7326300" cy="8547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sz="1600">
                <a:solidFill>
                  <a:schemeClr val="dk2"/>
                </a:solidFill>
              </a:rPr>
              <a:t>Not all runs were so successful though..</a:t>
            </a:r>
            <a:r>
              <a:rPr lang="en" sz="1800">
                <a:solidFill>
                  <a:schemeClr val="dk2"/>
                </a:solidFill>
              </a:rPr>
              <a:t>.</a:t>
            </a:r>
            <a:endParaRPr sz="1800">
              <a:solidFill>
                <a:schemeClr val="dk2"/>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6" name="Shape 346"/>
        <p:cNvGrpSpPr/>
        <p:nvPr/>
      </p:nvGrpSpPr>
      <p:grpSpPr>
        <a:xfrm>
          <a:off x="0" y="0"/>
          <a:ext cx="0" cy="0"/>
          <a:chOff x="0" y="0"/>
          <a:chExt cx="0" cy="0"/>
        </a:xfrm>
      </p:grpSpPr>
      <p:grpSp>
        <p:nvGrpSpPr>
          <p:cNvPr id="347" name="Shape 347"/>
          <p:cNvGrpSpPr/>
          <p:nvPr/>
        </p:nvGrpSpPr>
        <p:grpSpPr>
          <a:xfrm>
            <a:off x="0" y="0"/>
            <a:ext cx="9144001" cy="575375"/>
            <a:chOff x="0" y="0"/>
            <a:chExt cx="9144001" cy="575375"/>
          </a:xfrm>
        </p:grpSpPr>
        <p:pic>
          <p:nvPicPr>
            <p:cNvPr id="348" name="Shape 348"/>
            <p:cNvPicPr preferRelativeResize="0"/>
            <p:nvPr/>
          </p:nvPicPr>
          <p:blipFill rotWithShape="1">
            <a:blip r:embed="rId3">
              <a:alphaModFix/>
            </a:blip>
            <a:srcRect b="50619" l="131" r="17407" t="38246"/>
            <a:stretch/>
          </p:blipFill>
          <p:spPr>
            <a:xfrm>
              <a:off x="0" y="0"/>
              <a:ext cx="9144001" cy="572701"/>
            </a:xfrm>
            <a:prstGeom prst="rect">
              <a:avLst/>
            </a:prstGeom>
            <a:noFill/>
            <a:ln>
              <a:noFill/>
            </a:ln>
          </p:spPr>
        </p:pic>
        <p:sp>
          <p:nvSpPr>
            <p:cNvPr id="349" name="Shape 349"/>
            <p:cNvSpPr/>
            <p:nvPr/>
          </p:nvSpPr>
          <p:spPr>
            <a:xfrm>
              <a:off x="0" y="2675"/>
              <a:ext cx="5300700" cy="572700"/>
            </a:xfrm>
            <a:prstGeom prst="rect">
              <a:avLst/>
            </a:prstGeom>
            <a:solidFill>
              <a:srgbClr val="000000">
                <a:alpha val="6361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350" name="Shape 350"/>
          <p:cNvSpPr txBox="1"/>
          <p:nvPr>
            <p:ph type="title"/>
          </p:nvPr>
        </p:nvSpPr>
        <p:spPr>
          <a:xfrm>
            <a:off x="457175" y="38054"/>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800">
                <a:solidFill>
                  <a:srgbClr val="FFFFFF"/>
                </a:solidFill>
              </a:rPr>
              <a:t>Results - running against MNIST average performance over 30 runs</a:t>
            </a:r>
            <a:endParaRPr sz="1800">
              <a:solidFill>
                <a:srgbClr val="FFFFFF"/>
              </a:solidFill>
            </a:endParaRPr>
          </a:p>
        </p:txBody>
      </p:sp>
      <p:graphicFrame>
        <p:nvGraphicFramePr>
          <p:cNvPr id="351" name="Shape 351"/>
          <p:cNvGraphicFramePr/>
          <p:nvPr/>
        </p:nvGraphicFramePr>
        <p:xfrm>
          <a:off x="810300" y="2055550"/>
          <a:ext cx="3000000" cy="3000000"/>
        </p:xfrm>
        <a:graphic>
          <a:graphicData uri="http://schemas.openxmlformats.org/drawingml/2006/table">
            <a:tbl>
              <a:tblPr>
                <a:noFill/>
                <a:tableStyleId>{F2022655-380E-483D-80F0-42DC3CDC4F53}</a:tableStyleId>
              </a:tblPr>
              <a:tblGrid>
                <a:gridCol w="1092075"/>
                <a:gridCol w="1092075"/>
                <a:gridCol w="1092075"/>
                <a:gridCol w="1092075"/>
                <a:gridCol w="1092075"/>
                <a:gridCol w="1092075"/>
                <a:gridCol w="1092075"/>
              </a:tblGrid>
              <a:tr h="572300">
                <a:tc>
                  <a:txBody>
                    <a:bodyPr>
                      <a:noAutofit/>
                    </a:bodyPr>
                    <a:lstStyle/>
                    <a:p>
                      <a:pPr indent="0" lvl="0" marL="0" rtl="0">
                        <a:lnSpc>
                          <a:spcPct val="115000"/>
                        </a:lnSpc>
                        <a:spcBef>
                          <a:spcPts val="0"/>
                        </a:spcBef>
                        <a:spcAft>
                          <a:spcPts val="0"/>
                        </a:spcAft>
                        <a:buNone/>
                      </a:pPr>
                      <a:r>
                        <a:rPr b="1" lang="en" sz="1100"/>
                        <a:t>train error</a:t>
                      </a:r>
                      <a:endParaRPr sz="1100"/>
                    </a:p>
                  </a:txBody>
                  <a:tcPr marT="25400" marB="25400" marR="25400" marL="25400" anchor="b">
                    <a:lnL cap="flat" cmpd="sng" w="5450">
                      <a:solidFill>
                        <a:srgbClr val="CCCCCC"/>
                      </a:solidFill>
                      <a:prstDash val="solid"/>
                      <a:round/>
                      <a:headEnd len="sm" w="sm" type="none"/>
                      <a:tailEnd len="sm" w="sm" type="none"/>
                    </a:lnL>
                    <a:lnR cap="flat" cmpd="sng" w="5450">
                      <a:solidFill>
                        <a:srgbClr val="CCCCCC"/>
                      </a:solidFill>
                      <a:prstDash val="solid"/>
                      <a:round/>
                      <a:headEnd len="sm" w="sm" type="none"/>
                      <a:tailEnd len="sm" w="sm" type="none"/>
                    </a:lnR>
                    <a:lnT cap="flat" cmpd="sng" w="5450">
                      <a:solidFill>
                        <a:srgbClr val="CCCCCC"/>
                      </a:solidFill>
                      <a:prstDash val="solid"/>
                      <a:round/>
                      <a:headEnd len="sm" w="sm" type="none"/>
                      <a:tailEnd len="sm" w="sm" type="none"/>
                    </a:lnT>
                    <a:lnB cap="flat" cmpd="sng" w="5450">
                      <a:solidFill>
                        <a:srgbClr val="CCCCCC"/>
                      </a:solidFill>
                      <a:prstDash val="solid"/>
                      <a:round/>
                      <a:headEnd len="sm" w="sm" type="none"/>
                      <a:tailEnd len="sm" w="sm" type="none"/>
                    </a:lnB>
                  </a:tcPr>
                </a:tc>
                <a:tc>
                  <a:txBody>
                    <a:bodyPr>
                      <a:noAutofit/>
                    </a:bodyPr>
                    <a:lstStyle/>
                    <a:p>
                      <a:pPr indent="0" lvl="0" marL="0" rtl="0">
                        <a:lnSpc>
                          <a:spcPct val="115000"/>
                        </a:lnSpc>
                        <a:spcBef>
                          <a:spcPts val="0"/>
                        </a:spcBef>
                        <a:spcAft>
                          <a:spcPts val="0"/>
                        </a:spcAft>
                        <a:buNone/>
                      </a:pPr>
                      <a:r>
                        <a:rPr b="1" lang="en" sz="1100"/>
                        <a:t>train accuracy</a:t>
                      </a:r>
                      <a:endParaRPr sz="1100"/>
                    </a:p>
                  </a:txBody>
                  <a:tcPr marT="25400" marB="25400" marR="25400" marL="25400" anchor="b">
                    <a:lnL cap="flat" cmpd="sng" w="5450">
                      <a:solidFill>
                        <a:srgbClr val="CCCCCC"/>
                      </a:solidFill>
                      <a:prstDash val="solid"/>
                      <a:round/>
                      <a:headEnd len="sm" w="sm" type="none"/>
                      <a:tailEnd len="sm" w="sm" type="none"/>
                    </a:lnL>
                    <a:lnR cap="flat" cmpd="sng" w="5450">
                      <a:solidFill>
                        <a:srgbClr val="CCCCCC"/>
                      </a:solidFill>
                      <a:prstDash val="solid"/>
                      <a:round/>
                      <a:headEnd len="sm" w="sm" type="none"/>
                      <a:tailEnd len="sm" w="sm" type="none"/>
                    </a:lnR>
                    <a:lnT cap="flat" cmpd="sng" w="5450">
                      <a:solidFill>
                        <a:srgbClr val="CCCCCC"/>
                      </a:solidFill>
                      <a:prstDash val="solid"/>
                      <a:round/>
                      <a:headEnd len="sm" w="sm" type="none"/>
                      <a:tailEnd len="sm" w="sm" type="none"/>
                    </a:lnT>
                    <a:lnB cap="flat" cmpd="sng" w="5450">
                      <a:solidFill>
                        <a:srgbClr val="CCCCCC"/>
                      </a:solidFill>
                      <a:prstDash val="solid"/>
                      <a:round/>
                      <a:headEnd len="sm" w="sm" type="none"/>
                      <a:tailEnd len="sm" w="sm" type="none"/>
                    </a:lnB>
                  </a:tcPr>
                </a:tc>
                <a:tc>
                  <a:txBody>
                    <a:bodyPr>
                      <a:noAutofit/>
                    </a:bodyPr>
                    <a:lstStyle/>
                    <a:p>
                      <a:pPr indent="0" lvl="0" marL="0" rtl="0">
                        <a:lnSpc>
                          <a:spcPct val="115000"/>
                        </a:lnSpc>
                        <a:spcBef>
                          <a:spcPts val="0"/>
                        </a:spcBef>
                        <a:spcAft>
                          <a:spcPts val="0"/>
                        </a:spcAft>
                        <a:buNone/>
                      </a:pPr>
                      <a:r>
                        <a:rPr b="1" lang="en" sz="1100"/>
                        <a:t>validation error</a:t>
                      </a:r>
                      <a:endParaRPr sz="1100"/>
                    </a:p>
                  </a:txBody>
                  <a:tcPr marT="25400" marB="25400" marR="25400" marL="25400" anchor="b">
                    <a:lnL cap="flat" cmpd="sng" w="5450">
                      <a:solidFill>
                        <a:srgbClr val="CCCCCC"/>
                      </a:solidFill>
                      <a:prstDash val="solid"/>
                      <a:round/>
                      <a:headEnd len="sm" w="sm" type="none"/>
                      <a:tailEnd len="sm" w="sm" type="none"/>
                    </a:lnL>
                    <a:lnR cap="flat" cmpd="sng" w="5450">
                      <a:solidFill>
                        <a:srgbClr val="CCCCCC"/>
                      </a:solidFill>
                      <a:prstDash val="solid"/>
                      <a:round/>
                      <a:headEnd len="sm" w="sm" type="none"/>
                      <a:tailEnd len="sm" w="sm" type="none"/>
                    </a:lnR>
                    <a:lnT cap="flat" cmpd="sng" w="5450">
                      <a:solidFill>
                        <a:srgbClr val="CCCCCC"/>
                      </a:solidFill>
                      <a:prstDash val="solid"/>
                      <a:round/>
                      <a:headEnd len="sm" w="sm" type="none"/>
                      <a:tailEnd len="sm" w="sm" type="none"/>
                    </a:lnT>
                    <a:lnB cap="flat" cmpd="sng" w="5450">
                      <a:solidFill>
                        <a:srgbClr val="CCCCCC"/>
                      </a:solidFill>
                      <a:prstDash val="solid"/>
                      <a:round/>
                      <a:headEnd len="sm" w="sm" type="none"/>
                      <a:tailEnd len="sm" w="sm" type="none"/>
                    </a:lnB>
                  </a:tcPr>
                </a:tc>
                <a:tc>
                  <a:txBody>
                    <a:bodyPr>
                      <a:noAutofit/>
                    </a:bodyPr>
                    <a:lstStyle/>
                    <a:p>
                      <a:pPr indent="0" lvl="0" marL="0" rtl="0">
                        <a:lnSpc>
                          <a:spcPct val="115000"/>
                        </a:lnSpc>
                        <a:spcBef>
                          <a:spcPts val="0"/>
                        </a:spcBef>
                        <a:spcAft>
                          <a:spcPts val="0"/>
                        </a:spcAft>
                        <a:buNone/>
                      </a:pPr>
                      <a:r>
                        <a:rPr b="1" lang="en" sz="1100"/>
                        <a:t>validation accuracy</a:t>
                      </a:r>
                      <a:endParaRPr sz="1100"/>
                    </a:p>
                  </a:txBody>
                  <a:tcPr marT="25400" marB="25400" marR="25400" marL="25400" anchor="b">
                    <a:lnL cap="flat" cmpd="sng" w="5450">
                      <a:solidFill>
                        <a:srgbClr val="CCCCCC"/>
                      </a:solidFill>
                      <a:prstDash val="solid"/>
                      <a:round/>
                      <a:headEnd len="sm" w="sm" type="none"/>
                      <a:tailEnd len="sm" w="sm" type="none"/>
                    </a:lnL>
                    <a:lnR cap="flat" cmpd="sng" w="5450">
                      <a:solidFill>
                        <a:srgbClr val="CCCCCC"/>
                      </a:solidFill>
                      <a:prstDash val="solid"/>
                      <a:round/>
                      <a:headEnd len="sm" w="sm" type="none"/>
                      <a:tailEnd len="sm" w="sm" type="none"/>
                    </a:lnR>
                    <a:lnT cap="flat" cmpd="sng" w="5450">
                      <a:solidFill>
                        <a:srgbClr val="CCCCCC"/>
                      </a:solidFill>
                      <a:prstDash val="solid"/>
                      <a:round/>
                      <a:headEnd len="sm" w="sm" type="none"/>
                      <a:tailEnd len="sm" w="sm" type="none"/>
                    </a:lnT>
                    <a:lnB cap="flat" cmpd="sng" w="5450">
                      <a:solidFill>
                        <a:srgbClr val="CCCCCC"/>
                      </a:solidFill>
                      <a:prstDash val="solid"/>
                      <a:round/>
                      <a:headEnd len="sm" w="sm" type="none"/>
                      <a:tailEnd len="sm" w="sm" type="none"/>
                    </a:lnB>
                  </a:tcPr>
                </a:tc>
                <a:tc>
                  <a:txBody>
                    <a:bodyPr>
                      <a:noAutofit/>
                    </a:bodyPr>
                    <a:lstStyle/>
                    <a:p>
                      <a:pPr indent="0" lvl="0" marL="0" rtl="0">
                        <a:lnSpc>
                          <a:spcPct val="115000"/>
                        </a:lnSpc>
                        <a:spcBef>
                          <a:spcPts val="0"/>
                        </a:spcBef>
                        <a:spcAft>
                          <a:spcPts val="0"/>
                        </a:spcAft>
                        <a:buNone/>
                      </a:pPr>
                      <a:r>
                        <a:rPr b="1" lang="en" sz="1100"/>
                        <a:t>test error</a:t>
                      </a:r>
                      <a:endParaRPr sz="1100"/>
                    </a:p>
                  </a:txBody>
                  <a:tcPr marT="25400" marB="25400" marR="25400" marL="25400" anchor="b">
                    <a:lnL cap="flat" cmpd="sng" w="5450">
                      <a:solidFill>
                        <a:srgbClr val="CCCCCC"/>
                      </a:solidFill>
                      <a:prstDash val="solid"/>
                      <a:round/>
                      <a:headEnd len="sm" w="sm" type="none"/>
                      <a:tailEnd len="sm" w="sm" type="none"/>
                    </a:lnL>
                    <a:lnR cap="flat" cmpd="sng" w="5450">
                      <a:solidFill>
                        <a:srgbClr val="CCCCCC"/>
                      </a:solidFill>
                      <a:prstDash val="solid"/>
                      <a:round/>
                      <a:headEnd len="sm" w="sm" type="none"/>
                      <a:tailEnd len="sm" w="sm" type="none"/>
                    </a:lnR>
                    <a:lnT cap="flat" cmpd="sng" w="5450">
                      <a:solidFill>
                        <a:srgbClr val="CCCCCC"/>
                      </a:solidFill>
                      <a:prstDash val="solid"/>
                      <a:round/>
                      <a:headEnd len="sm" w="sm" type="none"/>
                      <a:tailEnd len="sm" w="sm" type="none"/>
                    </a:lnT>
                    <a:lnB cap="flat" cmpd="sng" w="5450">
                      <a:solidFill>
                        <a:srgbClr val="CCCCCC"/>
                      </a:solidFill>
                      <a:prstDash val="solid"/>
                      <a:round/>
                      <a:headEnd len="sm" w="sm" type="none"/>
                      <a:tailEnd len="sm" w="sm" type="none"/>
                    </a:lnB>
                  </a:tcPr>
                </a:tc>
                <a:tc>
                  <a:txBody>
                    <a:bodyPr>
                      <a:noAutofit/>
                    </a:bodyPr>
                    <a:lstStyle/>
                    <a:p>
                      <a:pPr indent="0" lvl="0" marL="0" rtl="0">
                        <a:lnSpc>
                          <a:spcPct val="115000"/>
                        </a:lnSpc>
                        <a:spcBef>
                          <a:spcPts val="0"/>
                        </a:spcBef>
                        <a:spcAft>
                          <a:spcPts val="0"/>
                        </a:spcAft>
                        <a:buNone/>
                      </a:pPr>
                      <a:r>
                        <a:rPr b="1" lang="en" sz="1100"/>
                        <a:t>test accuracy</a:t>
                      </a:r>
                      <a:endParaRPr sz="1100"/>
                    </a:p>
                  </a:txBody>
                  <a:tcPr marT="25400" marB="25400" marR="25400" marL="25400" anchor="b">
                    <a:lnL cap="flat" cmpd="sng" w="5450">
                      <a:solidFill>
                        <a:srgbClr val="CCCCCC"/>
                      </a:solidFill>
                      <a:prstDash val="solid"/>
                      <a:round/>
                      <a:headEnd len="sm" w="sm" type="none"/>
                      <a:tailEnd len="sm" w="sm" type="none"/>
                    </a:lnL>
                    <a:lnR cap="flat" cmpd="sng" w="5450">
                      <a:solidFill>
                        <a:srgbClr val="CCCCCC"/>
                      </a:solidFill>
                      <a:prstDash val="solid"/>
                      <a:round/>
                      <a:headEnd len="sm" w="sm" type="none"/>
                      <a:tailEnd len="sm" w="sm" type="none"/>
                    </a:lnR>
                    <a:lnT cap="flat" cmpd="sng" w="5450">
                      <a:solidFill>
                        <a:srgbClr val="CCCCCC"/>
                      </a:solidFill>
                      <a:prstDash val="solid"/>
                      <a:round/>
                      <a:headEnd len="sm" w="sm" type="none"/>
                      <a:tailEnd len="sm" w="sm" type="none"/>
                    </a:lnT>
                    <a:lnB cap="flat" cmpd="sng" w="5450">
                      <a:solidFill>
                        <a:srgbClr val="CCCCCC"/>
                      </a:solidFill>
                      <a:prstDash val="solid"/>
                      <a:round/>
                      <a:headEnd len="sm" w="sm" type="none"/>
                      <a:tailEnd len="sm" w="sm" type="none"/>
                    </a:lnB>
                  </a:tcPr>
                </a:tc>
                <a:tc>
                  <a:txBody>
                    <a:bodyPr>
                      <a:noAutofit/>
                    </a:bodyPr>
                    <a:lstStyle/>
                    <a:p>
                      <a:pPr indent="0" lvl="0" marL="0" rtl="0">
                        <a:lnSpc>
                          <a:spcPct val="115000"/>
                        </a:lnSpc>
                        <a:spcBef>
                          <a:spcPts val="0"/>
                        </a:spcBef>
                        <a:spcAft>
                          <a:spcPts val="0"/>
                        </a:spcAft>
                        <a:buNone/>
                      </a:pPr>
                      <a:r>
                        <a:rPr b="1" lang="en" sz="1100"/>
                        <a:t>number of parameters</a:t>
                      </a:r>
                      <a:endParaRPr b="1" sz="1100"/>
                    </a:p>
                  </a:txBody>
                  <a:tcPr marT="25400" marB="25400" marR="25400" marL="25400" anchor="b">
                    <a:lnL cap="flat" cmpd="sng" w="5450">
                      <a:solidFill>
                        <a:srgbClr val="CCCCCC"/>
                      </a:solidFill>
                      <a:prstDash val="solid"/>
                      <a:round/>
                      <a:headEnd len="sm" w="sm" type="none"/>
                      <a:tailEnd len="sm" w="sm" type="none"/>
                    </a:lnL>
                    <a:lnR cap="flat" cmpd="sng" w="5450">
                      <a:solidFill>
                        <a:srgbClr val="CCCCCC"/>
                      </a:solidFill>
                      <a:prstDash val="solid"/>
                      <a:round/>
                      <a:headEnd len="sm" w="sm" type="none"/>
                      <a:tailEnd len="sm" w="sm" type="none"/>
                    </a:lnR>
                    <a:lnT cap="flat" cmpd="sng" w="5450">
                      <a:solidFill>
                        <a:srgbClr val="CCCCCC"/>
                      </a:solidFill>
                      <a:prstDash val="solid"/>
                      <a:round/>
                      <a:headEnd len="sm" w="sm" type="none"/>
                      <a:tailEnd len="sm" w="sm" type="none"/>
                    </a:lnT>
                    <a:lnB cap="flat" cmpd="sng" w="5450">
                      <a:solidFill>
                        <a:srgbClr val="CCCCCC"/>
                      </a:solidFill>
                      <a:prstDash val="solid"/>
                      <a:round/>
                      <a:headEnd len="sm" w="sm" type="none"/>
                      <a:tailEnd len="sm" w="sm" type="none"/>
                    </a:lnB>
                  </a:tcPr>
                </a:tc>
              </a:tr>
              <a:tr h="437650">
                <a:tc>
                  <a:txBody>
                    <a:bodyPr>
                      <a:noAutofit/>
                    </a:bodyPr>
                    <a:lstStyle/>
                    <a:p>
                      <a:pPr indent="0" lvl="0" marL="0" rtl="0" algn="r">
                        <a:lnSpc>
                          <a:spcPct val="115000"/>
                        </a:lnSpc>
                        <a:spcBef>
                          <a:spcPts val="0"/>
                        </a:spcBef>
                        <a:spcAft>
                          <a:spcPts val="0"/>
                        </a:spcAft>
                        <a:buNone/>
                      </a:pPr>
                      <a:r>
                        <a:rPr lang="en" sz="1100"/>
                        <a:t>2773.96</a:t>
                      </a:r>
                      <a:endParaRPr b="1" sz="1100"/>
                    </a:p>
                  </a:txBody>
                  <a:tcPr marT="25400" marB="25400" marR="25400" marL="25400" anchor="b">
                    <a:lnL cap="flat" cmpd="sng" w="5450">
                      <a:solidFill>
                        <a:srgbClr val="CCCCCC"/>
                      </a:solidFill>
                      <a:prstDash val="solid"/>
                      <a:round/>
                      <a:headEnd len="sm" w="sm" type="none"/>
                      <a:tailEnd len="sm" w="sm" type="none"/>
                    </a:lnL>
                    <a:lnR cap="flat" cmpd="sng" w="5450">
                      <a:solidFill>
                        <a:srgbClr val="CCCCCC"/>
                      </a:solidFill>
                      <a:prstDash val="solid"/>
                      <a:round/>
                      <a:headEnd len="sm" w="sm" type="none"/>
                      <a:tailEnd len="sm" w="sm" type="none"/>
                    </a:lnR>
                    <a:lnT cap="flat" cmpd="sng" w="5450">
                      <a:solidFill>
                        <a:srgbClr val="CCCCCC"/>
                      </a:solidFill>
                      <a:prstDash val="solid"/>
                      <a:round/>
                      <a:headEnd len="sm" w="sm" type="none"/>
                      <a:tailEnd len="sm" w="sm" type="none"/>
                    </a:lnT>
                    <a:lnB cap="flat" cmpd="sng" w="5450">
                      <a:solidFill>
                        <a:srgbClr val="CCCCCC"/>
                      </a:solidFill>
                      <a:prstDash val="solid"/>
                      <a:round/>
                      <a:headEnd len="sm" w="sm" type="none"/>
                      <a:tailEnd len="sm" w="sm" type="none"/>
                    </a:lnB>
                  </a:tcPr>
                </a:tc>
                <a:tc>
                  <a:txBody>
                    <a:bodyPr>
                      <a:noAutofit/>
                    </a:bodyPr>
                    <a:lstStyle/>
                    <a:p>
                      <a:pPr indent="0" lvl="0" marL="0" rtl="0" algn="r">
                        <a:lnSpc>
                          <a:spcPct val="115000"/>
                        </a:lnSpc>
                        <a:spcBef>
                          <a:spcPts val="0"/>
                        </a:spcBef>
                        <a:spcAft>
                          <a:spcPts val="0"/>
                        </a:spcAft>
                        <a:buNone/>
                      </a:pPr>
                      <a:r>
                        <a:rPr lang="en" sz="1100"/>
                        <a:t>98.43%</a:t>
                      </a:r>
                      <a:endParaRPr b="1" sz="1100"/>
                    </a:p>
                  </a:txBody>
                  <a:tcPr marT="25400" marB="25400" marR="25400" marL="25400" anchor="b">
                    <a:lnL cap="flat" cmpd="sng" w="5450">
                      <a:solidFill>
                        <a:srgbClr val="CCCCCC"/>
                      </a:solidFill>
                      <a:prstDash val="solid"/>
                      <a:round/>
                      <a:headEnd len="sm" w="sm" type="none"/>
                      <a:tailEnd len="sm" w="sm" type="none"/>
                    </a:lnL>
                    <a:lnR cap="flat" cmpd="sng" w="5450">
                      <a:solidFill>
                        <a:srgbClr val="CCCCCC"/>
                      </a:solidFill>
                      <a:prstDash val="solid"/>
                      <a:round/>
                      <a:headEnd len="sm" w="sm" type="none"/>
                      <a:tailEnd len="sm" w="sm" type="none"/>
                    </a:lnR>
                    <a:lnT cap="flat" cmpd="sng" w="5450">
                      <a:solidFill>
                        <a:srgbClr val="CCCCCC"/>
                      </a:solidFill>
                      <a:prstDash val="solid"/>
                      <a:round/>
                      <a:headEnd len="sm" w="sm" type="none"/>
                      <a:tailEnd len="sm" w="sm" type="none"/>
                    </a:lnT>
                    <a:lnB cap="flat" cmpd="sng" w="5450">
                      <a:solidFill>
                        <a:srgbClr val="CCCCCC"/>
                      </a:solidFill>
                      <a:prstDash val="solid"/>
                      <a:round/>
                      <a:headEnd len="sm" w="sm" type="none"/>
                      <a:tailEnd len="sm" w="sm" type="none"/>
                    </a:lnB>
                  </a:tcPr>
                </a:tc>
                <a:tc>
                  <a:txBody>
                    <a:bodyPr>
                      <a:noAutofit/>
                    </a:bodyPr>
                    <a:lstStyle/>
                    <a:p>
                      <a:pPr indent="0" lvl="0" marL="0" rtl="0" algn="r">
                        <a:lnSpc>
                          <a:spcPct val="115000"/>
                        </a:lnSpc>
                        <a:spcBef>
                          <a:spcPts val="0"/>
                        </a:spcBef>
                        <a:spcAft>
                          <a:spcPts val="0"/>
                        </a:spcAft>
                        <a:buNone/>
                      </a:pPr>
                      <a:r>
                        <a:rPr lang="en" sz="1100"/>
                        <a:t>1093.79</a:t>
                      </a:r>
                      <a:endParaRPr b="1" sz="1100"/>
                    </a:p>
                  </a:txBody>
                  <a:tcPr marT="25400" marB="25400" marR="25400" marL="25400" anchor="b">
                    <a:lnL cap="flat" cmpd="sng" w="5450">
                      <a:solidFill>
                        <a:srgbClr val="CCCCCC"/>
                      </a:solidFill>
                      <a:prstDash val="solid"/>
                      <a:round/>
                      <a:headEnd len="sm" w="sm" type="none"/>
                      <a:tailEnd len="sm" w="sm" type="none"/>
                    </a:lnL>
                    <a:lnR cap="flat" cmpd="sng" w="5450">
                      <a:solidFill>
                        <a:srgbClr val="CCCCCC"/>
                      </a:solidFill>
                      <a:prstDash val="solid"/>
                      <a:round/>
                      <a:headEnd len="sm" w="sm" type="none"/>
                      <a:tailEnd len="sm" w="sm" type="none"/>
                    </a:lnR>
                    <a:lnT cap="flat" cmpd="sng" w="5450">
                      <a:solidFill>
                        <a:srgbClr val="CCCCCC"/>
                      </a:solidFill>
                      <a:prstDash val="solid"/>
                      <a:round/>
                      <a:headEnd len="sm" w="sm" type="none"/>
                      <a:tailEnd len="sm" w="sm" type="none"/>
                    </a:lnT>
                    <a:lnB cap="flat" cmpd="sng" w="5450">
                      <a:solidFill>
                        <a:srgbClr val="CCCCCC"/>
                      </a:solidFill>
                      <a:prstDash val="solid"/>
                      <a:round/>
                      <a:headEnd len="sm" w="sm" type="none"/>
                      <a:tailEnd len="sm" w="sm" type="none"/>
                    </a:lnB>
                  </a:tcPr>
                </a:tc>
                <a:tc>
                  <a:txBody>
                    <a:bodyPr>
                      <a:noAutofit/>
                    </a:bodyPr>
                    <a:lstStyle/>
                    <a:p>
                      <a:pPr indent="0" lvl="0" marL="0" rtl="0" algn="r">
                        <a:lnSpc>
                          <a:spcPct val="115000"/>
                        </a:lnSpc>
                        <a:spcBef>
                          <a:spcPts val="0"/>
                        </a:spcBef>
                        <a:spcAft>
                          <a:spcPts val="0"/>
                        </a:spcAft>
                        <a:buNone/>
                      </a:pPr>
                      <a:r>
                        <a:rPr lang="en" sz="1100"/>
                        <a:t>97.02%</a:t>
                      </a:r>
                      <a:endParaRPr b="1" sz="1100"/>
                    </a:p>
                  </a:txBody>
                  <a:tcPr marT="25400" marB="25400" marR="25400" marL="25400" anchor="b">
                    <a:lnL cap="flat" cmpd="sng" w="5450">
                      <a:solidFill>
                        <a:srgbClr val="CCCCCC"/>
                      </a:solidFill>
                      <a:prstDash val="solid"/>
                      <a:round/>
                      <a:headEnd len="sm" w="sm" type="none"/>
                      <a:tailEnd len="sm" w="sm" type="none"/>
                    </a:lnL>
                    <a:lnR cap="flat" cmpd="sng" w="5450">
                      <a:solidFill>
                        <a:srgbClr val="CCCCCC"/>
                      </a:solidFill>
                      <a:prstDash val="solid"/>
                      <a:round/>
                      <a:headEnd len="sm" w="sm" type="none"/>
                      <a:tailEnd len="sm" w="sm" type="none"/>
                    </a:lnR>
                    <a:lnT cap="flat" cmpd="sng" w="5450">
                      <a:solidFill>
                        <a:srgbClr val="CCCCCC"/>
                      </a:solidFill>
                      <a:prstDash val="solid"/>
                      <a:round/>
                      <a:headEnd len="sm" w="sm" type="none"/>
                      <a:tailEnd len="sm" w="sm" type="none"/>
                    </a:lnT>
                    <a:lnB cap="flat" cmpd="sng" w="5450">
                      <a:solidFill>
                        <a:srgbClr val="CCCCCC"/>
                      </a:solidFill>
                      <a:prstDash val="solid"/>
                      <a:round/>
                      <a:headEnd len="sm" w="sm" type="none"/>
                      <a:tailEnd len="sm" w="sm" type="none"/>
                    </a:lnB>
                  </a:tcPr>
                </a:tc>
                <a:tc>
                  <a:txBody>
                    <a:bodyPr>
                      <a:noAutofit/>
                    </a:bodyPr>
                    <a:lstStyle/>
                    <a:p>
                      <a:pPr indent="0" lvl="0" marL="0" rtl="0" algn="r">
                        <a:lnSpc>
                          <a:spcPct val="115000"/>
                        </a:lnSpc>
                        <a:spcBef>
                          <a:spcPts val="0"/>
                        </a:spcBef>
                        <a:spcAft>
                          <a:spcPts val="0"/>
                        </a:spcAft>
                        <a:buNone/>
                      </a:pPr>
                      <a:r>
                        <a:rPr lang="en" sz="1100"/>
                        <a:t>1040.84</a:t>
                      </a:r>
                      <a:endParaRPr b="1" sz="1100"/>
                    </a:p>
                  </a:txBody>
                  <a:tcPr marT="25400" marB="25400" marR="25400" marL="25400" anchor="b">
                    <a:lnL cap="flat" cmpd="sng" w="5450">
                      <a:solidFill>
                        <a:srgbClr val="CCCCCC"/>
                      </a:solidFill>
                      <a:prstDash val="solid"/>
                      <a:round/>
                      <a:headEnd len="sm" w="sm" type="none"/>
                      <a:tailEnd len="sm" w="sm" type="none"/>
                    </a:lnL>
                    <a:lnR cap="flat" cmpd="sng" w="5450">
                      <a:solidFill>
                        <a:srgbClr val="CCCCCC"/>
                      </a:solidFill>
                      <a:prstDash val="solid"/>
                      <a:round/>
                      <a:headEnd len="sm" w="sm" type="none"/>
                      <a:tailEnd len="sm" w="sm" type="none"/>
                    </a:lnR>
                    <a:lnT cap="flat" cmpd="sng" w="5450">
                      <a:solidFill>
                        <a:srgbClr val="CCCCCC"/>
                      </a:solidFill>
                      <a:prstDash val="solid"/>
                      <a:round/>
                      <a:headEnd len="sm" w="sm" type="none"/>
                      <a:tailEnd len="sm" w="sm" type="none"/>
                    </a:lnT>
                    <a:lnB cap="flat" cmpd="sng" w="5450">
                      <a:solidFill>
                        <a:srgbClr val="CCCCCC"/>
                      </a:solidFill>
                      <a:prstDash val="solid"/>
                      <a:round/>
                      <a:headEnd len="sm" w="sm" type="none"/>
                      <a:tailEnd len="sm" w="sm" type="none"/>
                    </a:lnB>
                  </a:tcPr>
                </a:tc>
                <a:tc>
                  <a:txBody>
                    <a:bodyPr>
                      <a:noAutofit/>
                    </a:bodyPr>
                    <a:lstStyle/>
                    <a:p>
                      <a:pPr indent="0" lvl="0" marL="0" rtl="0" algn="r">
                        <a:lnSpc>
                          <a:spcPct val="115000"/>
                        </a:lnSpc>
                        <a:spcBef>
                          <a:spcPts val="0"/>
                        </a:spcBef>
                        <a:spcAft>
                          <a:spcPts val="0"/>
                        </a:spcAft>
                        <a:buNone/>
                      </a:pPr>
                      <a:r>
                        <a:rPr lang="en" sz="1100"/>
                        <a:t>97.13%</a:t>
                      </a:r>
                      <a:endParaRPr b="1" sz="1100"/>
                    </a:p>
                  </a:txBody>
                  <a:tcPr marT="25400" marB="25400" marR="25400" marL="25400" anchor="b">
                    <a:lnL cap="flat" cmpd="sng" w="5450">
                      <a:solidFill>
                        <a:srgbClr val="CCCCCC"/>
                      </a:solidFill>
                      <a:prstDash val="solid"/>
                      <a:round/>
                      <a:headEnd len="sm" w="sm" type="none"/>
                      <a:tailEnd len="sm" w="sm" type="none"/>
                    </a:lnL>
                    <a:lnR cap="flat" cmpd="sng" w="5450">
                      <a:solidFill>
                        <a:srgbClr val="CCCCCC"/>
                      </a:solidFill>
                      <a:prstDash val="solid"/>
                      <a:round/>
                      <a:headEnd len="sm" w="sm" type="none"/>
                      <a:tailEnd len="sm" w="sm" type="none"/>
                    </a:lnR>
                    <a:lnT cap="flat" cmpd="sng" w="5450">
                      <a:solidFill>
                        <a:srgbClr val="CCCCCC"/>
                      </a:solidFill>
                      <a:prstDash val="solid"/>
                      <a:round/>
                      <a:headEnd len="sm" w="sm" type="none"/>
                      <a:tailEnd len="sm" w="sm" type="none"/>
                    </a:lnT>
                    <a:lnB cap="flat" cmpd="sng" w="5450">
                      <a:solidFill>
                        <a:srgbClr val="CCCCCC"/>
                      </a:solidFill>
                      <a:prstDash val="solid"/>
                      <a:round/>
                      <a:headEnd len="sm" w="sm" type="none"/>
                      <a:tailEnd len="sm" w="sm" type="none"/>
                    </a:lnB>
                  </a:tcPr>
                </a:tc>
                <a:tc>
                  <a:txBody>
                    <a:bodyPr>
                      <a:noAutofit/>
                    </a:bodyPr>
                    <a:lstStyle/>
                    <a:p>
                      <a:pPr indent="0" lvl="0" marL="0" rtl="0" algn="r">
                        <a:lnSpc>
                          <a:spcPct val="115000"/>
                        </a:lnSpc>
                        <a:spcBef>
                          <a:spcPts val="0"/>
                        </a:spcBef>
                        <a:spcAft>
                          <a:spcPts val="0"/>
                        </a:spcAft>
                        <a:buNone/>
                      </a:pPr>
                      <a:r>
                        <a:rPr lang="en" sz="1100"/>
                        <a:t>69781</a:t>
                      </a:r>
                      <a:endParaRPr b="1" sz="1100"/>
                    </a:p>
                  </a:txBody>
                  <a:tcPr marT="25400" marB="25400" marR="25400" marL="25400" anchor="b">
                    <a:lnL cap="flat" cmpd="sng" w="5450">
                      <a:solidFill>
                        <a:srgbClr val="CCCCCC"/>
                      </a:solidFill>
                      <a:prstDash val="solid"/>
                      <a:round/>
                      <a:headEnd len="sm" w="sm" type="none"/>
                      <a:tailEnd len="sm" w="sm" type="none"/>
                    </a:lnL>
                    <a:lnR cap="flat" cmpd="sng" w="5450">
                      <a:solidFill>
                        <a:srgbClr val="CCCCCC"/>
                      </a:solidFill>
                      <a:prstDash val="solid"/>
                      <a:round/>
                      <a:headEnd len="sm" w="sm" type="none"/>
                      <a:tailEnd len="sm" w="sm" type="none"/>
                    </a:lnR>
                    <a:lnT cap="flat" cmpd="sng" w="5450">
                      <a:solidFill>
                        <a:srgbClr val="CCCCCC"/>
                      </a:solidFill>
                      <a:prstDash val="solid"/>
                      <a:round/>
                      <a:headEnd len="sm" w="sm" type="none"/>
                      <a:tailEnd len="sm" w="sm" type="none"/>
                    </a:lnT>
                    <a:lnB cap="flat" cmpd="sng" w="5450">
                      <a:solidFill>
                        <a:srgbClr val="CCCCCC"/>
                      </a:solidFill>
                      <a:prstDash val="solid"/>
                      <a:round/>
                      <a:headEnd len="sm" w="sm" type="none"/>
                      <a:tailEnd len="sm" w="sm" type="none"/>
                    </a:lnB>
                  </a:tcPr>
                </a:tc>
              </a:tr>
            </a:tbl>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5" name="Shape 355"/>
        <p:cNvGrpSpPr/>
        <p:nvPr/>
      </p:nvGrpSpPr>
      <p:grpSpPr>
        <a:xfrm>
          <a:off x="0" y="0"/>
          <a:ext cx="0" cy="0"/>
          <a:chOff x="0" y="0"/>
          <a:chExt cx="0" cy="0"/>
        </a:xfrm>
      </p:grpSpPr>
      <p:grpSp>
        <p:nvGrpSpPr>
          <p:cNvPr id="356" name="Shape 356"/>
          <p:cNvGrpSpPr/>
          <p:nvPr/>
        </p:nvGrpSpPr>
        <p:grpSpPr>
          <a:xfrm>
            <a:off x="0" y="0"/>
            <a:ext cx="9144001" cy="575375"/>
            <a:chOff x="0" y="0"/>
            <a:chExt cx="9144001" cy="575375"/>
          </a:xfrm>
        </p:grpSpPr>
        <p:pic>
          <p:nvPicPr>
            <p:cNvPr id="357" name="Shape 357"/>
            <p:cNvPicPr preferRelativeResize="0"/>
            <p:nvPr/>
          </p:nvPicPr>
          <p:blipFill rotWithShape="1">
            <a:blip r:embed="rId3">
              <a:alphaModFix/>
            </a:blip>
            <a:srcRect b="50619" l="131" r="17407" t="38246"/>
            <a:stretch/>
          </p:blipFill>
          <p:spPr>
            <a:xfrm>
              <a:off x="0" y="0"/>
              <a:ext cx="9144001" cy="572701"/>
            </a:xfrm>
            <a:prstGeom prst="rect">
              <a:avLst/>
            </a:prstGeom>
            <a:noFill/>
            <a:ln>
              <a:noFill/>
            </a:ln>
          </p:spPr>
        </p:pic>
        <p:sp>
          <p:nvSpPr>
            <p:cNvPr id="358" name="Shape 358"/>
            <p:cNvSpPr/>
            <p:nvPr/>
          </p:nvSpPr>
          <p:spPr>
            <a:xfrm>
              <a:off x="0" y="2675"/>
              <a:ext cx="5300700" cy="572700"/>
            </a:xfrm>
            <a:prstGeom prst="rect">
              <a:avLst/>
            </a:prstGeom>
            <a:solidFill>
              <a:srgbClr val="000000">
                <a:alpha val="6361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359" name="Shape 359"/>
          <p:cNvSpPr txBox="1"/>
          <p:nvPr>
            <p:ph type="title"/>
          </p:nvPr>
        </p:nvSpPr>
        <p:spPr>
          <a:xfrm>
            <a:off x="457175" y="38054"/>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800">
                <a:solidFill>
                  <a:srgbClr val="FFFFFF"/>
                </a:solidFill>
              </a:rPr>
              <a:t>Results - running against MNIST vs grid search</a:t>
            </a:r>
            <a:endParaRPr sz="1800">
              <a:solidFill>
                <a:srgbClr val="FFFFFF"/>
              </a:solidFill>
            </a:endParaRPr>
          </a:p>
        </p:txBody>
      </p:sp>
      <p:graphicFrame>
        <p:nvGraphicFramePr>
          <p:cNvPr id="360" name="Shape 360"/>
          <p:cNvGraphicFramePr/>
          <p:nvPr/>
        </p:nvGraphicFramePr>
        <p:xfrm>
          <a:off x="5167775" y="2786875"/>
          <a:ext cx="3000000" cy="3000000"/>
        </p:xfrm>
        <a:graphic>
          <a:graphicData uri="http://schemas.openxmlformats.org/drawingml/2006/table">
            <a:tbl>
              <a:tblPr>
                <a:noFill/>
                <a:tableStyleId>{FFBD2F67-0F60-4EDD-9039-747F49A6FB40}</a:tableStyleId>
              </a:tblPr>
              <a:tblGrid>
                <a:gridCol w="952500"/>
                <a:gridCol w="952500"/>
                <a:gridCol w="952500"/>
                <a:gridCol w="952500"/>
              </a:tblGrid>
              <a:tr h="190500">
                <a:tc gridSpan="4">
                  <a:txBody>
                    <a:bodyPr>
                      <a:noAutofit/>
                    </a:bodyPr>
                    <a:lstStyle/>
                    <a:p>
                      <a:pPr indent="0" lvl="0" marL="0" rtl="0" algn="ctr">
                        <a:lnSpc>
                          <a:spcPct val="115000"/>
                        </a:lnSpc>
                        <a:spcBef>
                          <a:spcPts val="0"/>
                        </a:spcBef>
                        <a:spcAft>
                          <a:spcPts val="0"/>
                        </a:spcAft>
                        <a:buNone/>
                      </a:pPr>
                      <a:r>
                        <a:rPr b="1" lang="en" sz="1100"/>
                        <a:t>Best 5 single results from grid search</a:t>
                      </a:r>
                      <a:endParaRPr b="1" sz="1100"/>
                    </a:p>
                  </a:txBody>
                  <a:tcPr marT="25400" marB="25400" marR="25400" marL="25400" anchor="b"/>
                </a:tc>
                <a:tc hMerge="1"/>
                <a:tc hMerge="1"/>
                <a:tc hMerge="1"/>
              </a:tr>
              <a:tr h="190500">
                <a:tc>
                  <a:txBody>
                    <a:bodyPr>
                      <a:noAutofit/>
                    </a:bodyPr>
                    <a:lstStyle/>
                    <a:p>
                      <a:pPr indent="0" lvl="0" marL="0" rtl="0">
                        <a:lnSpc>
                          <a:spcPct val="115000"/>
                        </a:lnSpc>
                        <a:spcBef>
                          <a:spcPts val="0"/>
                        </a:spcBef>
                        <a:spcAft>
                          <a:spcPts val="0"/>
                        </a:spcAft>
                        <a:buNone/>
                      </a:pPr>
                      <a:r>
                        <a:rPr b="1" lang="en" sz="1100"/>
                        <a:t>Train error</a:t>
                      </a:r>
                      <a:endParaRPr b="1" sz="1100"/>
                    </a:p>
                  </a:txBody>
                  <a:tcPr marT="25400" marB="25400" marR="25400" marL="25400" anchor="b"/>
                </a:tc>
                <a:tc>
                  <a:txBody>
                    <a:bodyPr>
                      <a:noAutofit/>
                    </a:bodyPr>
                    <a:lstStyle/>
                    <a:p>
                      <a:pPr indent="0" lvl="0" marL="0" rtl="0">
                        <a:lnSpc>
                          <a:spcPct val="115000"/>
                        </a:lnSpc>
                        <a:spcBef>
                          <a:spcPts val="0"/>
                        </a:spcBef>
                        <a:spcAft>
                          <a:spcPts val="0"/>
                        </a:spcAft>
                        <a:buNone/>
                      </a:pPr>
                      <a:r>
                        <a:rPr b="1" lang="en" sz="1100"/>
                        <a:t>Test error</a:t>
                      </a:r>
                      <a:endParaRPr b="1" sz="1100"/>
                    </a:p>
                  </a:txBody>
                  <a:tcPr marT="25400" marB="25400" marR="25400" marL="25400" anchor="b"/>
                </a:tc>
                <a:tc>
                  <a:txBody>
                    <a:bodyPr>
                      <a:noAutofit/>
                    </a:bodyPr>
                    <a:lstStyle/>
                    <a:p>
                      <a:pPr indent="0" lvl="0" marL="0" rtl="0">
                        <a:lnSpc>
                          <a:spcPct val="115000"/>
                        </a:lnSpc>
                        <a:spcBef>
                          <a:spcPts val="0"/>
                        </a:spcBef>
                        <a:spcAft>
                          <a:spcPts val="0"/>
                        </a:spcAft>
                        <a:buNone/>
                      </a:pPr>
                      <a:r>
                        <a:rPr b="1" lang="en" sz="1100"/>
                        <a:t>Hidden nodes</a:t>
                      </a:r>
                      <a:endParaRPr b="1" sz="1100"/>
                    </a:p>
                  </a:txBody>
                  <a:tcPr marT="25400" marB="25400" marR="25400" marL="25400" anchor="b"/>
                </a:tc>
                <a:tc>
                  <a:txBody>
                    <a:bodyPr>
                      <a:noAutofit/>
                    </a:bodyPr>
                    <a:lstStyle/>
                    <a:p>
                      <a:pPr indent="0" lvl="0" marL="0" rtl="0">
                        <a:lnSpc>
                          <a:spcPct val="115000"/>
                        </a:lnSpc>
                        <a:spcBef>
                          <a:spcPts val="0"/>
                        </a:spcBef>
                        <a:spcAft>
                          <a:spcPts val="0"/>
                        </a:spcAft>
                        <a:buNone/>
                      </a:pPr>
                      <a:r>
                        <a:rPr b="1" lang="en" sz="1100"/>
                        <a:t>Parameters</a:t>
                      </a:r>
                      <a:endParaRPr b="1" sz="1100"/>
                    </a:p>
                  </a:txBody>
                  <a:tcPr marT="25400" marB="25400" marR="25400" marL="25400" anchor="b"/>
                </a:tc>
              </a:tr>
              <a:tr h="190500">
                <a:tc>
                  <a:txBody>
                    <a:bodyPr>
                      <a:noAutofit/>
                    </a:bodyPr>
                    <a:lstStyle/>
                    <a:p>
                      <a:pPr indent="0" lvl="0" marL="0" rtl="0" algn="r">
                        <a:lnSpc>
                          <a:spcPct val="115000"/>
                        </a:lnSpc>
                        <a:spcBef>
                          <a:spcPts val="0"/>
                        </a:spcBef>
                        <a:spcAft>
                          <a:spcPts val="0"/>
                        </a:spcAft>
                        <a:buNone/>
                      </a:pPr>
                      <a:r>
                        <a:rPr lang="en" sz="1100"/>
                        <a:t>99.66%</a:t>
                      </a:r>
                      <a:endParaRPr sz="1100"/>
                    </a:p>
                  </a:txBody>
                  <a:tcPr marT="25400" marB="25400" marR="25400" marL="25400" anchor="b"/>
                </a:tc>
                <a:tc>
                  <a:txBody>
                    <a:bodyPr>
                      <a:noAutofit/>
                    </a:bodyPr>
                    <a:lstStyle/>
                    <a:p>
                      <a:pPr indent="0" lvl="0" marL="0" rtl="0" algn="r">
                        <a:lnSpc>
                          <a:spcPct val="115000"/>
                        </a:lnSpc>
                        <a:spcBef>
                          <a:spcPts val="0"/>
                        </a:spcBef>
                        <a:spcAft>
                          <a:spcPts val="0"/>
                        </a:spcAft>
                        <a:buNone/>
                      </a:pPr>
                      <a:r>
                        <a:rPr lang="en" sz="1100"/>
                        <a:t>97.56%</a:t>
                      </a:r>
                      <a:endParaRPr sz="1100"/>
                    </a:p>
                  </a:txBody>
                  <a:tcPr marT="25400" marB="25400" marR="25400" marL="25400" anchor="b"/>
                </a:tc>
                <a:tc>
                  <a:txBody>
                    <a:bodyPr>
                      <a:noAutofit/>
                    </a:bodyPr>
                    <a:lstStyle/>
                    <a:p>
                      <a:pPr indent="0" lvl="0" marL="0" rtl="0">
                        <a:lnSpc>
                          <a:spcPct val="115000"/>
                        </a:lnSpc>
                        <a:spcBef>
                          <a:spcPts val="0"/>
                        </a:spcBef>
                        <a:spcAft>
                          <a:spcPts val="0"/>
                        </a:spcAft>
                        <a:buNone/>
                      </a:pPr>
                      <a:r>
                        <a:rPr lang="en" sz="1100"/>
                        <a:t>200-200-50</a:t>
                      </a:r>
                      <a:endParaRPr sz="1100"/>
                    </a:p>
                  </a:txBody>
                  <a:tcPr marT="25400" marB="25400" marR="25400" marL="25400" anchor="b"/>
                </a:tc>
                <a:tc>
                  <a:txBody>
                    <a:bodyPr>
                      <a:noAutofit/>
                    </a:bodyPr>
                    <a:lstStyle/>
                    <a:p>
                      <a:pPr indent="0" lvl="0" marL="0" rtl="0" algn="r">
                        <a:lnSpc>
                          <a:spcPct val="115000"/>
                        </a:lnSpc>
                        <a:spcBef>
                          <a:spcPts val="0"/>
                        </a:spcBef>
                        <a:spcAft>
                          <a:spcPts val="0"/>
                        </a:spcAft>
                        <a:buNone/>
                      </a:pPr>
                      <a:r>
                        <a:rPr lang="en" sz="1100"/>
                        <a:t>210228</a:t>
                      </a:r>
                      <a:endParaRPr sz="1100"/>
                    </a:p>
                  </a:txBody>
                  <a:tcPr marT="25400" marB="25400" marR="25400" marL="25400" anchor="b"/>
                </a:tc>
              </a:tr>
              <a:tr h="190500">
                <a:tc>
                  <a:txBody>
                    <a:bodyPr>
                      <a:noAutofit/>
                    </a:bodyPr>
                    <a:lstStyle/>
                    <a:p>
                      <a:pPr indent="0" lvl="0" marL="0" rtl="0" algn="r">
                        <a:lnSpc>
                          <a:spcPct val="115000"/>
                        </a:lnSpc>
                        <a:spcBef>
                          <a:spcPts val="0"/>
                        </a:spcBef>
                        <a:spcAft>
                          <a:spcPts val="0"/>
                        </a:spcAft>
                        <a:buNone/>
                      </a:pPr>
                      <a:r>
                        <a:rPr lang="en" sz="1100"/>
                        <a:t>99.65%</a:t>
                      </a:r>
                      <a:endParaRPr sz="1100"/>
                    </a:p>
                  </a:txBody>
                  <a:tcPr marT="25400" marB="25400" marR="25400" marL="25400" anchor="b"/>
                </a:tc>
                <a:tc>
                  <a:txBody>
                    <a:bodyPr>
                      <a:noAutofit/>
                    </a:bodyPr>
                    <a:lstStyle/>
                    <a:p>
                      <a:pPr indent="0" lvl="0" marL="0" rtl="0" algn="r">
                        <a:lnSpc>
                          <a:spcPct val="115000"/>
                        </a:lnSpc>
                        <a:spcBef>
                          <a:spcPts val="0"/>
                        </a:spcBef>
                        <a:spcAft>
                          <a:spcPts val="0"/>
                        </a:spcAft>
                        <a:buNone/>
                      </a:pPr>
                      <a:r>
                        <a:rPr lang="en" sz="1100"/>
                        <a:t>97.56%</a:t>
                      </a:r>
                      <a:endParaRPr sz="1100"/>
                    </a:p>
                  </a:txBody>
                  <a:tcPr marT="25400" marB="25400" marR="25400" marL="25400" anchor="b"/>
                </a:tc>
                <a:tc>
                  <a:txBody>
                    <a:bodyPr>
                      <a:noAutofit/>
                    </a:bodyPr>
                    <a:lstStyle/>
                    <a:p>
                      <a:pPr indent="0" lvl="0" marL="0" rtl="0">
                        <a:lnSpc>
                          <a:spcPct val="115000"/>
                        </a:lnSpc>
                        <a:spcBef>
                          <a:spcPts val="0"/>
                        </a:spcBef>
                        <a:spcAft>
                          <a:spcPts val="0"/>
                        </a:spcAft>
                        <a:buNone/>
                      </a:pPr>
                      <a:r>
                        <a:rPr lang="en" sz="1100"/>
                        <a:t>200-200-75</a:t>
                      </a:r>
                      <a:endParaRPr sz="1100"/>
                    </a:p>
                  </a:txBody>
                  <a:tcPr marT="25400" marB="25400" marR="25400" marL="25400" anchor="b"/>
                </a:tc>
                <a:tc>
                  <a:txBody>
                    <a:bodyPr>
                      <a:noAutofit/>
                    </a:bodyPr>
                    <a:lstStyle/>
                    <a:p>
                      <a:pPr indent="0" lvl="0" marL="0" rtl="0" algn="r">
                        <a:lnSpc>
                          <a:spcPct val="115000"/>
                        </a:lnSpc>
                        <a:spcBef>
                          <a:spcPts val="0"/>
                        </a:spcBef>
                        <a:spcAft>
                          <a:spcPts val="0"/>
                        </a:spcAft>
                        <a:buNone/>
                      </a:pPr>
                      <a:r>
                        <a:rPr lang="en" sz="1100"/>
                        <a:t>215553</a:t>
                      </a:r>
                      <a:endParaRPr sz="1100"/>
                    </a:p>
                  </a:txBody>
                  <a:tcPr marT="25400" marB="25400" marR="25400" marL="25400" anchor="b"/>
                </a:tc>
              </a:tr>
              <a:tr h="190500">
                <a:tc>
                  <a:txBody>
                    <a:bodyPr>
                      <a:noAutofit/>
                    </a:bodyPr>
                    <a:lstStyle/>
                    <a:p>
                      <a:pPr indent="0" lvl="0" marL="0" rtl="0" algn="r">
                        <a:lnSpc>
                          <a:spcPct val="115000"/>
                        </a:lnSpc>
                        <a:spcBef>
                          <a:spcPts val="0"/>
                        </a:spcBef>
                        <a:spcAft>
                          <a:spcPts val="0"/>
                        </a:spcAft>
                        <a:buNone/>
                      </a:pPr>
                      <a:r>
                        <a:rPr lang="en" sz="1100"/>
                        <a:t>99.59%</a:t>
                      </a:r>
                      <a:endParaRPr sz="1100"/>
                    </a:p>
                  </a:txBody>
                  <a:tcPr marT="25400" marB="25400" marR="25400" marL="25400" anchor="b"/>
                </a:tc>
                <a:tc>
                  <a:txBody>
                    <a:bodyPr>
                      <a:noAutofit/>
                    </a:bodyPr>
                    <a:lstStyle/>
                    <a:p>
                      <a:pPr indent="0" lvl="0" marL="0" rtl="0" algn="r">
                        <a:lnSpc>
                          <a:spcPct val="115000"/>
                        </a:lnSpc>
                        <a:spcBef>
                          <a:spcPts val="0"/>
                        </a:spcBef>
                        <a:spcAft>
                          <a:spcPts val="0"/>
                        </a:spcAft>
                        <a:buNone/>
                      </a:pPr>
                      <a:r>
                        <a:rPr lang="en" sz="1100"/>
                        <a:t>97.57%</a:t>
                      </a:r>
                      <a:endParaRPr sz="1100"/>
                    </a:p>
                  </a:txBody>
                  <a:tcPr marT="25400" marB="25400" marR="25400" marL="25400" anchor="b"/>
                </a:tc>
                <a:tc>
                  <a:txBody>
                    <a:bodyPr>
                      <a:noAutofit/>
                    </a:bodyPr>
                    <a:lstStyle/>
                    <a:p>
                      <a:pPr indent="0" lvl="0" marL="0" rtl="0">
                        <a:lnSpc>
                          <a:spcPct val="115000"/>
                        </a:lnSpc>
                        <a:spcBef>
                          <a:spcPts val="0"/>
                        </a:spcBef>
                        <a:spcAft>
                          <a:spcPts val="0"/>
                        </a:spcAft>
                        <a:buNone/>
                      </a:pPr>
                      <a:r>
                        <a:rPr lang="en" sz="1100"/>
                        <a:t>200-75</a:t>
                      </a:r>
                      <a:endParaRPr sz="1100"/>
                    </a:p>
                  </a:txBody>
                  <a:tcPr marT="25400" marB="25400" marR="25400" marL="25400" anchor="b"/>
                </a:tc>
                <a:tc>
                  <a:txBody>
                    <a:bodyPr>
                      <a:noAutofit/>
                    </a:bodyPr>
                    <a:lstStyle/>
                    <a:p>
                      <a:pPr indent="0" lvl="0" marL="0" rtl="0" algn="r">
                        <a:lnSpc>
                          <a:spcPct val="115000"/>
                        </a:lnSpc>
                        <a:spcBef>
                          <a:spcPts val="0"/>
                        </a:spcBef>
                        <a:spcAft>
                          <a:spcPts val="0"/>
                        </a:spcAft>
                        <a:buNone/>
                      </a:pPr>
                      <a:r>
                        <a:rPr lang="en" sz="1100"/>
                        <a:t>174953</a:t>
                      </a:r>
                      <a:endParaRPr sz="1100"/>
                    </a:p>
                  </a:txBody>
                  <a:tcPr marT="25400" marB="25400" marR="25400" marL="25400" anchor="b"/>
                </a:tc>
              </a:tr>
              <a:tr h="190500">
                <a:tc>
                  <a:txBody>
                    <a:bodyPr>
                      <a:noAutofit/>
                    </a:bodyPr>
                    <a:lstStyle/>
                    <a:p>
                      <a:pPr indent="0" lvl="0" marL="0" rtl="0" algn="r">
                        <a:lnSpc>
                          <a:spcPct val="115000"/>
                        </a:lnSpc>
                        <a:spcBef>
                          <a:spcPts val="0"/>
                        </a:spcBef>
                        <a:spcAft>
                          <a:spcPts val="0"/>
                        </a:spcAft>
                        <a:buNone/>
                      </a:pPr>
                      <a:r>
                        <a:rPr lang="en" sz="1100"/>
                        <a:t>99.58%</a:t>
                      </a:r>
                      <a:endParaRPr sz="1100"/>
                    </a:p>
                  </a:txBody>
                  <a:tcPr marT="25400" marB="25400" marR="25400" marL="25400" anchor="b"/>
                </a:tc>
                <a:tc>
                  <a:txBody>
                    <a:bodyPr>
                      <a:noAutofit/>
                    </a:bodyPr>
                    <a:lstStyle/>
                    <a:p>
                      <a:pPr indent="0" lvl="0" marL="0" rtl="0" algn="r">
                        <a:lnSpc>
                          <a:spcPct val="115000"/>
                        </a:lnSpc>
                        <a:spcBef>
                          <a:spcPts val="0"/>
                        </a:spcBef>
                        <a:spcAft>
                          <a:spcPts val="0"/>
                        </a:spcAft>
                        <a:buNone/>
                      </a:pPr>
                      <a:r>
                        <a:rPr lang="en" sz="1100"/>
                        <a:t>97.60%</a:t>
                      </a:r>
                      <a:endParaRPr sz="1100"/>
                    </a:p>
                  </a:txBody>
                  <a:tcPr marT="25400" marB="25400" marR="25400" marL="25400" anchor="b"/>
                </a:tc>
                <a:tc>
                  <a:txBody>
                    <a:bodyPr>
                      <a:noAutofit/>
                    </a:bodyPr>
                    <a:lstStyle/>
                    <a:p>
                      <a:pPr indent="0" lvl="0" marL="0" rtl="0">
                        <a:lnSpc>
                          <a:spcPct val="115000"/>
                        </a:lnSpc>
                        <a:spcBef>
                          <a:spcPts val="0"/>
                        </a:spcBef>
                        <a:spcAft>
                          <a:spcPts val="0"/>
                        </a:spcAft>
                        <a:buNone/>
                      </a:pPr>
                      <a:r>
                        <a:rPr lang="en" sz="1100"/>
                        <a:t>200-125-100</a:t>
                      </a:r>
                      <a:endParaRPr sz="1100"/>
                    </a:p>
                  </a:txBody>
                  <a:tcPr marT="25400" marB="25400" marR="25400" marL="25400" anchor="b"/>
                </a:tc>
                <a:tc>
                  <a:txBody>
                    <a:bodyPr>
                      <a:noAutofit/>
                    </a:bodyPr>
                    <a:lstStyle/>
                    <a:p>
                      <a:pPr indent="0" lvl="0" marL="0" rtl="0" algn="r">
                        <a:lnSpc>
                          <a:spcPct val="115000"/>
                        </a:lnSpc>
                        <a:spcBef>
                          <a:spcPts val="0"/>
                        </a:spcBef>
                        <a:spcAft>
                          <a:spcPts val="0"/>
                        </a:spcAft>
                        <a:buNone/>
                      </a:pPr>
                      <a:r>
                        <a:rPr lang="en" sz="1100"/>
                        <a:t>198153</a:t>
                      </a:r>
                      <a:endParaRPr sz="1100"/>
                    </a:p>
                  </a:txBody>
                  <a:tcPr marT="25400" marB="25400" marR="25400" marL="25400" anchor="b"/>
                </a:tc>
              </a:tr>
              <a:tr h="190500">
                <a:tc>
                  <a:txBody>
                    <a:bodyPr>
                      <a:noAutofit/>
                    </a:bodyPr>
                    <a:lstStyle/>
                    <a:p>
                      <a:pPr indent="0" lvl="0" marL="0" rtl="0" algn="r">
                        <a:lnSpc>
                          <a:spcPct val="115000"/>
                        </a:lnSpc>
                        <a:spcBef>
                          <a:spcPts val="0"/>
                        </a:spcBef>
                        <a:spcAft>
                          <a:spcPts val="0"/>
                        </a:spcAft>
                        <a:buNone/>
                      </a:pPr>
                      <a:r>
                        <a:rPr lang="en" sz="1100"/>
                        <a:t>99.72%</a:t>
                      </a:r>
                      <a:endParaRPr sz="1100"/>
                    </a:p>
                  </a:txBody>
                  <a:tcPr marT="25400" marB="25400" marR="25400" marL="25400" anchor="b"/>
                </a:tc>
                <a:tc>
                  <a:txBody>
                    <a:bodyPr>
                      <a:noAutofit/>
                    </a:bodyPr>
                    <a:lstStyle/>
                    <a:p>
                      <a:pPr indent="0" lvl="0" marL="0" rtl="0" algn="r">
                        <a:lnSpc>
                          <a:spcPct val="115000"/>
                        </a:lnSpc>
                        <a:spcBef>
                          <a:spcPts val="0"/>
                        </a:spcBef>
                        <a:spcAft>
                          <a:spcPts val="0"/>
                        </a:spcAft>
                        <a:buNone/>
                      </a:pPr>
                      <a:r>
                        <a:rPr lang="en" sz="1100"/>
                        <a:t>97.61%</a:t>
                      </a:r>
                      <a:endParaRPr sz="1100"/>
                    </a:p>
                  </a:txBody>
                  <a:tcPr marT="25400" marB="25400" marR="25400" marL="25400" anchor="b"/>
                </a:tc>
                <a:tc>
                  <a:txBody>
                    <a:bodyPr>
                      <a:noAutofit/>
                    </a:bodyPr>
                    <a:lstStyle/>
                    <a:p>
                      <a:pPr indent="0" lvl="0" marL="0" rtl="0">
                        <a:lnSpc>
                          <a:spcPct val="115000"/>
                        </a:lnSpc>
                        <a:spcBef>
                          <a:spcPts val="0"/>
                        </a:spcBef>
                        <a:spcAft>
                          <a:spcPts val="0"/>
                        </a:spcAft>
                        <a:buNone/>
                      </a:pPr>
                      <a:r>
                        <a:rPr lang="en" sz="1100"/>
                        <a:t>200</a:t>
                      </a:r>
                      <a:endParaRPr sz="1100"/>
                    </a:p>
                  </a:txBody>
                  <a:tcPr marT="25400" marB="25400" marR="25400" marL="25400" anchor="b"/>
                </a:tc>
                <a:tc>
                  <a:txBody>
                    <a:bodyPr>
                      <a:noAutofit/>
                    </a:bodyPr>
                    <a:lstStyle/>
                    <a:p>
                      <a:pPr indent="0" lvl="0" marL="0" rtl="0" algn="r">
                        <a:lnSpc>
                          <a:spcPct val="115000"/>
                        </a:lnSpc>
                        <a:spcBef>
                          <a:spcPts val="0"/>
                        </a:spcBef>
                        <a:spcAft>
                          <a:spcPts val="0"/>
                        </a:spcAft>
                        <a:buNone/>
                      </a:pPr>
                      <a:r>
                        <a:rPr lang="en" sz="1100"/>
                        <a:t>160978</a:t>
                      </a:r>
                      <a:endParaRPr sz="1100"/>
                    </a:p>
                  </a:txBody>
                  <a:tcPr marT="25400" marB="25400" marR="25400" marL="25400" anchor="b"/>
                </a:tc>
              </a:tr>
            </a:tbl>
          </a:graphicData>
        </a:graphic>
      </p:graphicFrame>
      <p:graphicFrame>
        <p:nvGraphicFramePr>
          <p:cNvPr id="361" name="Shape 361"/>
          <p:cNvGraphicFramePr/>
          <p:nvPr/>
        </p:nvGraphicFramePr>
        <p:xfrm>
          <a:off x="179325" y="667225"/>
          <a:ext cx="3000000" cy="3000000"/>
        </p:xfrm>
        <a:graphic>
          <a:graphicData uri="http://schemas.openxmlformats.org/drawingml/2006/table">
            <a:tbl>
              <a:tblPr>
                <a:noFill/>
                <a:tableStyleId>{F2022655-380E-483D-80F0-42DC3CDC4F53}</a:tableStyleId>
              </a:tblPr>
              <a:tblGrid>
                <a:gridCol w="842225"/>
                <a:gridCol w="842225"/>
                <a:gridCol w="842225"/>
                <a:gridCol w="842225"/>
                <a:gridCol w="842225"/>
                <a:gridCol w="842225"/>
                <a:gridCol w="842225"/>
                <a:gridCol w="842225"/>
              </a:tblGrid>
              <a:tr h="330200">
                <a:tc>
                  <a:txBody>
                    <a:bodyPr>
                      <a:noAutofit/>
                    </a:bodyPr>
                    <a:lstStyle/>
                    <a:p>
                      <a:pPr indent="0" lvl="0" marL="0" rtl="0">
                        <a:lnSpc>
                          <a:spcPct val="115000"/>
                        </a:lnSpc>
                        <a:spcBef>
                          <a:spcPts val="0"/>
                        </a:spcBef>
                        <a:spcAft>
                          <a:spcPts val="0"/>
                        </a:spcAft>
                        <a:buNone/>
                      </a:pPr>
                      <a:r>
                        <a:rPr b="1" lang="en" sz="1100"/>
                        <a:t>train error</a:t>
                      </a:r>
                      <a:endParaRPr sz="1100"/>
                    </a:p>
                  </a:txBody>
                  <a:tcPr marT="25400" marB="25400" marR="25400" marL="25400" anchor="b">
                    <a:lnL cap="flat" cmpd="sng" w="5450">
                      <a:solidFill>
                        <a:srgbClr val="CCCCCC"/>
                      </a:solidFill>
                      <a:prstDash val="solid"/>
                      <a:round/>
                      <a:headEnd len="sm" w="sm" type="none"/>
                      <a:tailEnd len="sm" w="sm" type="none"/>
                    </a:lnL>
                    <a:lnR cap="flat" cmpd="sng" w="5450">
                      <a:solidFill>
                        <a:srgbClr val="CCCCCC"/>
                      </a:solidFill>
                      <a:prstDash val="solid"/>
                      <a:round/>
                      <a:headEnd len="sm" w="sm" type="none"/>
                      <a:tailEnd len="sm" w="sm" type="none"/>
                    </a:lnR>
                    <a:lnT cap="flat" cmpd="sng" w="5450">
                      <a:solidFill>
                        <a:srgbClr val="CCCCCC"/>
                      </a:solidFill>
                      <a:prstDash val="solid"/>
                      <a:round/>
                      <a:headEnd len="sm" w="sm" type="none"/>
                      <a:tailEnd len="sm" w="sm" type="none"/>
                    </a:lnT>
                    <a:lnB cap="flat" cmpd="sng" w="5450">
                      <a:solidFill>
                        <a:srgbClr val="CCCCCC"/>
                      </a:solidFill>
                      <a:prstDash val="solid"/>
                      <a:round/>
                      <a:headEnd len="sm" w="sm" type="none"/>
                      <a:tailEnd len="sm" w="sm" type="none"/>
                    </a:lnB>
                  </a:tcPr>
                </a:tc>
                <a:tc>
                  <a:txBody>
                    <a:bodyPr>
                      <a:noAutofit/>
                    </a:bodyPr>
                    <a:lstStyle/>
                    <a:p>
                      <a:pPr indent="0" lvl="0" marL="0" rtl="0">
                        <a:lnSpc>
                          <a:spcPct val="115000"/>
                        </a:lnSpc>
                        <a:spcBef>
                          <a:spcPts val="0"/>
                        </a:spcBef>
                        <a:spcAft>
                          <a:spcPts val="0"/>
                        </a:spcAft>
                        <a:buNone/>
                      </a:pPr>
                      <a:r>
                        <a:rPr b="1" lang="en" sz="1100"/>
                        <a:t>train accuracy</a:t>
                      </a:r>
                      <a:endParaRPr sz="1100"/>
                    </a:p>
                  </a:txBody>
                  <a:tcPr marT="25400" marB="25400" marR="25400" marL="25400" anchor="b">
                    <a:lnL cap="flat" cmpd="sng" w="5450">
                      <a:solidFill>
                        <a:srgbClr val="CCCCCC"/>
                      </a:solidFill>
                      <a:prstDash val="solid"/>
                      <a:round/>
                      <a:headEnd len="sm" w="sm" type="none"/>
                      <a:tailEnd len="sm" w="sm" type="none"/>
                    </a:lnL>
                    <a:lnR cap="flat" cmpd="sng" w="5450">
                      <a:solidFill>
                        <a:srgbClr val="CCCCCC"/>
                      </a:solidFill>
                      <a:prstDash val="solid"/>
                      <a:round/>
                      <a:headEnd len="sm" w="sm" type="none"/>
                      <a:tailEnd len="sm" w="sm" type="none"/>
                    </a:lnR>
                    <a:lnT cap="flat" cmpd="sng" w="5450">
                      <a:solidFill>
                        <a:srgbClr val="CCCCCC"/>
                      </a:solidFill>
                      <a:prstDash val="solid"/>
                      <a:round/>
                      <a:headEnd len="sm" w="sm" type="none"/>
                      <a:tailEnd len="sm" w="sm" type="none"/>
                    </a:lnT>
                    <a:lnB cap="flat" cmpd="sng" w="5450">
                      <a:solidFill>
                        <a:srgbClr val="CCCCCC"/>
                      </a:solidFill>
                      <a:prstDash val="solid"/>
                      <a:round/>
                      <a:headEnd len="sm" w="sm" type="none"/>
                      <a:tailEnd len="sm" w="sm" type="none"/>
                    </a:lnB>
                  </a:tcPr>
                </a:tc>
                <a:tc>
                  <a:txBody>
                    <a:bodyPr>
                      <a:noAutofit/>
                    </a:bodyPr>
                    <a:lstStyle/>
                    <a:p>
                      <a:pPr indent="0" lvl="0" marL="0" rtl="0">
                        <a:lnSpc>
                          <a:spcPct val="115000"/>
                        </a:lnSpc>
                        <a:spcBef>
                          <a:spcPts val="0"/>
                        </a:spcBef>
                        <a:spcAft>
                          <a:spcPts val="0"/>
                        </a:spcAft>
                        <a:buNone/>
                      </a:pPr>
                      <a:r>
                        <a:rPr b="1" lang="en" sz="1100"/>
                        <a:t>validation error</a:t>
                      </a:r>
                      <a:endParaRPr sz="1100"/>
                    </a:p>
                  </a:txBody>
                  <a:tcPr marT="25400" marB="25400" marR="25400" marL="25400" anchor="b">
                    <a:lnL cap="flat" cmpd="sng" w="5450">
                      <a:solidFill>
                        <a:srgbClr val="CCCCCC"/>
                      </a:solidFill>
                      <a:prstDash val="solid"/>
                      <a:round/>
                      <a:headEnd len="sm" w="sm" type="none"/>
                      <a:tailEnd len="sm" w="sm" type="none"/>
                    </a:lnL>
                    <a:lnR cap="flat" cmpd="sng" w="5450">
                      <a:solidFill>
                        <a:srgbClr val="CCCCCC"/>
                      </a:solidFill>
                      <a:prstDash val="solid"/>
                      <a:round/>
                      <a:headEnd len="sm" w="sm" type="none"/>
                      <a:tailEnd len="sm" w="sm" type="none"/>
                    </a:lnR>
                    <a:lnT cap="flat" cmpd="sng" w="5450">
                      <a:solidFill>
                        <a:srgbClr val="CCCCCC"/>
                      </a:solidFill>
                      <a:prstDash val="solid"/>
                      <a:round/>
                      <a:headEnd len="sm" w="sm" type="none"/>
                      <a:tailEnd len="sm" w="sm" type="none"/>
                    </a:lnT>
                    <a:lnB cap="flat" cmpd="sng" w="5450">
                      <a:solidFill>
                        <a:srgbClr val="CCCCCC"/>
                      </a:solidFill>
                      <a:prstDash val="solid"/>
                      <a:round/>
                      <a:headEnd len="sm" w="sm" type="none"/>
                      <a:tailEnd len="sm" w="sm" type="none"/>
                    </a:lnB>
                  </a:tcPr>
                </a:tc>
                <a:tc>
                  <a:txBody>
                    <a:bodyPr>
                      <a:noAutofit/>
                    </a:bodyPr>
                    <a:lstStyle/>
                    <a:p>
                      <a:pPr indent="0" lvl="0" marL="0" rtl="0">
                        <a:lnSpc>
                          <a:spcPct val="115000"/>
                        </a:lnSpc>
                        <a:spcBef>
                          <a:spcPts val="0"/>
                        </a:spcBef>
                        <a:spcAft>
                          <a:spcPts val="0"/>
                        </a:spcAft>
                        <a:buNone/>
                      </a:pPr>
                      <a:r>
                        <a:rPr b="1" lang="en" sz="1100"/>
                        <a:t>validation accuracy</a:t>
                      </a:r>
                      <a:endParaRPr sz="1100"/>
                    </a:p>
                  </a:txBody>
                  <a:tcPr marT="25400" marB="25400" marR="25400" marL="25400" anchor="b">
                    <a:lnL cap="flat" cmpd="sng" w="5450">
                      <a:solidFill>
                        <a:srgbClr val="CCCCCC"/>
                      </a:solidFill>
                      <a:prstDash val="solid"/>
                      <a:round/>
                      <a:headEnd len="sm" w="sm" type="none"/>
                      <a:tailEnd len="sm" w="sm" type="none"/>
                    </a:lnL>
                    <a:lnR cap="flat" cmpd="sng" w="5450">
                      <a:solidFill>
                        <a:srgbClr val="CCCCCC"/>
                      </a:solidFill>
                      <a:prstDash val="solid"/>
                      <a:round/>
                      <a:headEnd len="sm" w="sm" type="none"/>
                      <a:tailEnd len="sm" w="sm" type="none"/>
                    </a:lnR>
                    <a:lnT cap="flat" cmpd="sng" w="5450">
                      <a:solidFill>
                        <a:srgbClr val="CCCCCC"/>
                      </a:solidFill>
                      <a:prstDash val="solid"/>
                      <a:round/>
                      <a:headEnd len="sm" w="sm" type="none"/>
                      <a:tailEnd len="sm" w="sm" type="none"/>
                    </a:lnT>
                    <a:lnB cap="flat" cmpd="sng" w="5450">
                      <a:solidFill>
                        <a:srgbClr val="CCCCCC"/>
                      </a:solidFill>
                      <a:prstDash val="solid"/>
                      <a:round/>
                      <a:headEnd len="sm" w="sm" type="none"/>
                      <a:tailEnd len="sm" w="sm" type="none"/>
                    </a:lnB>
                  </a:tcPr>
                </a:tc>
                <a:tc>
                  <a:txBody>
                    <a:bodyPr>
                      <a:noAutofit/>
                    </a:bodyPr>
                    <a:lstStyle/>
                    <a:p>
                      <a:pPr indent="0" lvl="0" marL="0" rtl="0">
                        <a:lnSpc>
                          <a:spcPct val="115000"/>
                        </a:lnSpc>
                        <a:spcBef>
                          <a:spcPts val="0"/>
                        </a:spcBef>
                        <a:spcAft>
                          <a:spcPts val="0"/>
                        </a:spcAft>
                        <a:buNone/>
                      </a:pPr>
                      <a:r>
                        <a:rPr b="1" lang="en" sz="1100"/>
                        <a:t>test error</a:t>
                      </a:r>
                      <a:endParaRPr sz="1100"/>
                    </a:p>
                  </a:txBody>
                  <a:tcPr marT="25400" marB="25400" marR="25400" marL="25400" anchor="b">
                    <a:lnL cap="flat" cmpd="sng" w="5450">
                      <a:solidFill>
                        <a:srgbClr val="CCCCCC"/>
                      </a:solidFill>
                      <a:prstDash val="solid"/>
                      <a:round/>
                      <a:headEnd len="sm" w="sm" type="none"/>
                      <a:tailEnd len="sm" w="sm" type="none"/>
                    </a:lnL>
                    <a:lnR cap="flat" cmpd="sng" w="5450">
                      <a:solidFill>
                        <a:srgbClr val="CCCCCC"/>
                      </a:solidFill>
                      <a:prstDash val="solid"/>
                      <a:round/>
                      <a:headEnd len="sm" w="sm" type="none"/>
                      <a:tailEnd len="sm" w="sm" type="none"/>
                    </a:lnR>
                    <a:lnT cap="flat" cmpd="sng" w="5450">
                      <a:solidFill>
                        <a:srgbClr val="CCCCCC"/>
                      </a:solidFill>
                      <a:prstDash val="solid"/>
                      <a:round/>
                      <a:headEnd len="sm" w="sm" type="none"/>
                      <a:tailEnd len="sm" w="sm" type="none"/>
                    </a:lnT>
                    <a:lnB cap="flat" cmpd="sng" w="5450">
                      <a:solidFill>
                        <a:srgbClr val="CCCCCC"/>
                      </a:solidFill>
                      <a:prstDash val="solid"/>
                      <a:round/>
                      <a:headEnd len="sm" w="sm" type="none"/>
                      <a:tailEnd len="sm" w="sm" type="none"/>
                    </a:lnB>
                  </a:tcPr>
                </a:tc>
                <a:tc>
                  <a:txBody>
                    <a:bodyPr>
                      <a:noAutofit/>
                    </a:bodyPr>
                    <a:lstStyle/>
                    <a:p>
                      <a:pPr indent="0" lvl="0" marL="0" rtl="0">
                        <a:lnSpc>
                          <a:spcPct val="115000"/>
                        </a:lnSpc>
                        <a:spcBef>
                          <a:spcPts val="0"/>
                        </a:spcBef>
                        <a:spcAft>
                          <a:spcPts val="0"/>
                        </a:spcAft>
                        <a:buNone/>
                      </a:pPr>
                      <a:r>
                        <a:rPr b="1" lang="en" sz="1100"/>
                        <a:t>test accuracy</a:t>
                      </a:r>
                      <a:endParaRPr sz="1100"/>
                    </a:p>
                  </a:txBody>
                  <a:tcPr marT="25400" marB="25400" marR="25400" marL="25400" anchor="b">
                    <a:lnL cap="flat" cmpd="sng" w="5450">
                      <a:solidFill>
                        <a:srgbClr val="CCCCCC"/>
                      </a:solidFill>
                      <a:prstDash val="solid"/>
                      <a:round/>
                      <a:headEnd len="sm" w="sm" type="none"/>
                      <a:tailEnd len="sm" w="sm" type="none"/>
                    </a:lnL>
                    <a:lnR cap="flat" cmpd="sng" w="5450">
                      <a:solidFill>
                        <a:srgbClr val="CCCCCC"/>
                      </a:solidFill>
                      <a:prstDash val="solid"/>
                      <a:round/>
                      <a:headEnd len="sm" w="sm" type="none"/>
                      <a:tailEnd len="sm" w="sm" type="none"/>
                    </a:lnR>
                    <a:lnT cap="flat" cmpd="sng" w="5450">
                      <a:solidFill>
                        <a:srgbClr val="CCCCCC"/>
                      </a:solidFill>
                      <a:prstDash val="solid"/>
                      <a:round/>
                      <a:headEnd len="sm" w="sm" type="none"/>
                      <a:tailEnd len="sm" w="sm" type="none"/>
                    </a:lnT>
                    <a:lnB cap="flat" cmpd="sng" w="5450">
                      <a:solidFill>
                        <a:srgbClr val="CCCCCC"/>
                      </a:solidFill>
                      <a:prstDash val="solid"/>
                      <a:round/>
                      <a:headEnd len="sm" w="sm" type="none"/>
                      <a:tailEnd len="sm" w="sm" type="none"/>
                    </a:lnB>
                  </a:tcPr>
                </a:tc>
                <a:tc>
                  <a:txBody>
                    <a:bodyPr>
                      <a:noAutofit/>
                    </a:bodyPr>
                    <a:lstStyle/>
                    <a:p>
                      <a:pPr indent="0" lvl="0" marL="0" rtl="0">
                        <a:lnSpc>
                          <a:spcPct val="115000"/>
                        </a:lnSpc>
                        <a:spcBef>
                          <a:spcPts val="0"/>
                        </a:spcBef>
                        <a:spcAft>
                          <a:spcPts val="0"/>
                        </a:spcAft>
                        <a:buNone/>
                      </a:pPr>
                      <a:r>
                        <a:rPr b="1" lang="en" sz="1100"/>
                        <a:t>final hidden nodes</a:t>
                      </a:r>
                      <a:endParaRPr sz="1100"/>
                    </a:p>
                  </a:txBody>
                  <a:tcPr marT="25400" marB="25400" marR="25400" marL="25400" anchor="b">
                    <a:lnL cap="flat" cmpd="sng" w="5450">
                      <a:solidFill>
                        <a:srgbClr val="CCCCCC"/>
                      </a:solidFill>
                      <a:prstDash val="solid"/>
                      <a:round/>
                      <a:headEnd len="sm" w="sm" type="none"/>
                      <a:tailEnd len="sm" w="sm" type="none"/>
                    </a:lnL>
                    <a:lnR cap="flat" cmpd="sng" w="5450">
                      <a:solidFill>
                        <a:srgbClr val="CCCCCC"/>
                      </a:solidFill>
                      <a:prstDash val="solid"/>
                      <a:round/>
                      <a:headEnd len="sm" w="sm" type="none"/>
                      <a:tailEnd len="sm" w="sm" type="none"/>
                    </a:lnR>
                    <a:lnT cap="flat" cmpd="sng" w="5450">
                      <a:solidFill>
                        <a:srgbClr val="CCCCCC"/>
                      </a:solidFill>
                      <a:prstDash val="solid"/>
                      <a:round/>
                      <a:headEnd len="sm" w="sm" type="none"/>
                      <a:tailEnd len="sm" w="sm" type="none"/>
                    </a:lnT>
                    <a:lnB cap="flat" cmpd="sng" w="5450">
                      <a:solidFill>
                        <a:srgbClr val="CCCCCC"/>
                      </a:solidFill>
                      <a:prstDash val="solid"/>
                      <a:round/>
                      <a:headEnd len="sm" w="sm" type="none"/>
                      <a:tailEnd len="sm" w="sm" type="none"/>
                    </a:lnB>
                  </a:tcPr>
                </a:tc>
                <a:tc>
                  <a:txBody>
                    <a:bodyPr>
                      <a:noAutofit/>
                    </a:bodyPr>
                    <a:lstStyle/>
                    <a:p>
                      <a:pPr indent="0" lvl="0" marL="0" rtl="0">
                        <a:lnSpc>
                          <a:spcPct val="115000"/>
                        </a:lnSpc>
                        <a:spcBef>
                          <a:spcPts val="0"/>
                        </a:spcBef>
                        <a:spcAft>
                          <a:spcPts val="0"/>
                        </a:spcAft>
                        <a:buNone/>
                      </a:pPr>
                      <a:r>
                        <a:rPr b="1" lang="en" sz="1100"/>
                        <a:t>number of parameters</a:t>
                      </a:r>
                      <a:endParaRPr b="1" sz="1100"/>
                    </a:p>
                  </a:txBody>
                  <a:tcPr marT="25400" marB="25400" marR="25400" marL="25400" anchor="b">
                    <a:lnL cap="flat" cmpd="sng" w="5450">
                      <a:solidFill>
                        <a:srgbClr val="CCCCCC"/>
                      </a:solidFill>
                      <a:prstDash val="solid"/>
                      <a:round/>
                      <a:headEnd len="sm" w="sm" type="none"/>
                      <a:tailEnd len="sm" w="sm" type="none"/>
                    </a:lnL>
                    <a:lnR cap="flat" cmpd="sng" w="5450">
                      <a:solidFill>
                        <a:srgbClr val="CCCCCC"/>
                      </a:solidFill>
                      <a:prstDash val="solid"/>
                      <a:round/>
                      <a:headEnd len="sm" w="sm" type="none"/>
                      <a:tailEnd len="sm" w="sm" type="none"/>
                    </a:lnR>
                    <a:lnT cap="flat" cmpd="sng" w="5450">
                      <a:solidFill>
                        <a:srgbClr val="CCCCCC"/>
                      </a:solidFill>
                      <a:prstDash val="solid"/>
                      <a:round/>
                      <a:headEnd len="sm" w="sm" type="none"/>
                      <a:tailEnd len="sm" w="sm" type="none"/>
                    </a:lnT>
                    <a:lnB cap="flat" cmpd="sng" w="5450">
                      <a:solidFill>
                        <a:srgbClr val="CCCCCC"/>
                      </a:solidFill>
                      <a:prstDash val="solid"/>
                      <a:round/>
                      <a:headEnd len="sm" w="sm" type="none"/>
                      <a:tailEnd len="sm" w="sm" type="none"/>
                    </a:lnB>
                  </a:tcPr>
                </a:tc>
              </a:tr>
              <a:tr h="190500">
                <a:tc>
                  <a:txBody>
                    <a:bodyPr>
                      <a:noAutofit/>
                    </a:bodyPr>
                    <a:lstStyle/>
                    <a:p>
                      <a:pPr indent="0" lvl="0" marL="0" rtl="0" algn="r">
                        <a:lnSpc>
                          <a:spcPct val="115000"/>
                        </a:lnSpc>
                        <a:spcBef>
                          <a:spcPts val="0"/>
                        </a:spcBef>
                        <a:spcAft>
                          <a:spcPts val="0"/>
                        </a:spcAft>
                        <a:buNone/>
                      </a:pPr>
                      <a:r>
                        <a:rPr lang="en" sz="1100"/>
                        <a:t>1169.45</a:t>
                      </a:r>
                      <a:endParaRPr sz="1100"/>
                    </a:p>
                  </a:txBody>
                  <a:tcPr marT="25400" marB="25400" marR="25400" marL="25400" anchor="b">
                    <a:lnL cap="flat" cmpd="sng" w="5450">
                      <a:solidFill>
                        <a:srgbClr val="CCCCCC"/>
                      </a:solidFill>
                      <a:prstDash val="solid"/>
                      <a:round/>
                      <a:headEnd len="sm" w="sm" type="none"/>
                      <a:tailEnd len="sm" w="sm" type="none"/>
                    </a:lnL>
                    <a:lnR cap="flat" cmpd="sng" w="5450">
                      <a:solidFill>
                        <a:srgbClr val="CCCCCC"/>
                      </a:solidFill>
                      <a:prstDash val="solid"/>
                      <a:round/>
                      <a:headEnd len="sm" w="sm" type="none"/>
                      <a:tailEnd len="sm" w="sm" type="none"/>
                    </a:lnR>
                    <a:lnT cap="flat" cmpd="sng" w="5450">
                      <a:solidFill>
                        <a:srgbClr val="CCCCCC"/>
                      </a:solidFill>
                      <a:prstDash val="solid"/>
                      <a:round/>
                      <a:headEnd len="sm" w="sm" type="none"/>
                      <a:tailEnd len="sm" w="sm" type="none"/>
                    </a:lnT>
                    <a:lnB cap="flat" cmpd="sng" w="5450">
                      <a:solidFill>
                        <a:srgbClr val="CCCCCC"/>
                      </a:solidFill>
                      <a:prstDash val="solid"/>
                      <a:round/>
                      <a:headEnd len="sm" w="sm" type="none"/>
                      <a:tailEnd len="sm" w="sm" type="none"/>
                    </a:lnB>
                  </a:tcPr>
                </a:tc>
                <a:tc>
                  <a:txBody>
                    <a:bodyPr>
                      <a:noAutofit/>
                    </a:bodyPr>
                    <a:lstStyle/>
                    <a:p>
                      <a:pPr indent="0" lvl="0" marL="0" rtl="0" algn="r">
                        <a:lnSpc>
                          <a:spcPct val="115000"/>
                        </a:lnSpc>
                        <a:spcBef>
                          <a:spcPts val="0"/>
                        </a:spcBef>
                        <a:spcAft>
                          <a:spcPts val="0"/>
                        </a:spcAft>
                        <a:buNone/>
                      </a:pPr>
                      <a:r>
                        <a:rPr lang="en" sz="1100"/>
                        <a:t>99.51%</a:t>
                      </a:r>
                      <a:endParaRPr sz="1100"/>
                    </a:p>
                  </a:txBody>
                  <a:tcPr marT="25400" marB="25400" marR="25400" marL="25400" anchor="b">
                    <a:lnL cap="flat" cmpd="sng" w="5450">
                      <a:solidFill>
                        <a:srgbClr val="CCCCCC"/>
                      </a:solidFill>
                      <a:prstDash val="solid"/>
                      <a:round/>
                      <a:headEnd len="sm" w="sm" type="none"/>
                      <a:tailEnd len="sm" w="sm" type="none"/>
                    </a:lnL>
                    <a:lnR cap="flat" cmpd="sng" w="5450">
                      <a:solidFill>
                        <a:srgbClr val="CCCCCC"/>
                      </a:solidFill>
                      <a:prstDash val="solid"/>
                      <a:round/>
                      <a:headEnd len="sm" w="sm" type="none"/>
                      <a:tailEnd len="sm" w="sm" type="none"/>
                    </a:lnR>
                    <a:lnT cap="flat" cmpd="sng" w="5450">
                      <a:solidFill>
                        <a:srgbClr val="CCCCCC"/>
                      </a:solidFill>
                      <a:prstDash val="solid"/>
                      <a:round/>
                      <a:headEnd len="sm" w="sm" type="none"/>
                      <a:tailEnd len="sm" w="sm" type="none"/>
                    </a:lnT>
                    <a:lnB cap="flat" cmpd="sng" w="5450">
                      <a:solidFill>
                        <a:srgbClr val="CCCCCC"/>
                      </a:solidFill>
                      <a:prstDash val="solid"/>
                      <a:round/>
                      <a:headEnd len="sm" w="sm" type="none"/>
                      <a:tailEnd len="sm" w="sm" type="none"/>
                    </a:lnB>
                  </a:tcPr>
                </a:tc>
                <a:tc>
                  <a:txBody>
                    <a:bodyPr>
                      <a:noAutofit/>
                    </a:bodyPr>
                    <a:lstStyle/>
                    <a:p>
                      <a:pPr indent="0" lvl="0" marL="0" rtl="0" algn="r">
                        <a:lnSpc>
                          <a:spcPct val="115000"/>
                        </a:lnSpc>
                        <a:spcBef>
                          <a:spcPts val="0"/>
                        </a:spcBef>
                        <a:spcAft>
                          <a:spcPts val="0"/>
                        </a:spcAft>
                        <a:buNone/>
                      </a:pPr>
                      <a:r>
                        <a:rPr lang="en" sz="1100"/>
                        <a:t>874.579</a:t>
                      </a:r>
                      <a:endParaRPr sz="1100"/>
                    </a:p>
                  </a:txBody>
                  <a:tcPr marT="25400" marB="25400" marR="25400" marL="25400" anchor="b">
                    <a:lnL cap="flat" cmpd="sng" w="5450">
                      <a:solidFill>
                        <a:srgbClr val="CCCCCC"/>
                      </a:solidFill>
                      <a:prstDash val="solid"/>
                      <a:round/>
                      <a:headEnd len="sm" w="sm" type="none"/>
                      <a:tailEnd len="sm" w="sm" type="none"/>
                    </a:lnL>
                    <a:lnR cap="flat" cmpd="sng" w="5450">
                      <a:solidFill>
                        <a:srgbClr val="CCCCCC"/>
                      </a:solidFill>
                      <a:prstDash val="solid"/>
                      <a:round/>
                      <a:headEnd len="sm" w="sm" type="none"/>
                      <a:tailEnd len="sm" w="sm" type="none"/>
                    </a:lnR>
                    <a:lnT cap="flat" cmpd="sng" w="5450">
                      <a:solidFill>
                        <a:srgbClr val="CCCCCC"/>
                      </a:solidFill>
                      <a:prstDash val="solid"/>
                      <a:round/>
                      <a:headEnd len="sm" w="sm" type="none"/>
                      <a:tailEnd len="sm" w="sm" type="none"/>
                    </a:lnT>
                    <a:lnB cap="flat" cmpd="sng" w="5450">
                      <a:solidFill>
                        <a:srgbClr val="CCCCCC"/>
                      </a:solidFill>
                      <a:prstDash val="solid"/>
                      <a:round/>
                      <a:headEnd len="sm" w="sm" type="none"/>
                      <a:tailEnd len="sm" w="sm" type="none"/>
                    </a:lnB>
                  </a:tcPr>
                </a:tc>
                <a:tc>
                  <a:txBody>
                    <a:bodyPr>
                      <a:noAutofit/>
                    </a:bodyPr>
                    <a:lstStyle/>
                    <a:p>
                      <a:pPr indent="0" lvl="0" marL="0" rtl="0" algn="r">
                        <a:lnSpc>
                          <a:spcPct val="115000"/>
                        </a:lnSpc>
                        <a:spcBef>
                          <a:spcPts val="0"/>
                        </a:spcBef>
                        <a:spcAft>
                          <a:spcPts val="0"/>
                        </a:spcAft>
                        <a:buNone/>
                      </a:pPr>
                      <a:r>
                        <a:rPr lang="en" sz="1100"/>
                        <a:t>97.66%</a:t>
                      </a:r>
                      <a:endParaRPr sz="1100"/>
                    </a:p>
                  </a:txBody>
                  <a:tcPr marT="25400" marB="25400" marR="25400" marL="25400" anchor="b">
                    <a:lnL cap="flat" cmpd="sng" w="5450">
                      <a:solidFill>
                        <a:srgbClr val="CCCCCC"/>
                      </a:solidFill>
                      <a:prstDash val="solid"/>
                      <a:round/>
                      <a:headEnd len="sm" w="sm" type="none"/>
                      <a:tailEnd len="sm" w="sm" type="none"/>
                    </a:lnL>
                    <a:lnR cap="flat" cmpd="sng" w="5450">
                      <a:solidFill>
                        <a:srgbClr val="CCCCCC"/>
                      </a:solidFill>
                      <a:prstDash val="solid"/>
                      <a:round/>
                      <a:headEnd len="sm" w="sm" type="none"/>
                      <a:tailEnd len="sm" w="sm" type="none"/>
                    </a:lnR>
                    <a:lnT cap="flat" cmpd="sng" w="5450">
                      <a:solidFill>
                        <a:srgbClr val="CCCCCC"/>
                      </a:solidFill>
                      <a:prstDash val="solid"/>
                      <a:round/>
                      <a:headEnd len="sm" w="sm" type="none"/>
                      <a:tailEnd len="sm" w="sm" type="none"/>
                    </a:lnT>
                    <a:lnB cap="flat" cmpd="sng" w="5450">
                      <a:solidFill>
                        <a:srgbClr val="CCCCCC"/>
                      </a:solidFill>
                      <a:prstDash val="solid"/>
                      <a:round/>
                      <a:headEnd len="sm" w="sm" type="none"/>
                      <a:tailEnd len="sm" w="sm" type="none"/>
                    </a:lnB>
                  </a:tcPr>
                </a:tc>
                <a:tc>
                  <a:txBody>
                    <a:bodyPr>
                      <a:noAutofit/>
                    </a:bodyPr>
                    <a:lstStyle/>
                    <a:p>
                      <a:pPr indent="0" lvl="0" marL="0" rtl="0" algn="r">
                        <a:lnSpc>
                          <a:spcPct val="115000"/>
                        </a:lnSpc>
                        <a:spcBef>
                          <a:spcPts val="0"/>
                        </a:spcBef>
                        <a:spcAft>
                          <a:spcPts val="0"/>
                        </a:spcAft>
                        <a:buNone/>
                      </a:pPr>
                      <a:r>
                        <a:rPr lang="en" sz="1100"/>
                        <a:t>850.073</a:t>
                      </a:r>
                      <a:endParaRPr sz="1100"/>
                    </a:p>
                  </a:txBody>
                  <a:tcPr marT="25400" marB="25400" marR="25400" marL="25400" anchor="b">
                    <a:lnL cap="flat" cmpd="sng" w="5450">
                      <a:solidFill>
                        <a:srgbClr val="CCCCCC"/>
                      </a:solidFill>
                      <a:prstDash val="solid"/>
                      <a:round/>
                      <a:headEnd len="sm" w="sm" type="none"/>
                      <a:tailEnd len="sm" w="sm" type="none"/>
                    </a:lnL>
                    <a:lnR cap="flat" cmpd="sng" w="5450">
                      <a:solidFill>
                        <a:srgbClr val="CCCCCC"/>
                      </a:solidFill>
                      <a:prstDash val="solid"/>
                      <a:round/>
                      <a:headEnd len="sm" w="sm" type="none"/>
                      <a:tailEnd len="sm" w="sm" type="none"/>
                    </a:lnR>
                    <a:lnT cap="flat" cmpd="sng" w="5450">
                      <a:solidFill>
                        <a:srgbClr val="CCCCCC"/>
                      </a:solidFill>
                      <a:prstDash val="solid"/>
                      <a:round/>
                      <a:headEnd len="sm" w="sm" type="none"/>
                      <a:tailEnd len="sm" w="sm" type="none"/>
                    </a:lnT>
                    <a:lnB cap="flat" cmpd="sng" w="5450">
                      <a:solidFill>
                        <a:srgbClr val="CCCCCC"/>
                      </a:solidFill>
                      <a:prstDash val="solid"/>
                      <a:round/>
                      <a:headEnd len="sm" w="sm" type="none"/>
                      <a:tailEnd len="sm" w="sm" type="none"/>
                    </a:lnB>
                  </a:tcPr>
                </a:tc>
                <a:tc>
                  <a:txBody>
                    <a:bodyPr>
                      <a:noAutofit/>
                    </a:bodyPr>
                    <a:lstStyle/>
                    <a:p>
                      <a:pPr indent="0" lvl="0" marL="0" rtl="0" algn="r">
                        <a:lnSpc>
                          <a:spcPct val="115000"/>
                        </a:lnSpc>
                        <a:spcBef>
                          <a:spcPts val="0"/>
                        </a:spcBef>
                        <a:spcAft>
                          <a:spcPts val="0"/>
                        </a:spcAft>
                        <a:buNone/>
                      </a:pPr>
                      <a:r>
                        <a:rPr lang="en" sz="1100"/>
                        <a:t>98.05%</a:t>
                      </a:r>
                      <a:endParaRPr sz="1100"/>
                    </a:p>
                  </a:txBody>
                  <a:tcPr marT="25400" marB="25400" marR="25400" marL="25400" anchor="b">
                    <a:lnL cap="flat" cmpd="sng" w="5450">
                      <a:solidFill>
                        <a:srgbClr val="CCCCCC"/>
                      </a:solidFill>
                      <a:prstDash val="solid"/>
                      <a:round/>
                      <a:headEnd len="sm" w="sm" type="none"/>
                      <a:tailEnd len="sm" w="sm" type="none"/>
                    </a:lnL>
                    <a:lnR cap="flat" cmpd="sng" w="5450">
                      <a:solidFill>
                        <a:srgbClr val="CCCCCC"/>
                      </a:solidFill>
                      <a:prstDash val="solid"/>
                      <a:round/>
                      <a:headEnd len="sm" w="sm" type="none"/>
                      <a:tailEnd len="sm" w="sm" type="none"/>
                    </a:lnR>
                    <a:lnT cap="flat" cmpd="sng" w="5450">
                      <a:solidFill>
                        <a:srgbClr val="CCCCCC"/>
                      </a:solidFill>
                      <a:prstDash val="solid"/>
                      <a:round/>
                      <a:headEnd len="sm" w="sm" type="none"/>
                      <a:tailEnd len="sm" w="sm" type="none"/>
                    </a:lnT>
                    <a:lnB cap="flat" cmpd="sng" w="5450">
                      <a:solidFill>
                        <a:srgbClr val="CCCCCC"/>
                      </a:solidFill>
                      <a:prstDash val="solid"/>
                      <a:round/>
                      <a:headEnd len="sm" w="sm" type="none"/>
                      <a:tailEnd len="sm" w="sm" type="none"/>
                    </a:lnB>
                  </a:tcPr>
                </a:tc>
                <a:tc>
                  <a:txBody>
                    <a:bodyPr>
                      <a:noAutofit/>
                    </a:bodyPr>
                    <a:lstStyle/>
                    <a:p>
                      <a:pPr indent="0" lvl="0" marL="0" rtl="0" algn="r">
                        <a:lnSpc>
                          <a:spcPct val="115000"/>
                        </a:lnSpc>
                        <a:spcBef>
                          <a:spcPts val="0"/>
                        </a:spcBef>
                        <a:spcAft>
                          <a:spcPts val="0"/>
                        </a:spcAft>
                        <a:buNone/>
                      </a:pPr>
                      <a:r>
                        <a:rPr lang="en" sz="1100"/>
                        <a:t>152-106</a:t>
                      </a:r>
                      <a:endParaRPr sz="1100"/>
                    </a:p>
                  </a:txBody>
                  <a:tcPr marT="25400" marB="25400" marR="25400" marL="25400" anchor="b">
                    <a:lnL cap="flat" cmpd="sng" w="5450">
                      <a:solidFill>
                        <a:srgbClr val="CCCCCC"/>
                      </a:solidFill>
                      <a:prstDash val="solid"/>
                      <a:round/>
                      <a:headEnd len="sm" w="sm" type="none"/>
                      <a:tailEnd len="sm" w="sm" type="none"/>
                    </a:lnL>
                    <a:lnR cap="flat" cmpd="sng" w="5450">
                      <a:solidFill>
                        <a:srgbClr val="CCCCCC"/>
                      </a:solidFill>
                      <a:prstDash val="solid"/>
                      <a:round/>
                      <a:headEnd len="sm" w="sm" type="none"/>
                      <a:tailEnd len="sm" w="sm" type="none"/>
                    </a:lnR>
                    <a:lnT cap="flat" cmpd="sng" w="5450">
                      <a:solidFill>
                        <a:srgbClr val="CCCCCC"/>
                      </a:solidFill>
                      <a:prstDash val="solid"/>
                      <a:round/>
                      <a:headEnd len="sm" w="sm" type="none"/>
                      <a:tailEnd len="sm" w="sm" type="none"/>
                    </a:lnT>
                    <a:lnB cap="flat" cmpd="sng" w="5450">
                      <a:solidFill>
                        <a:srgbClr val="CCCCCC"/>
                      </a:solidFill>
                      <a:prstDash val="solid"/>
                      <a:round/>
                      <a:headEnd len="sm" w="sm" type="none"/>
                      <a:tailEnd len="sm" w="sm" type="none"/>
                    </a:lnB>
                  </a:tcPr>
                </a:tc>
                <a:tc>
                  <a:txBody>
                    <a:bodyPr>
                      <a:noAutofit/>
                    </a:bodyPr>
                    <a:lstStyle/>
                    <a:p>
                      <a:pPr indent="0" lvl="0" marL="0" rtl="0" algn="r">
                        <a:lnSpc>
                          <a:spcPct val="115000"/>
                        </a:lnSpc>
                        <a:spcBef>
                          <a:spcPts val="0"/>
                        </a:spcBef>
                        <a:spcAft>
                          <a:spcPts val="0"/>
                        </a:spcAft>
                        <a:buNone/>
                      </a:pPr>
                      <a:r>
                        <a:rPr lang="en" sz="1100"/>
                        <a:t>138692</a:t>
                      </a:r>
                      <a:endParaRPr sz="1100"/>
                    </a:p>
                  </a:txBody>
                  <a:tcPr marT="25400" marB="25400" marR="25400" marL="25400" anchor="b">
                    <a:lnL cap="flat" cmpd="sng" w="5450">
                      <a:solidFill>
                        <a:srgbClr val="CCCCCC"/>
                      </a:solidFill>
                      <a:prstDash val="solid"/>
                      <a:round/>
                      <a:headEnd len="sm" w="sm" type="none"/>
                      <a:tailEnd len="sm" w="sm" type="none"/>
                    </a:lnL>
                    <a:lnR cap="flat" cmpd="sng" w="5450">
                      <a:solidFill>
                        <a:srgbClr val="CCCCCC"/>
                      </a:solidFill>
                      <a:prstDash val="solid"/>
                      <a:round/>
                      <a:headEnd len="sm" w="sm" type="none"/>
                      <a:tailEnd len="sm" w="sm" type="none"/>
                    </a:lnR>
                    <a:lnT cap="flat" cmpd="sng" w="5450">
                      <a:solidFill>
                        <a:srgbClr val="CCCCCC"/>
                      </a:solidFill>
                      <a:prstDash val="solid"/>
                      <a:round/>
                      <a:headEnd len="sm" w="sm" type="none"/>
                      <a:tailEnd len="sm" w="sm" type="none"/>
                    </a:lnT>
                    <a:lnB cap="flat" cmpd="sng" w="5450">
                      <a:solidFill>
                        <a:srgbClr val="CCCCCC"/>
                      </a:solidFill>
                      <a:prstDash val="solid"/>
                      <a:round/>
                      <a:headEnd len="sm" w="sm" type="none"/>
                      <a:tailEnd len="sm" w="sm" type="none"/>
                    </a:lnB>
                  </a:tcPr>
                </a:tc>
              </a:tr>
              <a:tr h="190500">
                <a:tc>
                  <a:txBody>
                    <a:bodyPr>
                      <a:noAutofit/>
                    </a:bodyPr>
                    <a:lstStyle/>
                    <a:p>
                      <a:pPr indent="0" lvl="0" marL="0" rtl="0" algn="r">
                        <a:lnSpc>
                          <a:spcPct val="115000"/>
                        </a:lnSpc>
                        <a:spcBef>
                          <a:spcPts val="0"/>
                        </a:spcBef>
                        <a:spcAft>
                          <a:spcPts val="0"/>
                        </a:spcAft>
                        <a:buNone/>
                      </a:pPr>
                      <a:r>
                        <a:rPr lang="en" sz="1100"/>
                        <a:t>675.415</a:t>
                      </a:r>
                      <a:endParaRPr sz="1100"/>
                    </a:p>
                  </a:txBody>
                  <a:tcPr marT="25400" marB="25400" marR="25400" marL="25400" anchor="b">
                    <a:lnL cap="flat" cmpd="sng" w="5450">
                      <a:solidFill>
                        <a:srgbClr val="CCCCCC"/>
                      </a:solidFill>
                      <a:prstDash val="solid"/>
                      <a:round/>
                      <a:headEnd len="sm" w="sm" type="none"/>
                      <a:tailEnd len="sm" w="sm" type="none"/>
                    </a:lnL>
                    <a:lnR cap="flat" cmpd="sng" w="5450">
                      <a:solidFill>
                        <a:srgbClr val="CCCCCC"/>
                      </a:solidFill>
                      <a:prstDash val="solid"/>
                      <a:round/>
                      <a:headEnd len="sm" w="sm" type="none"/>
                      <a:tailEnd len="sm" w="sm" type="none"/>
                    </a:lnR>
                    <a:lnT cap="flat" cmpd="sng" w="5450">
                      <a:solidFill>
                        <a:srgbClr val="CCCCCC"/>
                      </a:solidFill>
                      <a:prstDash val="solid"/>
                      <a:round/>
                      <a:headEnd len="sm" w="sm" type="none"/>
                      <a:tailEnd len="sm" w="sm" type="none"/>
                    </a:lnT>
                    <a:lnB cap="flat" cmpd="sng" w="5450">
                      <a:solidFill>
                        <a:srgbClr val="CCCCCC"/>
                      </a:solidFill>
                      <a:prstDash val="solid"/>
                      <a:round/>
                      <a:headEnd len="sm" w="sm" type="none"/>
                      <a:tailEnd len="sm" w="sm" type="none"/>
                    </a:lnB>
                  </a:tcPr>
                </a:tc>
                <a:tc>
                  <a:txBody>
                    <a:bodyPr>
                      <a:noAutofit/>
                    </a:bodyPr>
                    <a:lstStyle/>
                    <a:p>
                      <a:pPr indent="0" lvl="0" marL="0" rtl="0" algn="r">
                        <a:lnSpc>
                          <a:spcPct val="115000"/>
                        </a:lnSpc>
                        <a:spcBef>
                          <a:spcPts val="0"/>
                        </a:spcBef>
                        <a:spcAft>
                          <a:spcPts val="0"/>
                        </a:spcAft>
                        <a:buNone/>
                      </a:pPr>
                      <a:r>
                        <a:rPr lang="en" sz="1100"/>
                        <a:t>99.74%</a:t>
                      </a:r>
                      <a:endParaRPr sz="1100"/>
                    </a:p>
                  </a:txBody>
                  <a:tcPr marT="25400" marB="25400" marR="25400" marL="25400" anchor="b">
                    <a:lnL cap="flat" cmpd="sng" w="5450">
                      <a:solidFill>
                        <a:srgbClr val="CCCCCC"/>
                      </a:solidFill>
                      <a:prstDash val="solid"/>
                      <a:round/>
                      <a:headEnd len="sm" w="sm" type="none"/>
                      <a:tailEnd len="sm" w="sm" type="none"/>
                    </a:lnL>
                    <a:lnR cap="flat" cmpd="sng" w="5450">
                      <a:solidFill>
                        <a:srgbClr val="CCCCCC"/>
                      </a:solidFill>
                      <a:prstDash val="solid"/>
                      <a:round/>
                      <a:headEnd len="sm" w="sm" type="none"/>
                      <a:tailEnd len="sm" w="sm" type="none"/>
                    </a:lnR>
                    <a:lnT cap="flat" cmpd="sng" w="5450">
                      <a:solidFill>
                        <a:srgbClr val="CCCCCC"/>
                      </a:solidFill>
                      <a:prstDash val="solid"/>
                      <a:round/>
                      <a:headEnd len="sm" w="sm" type="none"/>
                      <a:tailEnd len="sm" w="sm" type="none"/>
                    </a:lnT>
                    <a:lnB cap="flat" cmpd="sng" w="5450">
                      <a:solidFill>
                        <a:srgbClr val="CCCCCC"/>
                      </a:solidFill>
                      <a:prstDash val="solid"/>
                      <a:round/>
                      <a:headEnd len="sm" w="sm" type="none"/>
                      <a:tailEnd len="sm" w="sm" type="none"/>
                    </a:lnB>
                  </a:tcPr>
                </a:tc>
                <a:tc>
                  <a:txBody>
                    <a:bodyPr>
                      <a:noAutofit/>
                    </a:bodyPr>
                    <a:lstStyle/>
                    <a:p>
                      <a:pPr indent="0" lvl="0" marL="0" rtl="0" algn="r">
                        <a:lnSpc>
                          <a:spcPct val="115000"/>
                        </a:lnSpc>
                        <a:spcBef>
                          <a:spcPts val="0"/>
                        </a:spcBef>
                        <a:spcAft>
                          <a:spcPts val="0"/>
                        </a:spcAft>
                        <a:buNone/>
                      </a:pPr>
                      <a:r>
                        <a:rPr lang="en" sz="1100"/>
                        <a:t>789.751</a:t>
                      </a:r>
                      <a:endParaRPr sz="1100"/>
                    </a:p>
                  </a:txBody>
                  <a:tcPr marT="25400" marB="25400" marR="25400" marL="25400" anchor="b">
                    <a:lnL cap="flat" cmpd="sng" w="5450">
                      <a:solidFill>
                        <a:srgbClr val="CCCCCC"/>
                      </a:solidFill>
                      <a:prstDash val="solid"/>
                      <a:round/>
                      <a:headEnd len="sm" w="sm" type="none"/>
                      <a:tailEnd len="sm" w="sm" type="none"/>
                    </a:lnL>
                    <a:lnR cap="flat" cmpd="sng" w="5450">
                      <a:solidFill>
                        <a:srgbClr val="CCCCCC"/>
                      </a:solidFill>
                      <a:prstDash val="solid"/>
                      <a:round/>
                      <a:headEnd len="sm" w="sm" type="none"/>
                      <a:tailEnd len="sm" w="sm" type="none"/>
                    </a:lnR>
                    <a:lnT cap="flat" cmpd="sng" w="5450">
                      <a:solidFill>
                        <a:srgbClr val="CCCCCC"/>
                      </a:solidFill>
                      <a:prstDash val="solid"/>
                      <a:round/>
                      <a:headEnd len="sm" w="sm" type="none"/>
                      <a:tailEnd len="sm" w="sm" type="none"/>
                    </a:lnT>
                    <a:lnB cap="flat" cmpd="sng" w="5450">
                      <a:solidFill>
                        <a:srgbClr val="CCCCCC"/>
                      </a:solidFill>
                      <a:prstDash val="solid"/>
                      <a:round/>
                      <a:headEnd len="sm" w="sm" type="none"/>
                      <a:tailEnd len="sm" w="sm" type="none"/>
                    </a:lnB>
                  </a:tcPr>
                </a:tc>
                <a:tc>
                  <a:txBody>
                    <a:bodyPr>
                      <a:noAutofit/>
                    </a:bodyPr>
                    <a:lstStyle/>
                    <a:p>
                      <a:pPr indent="0" lvl="0" marL="0" rtl="0" algn="r">
                        <a:lnSpc>
                          <a:spcPct val="115000"/>
                        </a:lnSpc>
                        <a:spcBef>
                          <a:spcPts val="0"/>
                        </a:spcBef>
                        <a:spcAft>
                          <a:spcPts val="0"/>
                        </a:spcAft>
                        <a:buNone/>
                      </a:pPr>
                      <a:r>
                        <a:rPr lang="en" sz="1100"/>
                        <a:t>98.15%</a:t>
                      </a:r>
                      <a:endParaRPr sz="1100"/>
                    </a:p>
                  </a:txBody>
                  <a:tcPr marT="25400" marB="25400" marR="25400" marL="25400" anchor="b">
                    <a:lnL cap="flat" cmpd="sng" w="5450">
                      <a:solidFill>
                        <a:srgbClr val="CCCCCC"/>
                      </a:solidFill>
                      <a:prstDash val="solid"/>
                      <a:round/>
                      <a:headEnd len="sm" w="sm" type="none"/>
                      <a:tailEnd len="sm" w="sm" type="none"/>
                    </a:lnL>
                    <a:lnR cap="flat" cmpd="sng" w="5450">
                      <a:solidFill>
                        <a:srgbClr val="CCCCCC"/>
                      </a:solidFill>
                      <a:prstDash val="solid"/>
                      <a:round/>
                      <a:headEnd len="sm" w="sm" type="none"/>
                      <a:tailEnd len="sm" w="sm" type="none"/>
                    </a:lnR>
                    <a:lnT cap="flat" cmpd="sng" w="5450">
                      <a:solidFill>
                        <a:srgbClr val="CCCCCC"/>
                      </a:solidFill>
                      <a:prstDash val="solid"/>
                      <a:round/>
                      <a:headEnd len="sm" w="sm" type="none"/>
                      <a:tailEnd len="sm" w="sm" type="none"/>
                    </a:lnT>
                    <a:lnB cap="flat" cmpd="sng" w="5450">
                      <a:solidFill>
                        <a:srgbClr val="CCCCCC"/>
                      </a:solidFill>
                      <a:prstDash val="solid"/>
                      <a:round/>
                      <a:headEnd len="sm" w="sm" type="none"/>
                      <a:tailEnd len="sm" w="sm" type="none"/>
                    </a:lnB>
                  </a:tcPr>
                </a:tc>
                <a:tc>
                  <a:txBody>
                    <a:bodyPr>
                      <a:noAutofit/>
                    </a:bodyPr>
                    <a:lstStyle/>
                    <a:p>
                      <a:pPr indent="0" lvl="0" marL="0" rtl="0" algn="r">
                        <a:lnSpc>
                          <a:spcPct val="115000"/>
                        </a:lnSpc>
                        <a:spcBef>
                          <a:spcPts val="0"/>
                        </a:spcBef>
                        <a:spcAft>
                          <a:spcPts val="0"/>
                        </a:spcAft>
                        <a:buNone/>
                      </a:pPr>
                      <a:r>
                        <a:rPr lang="en" sz="1100"/>
                        <a:t>809.971</a:t>
                      </a:r>
                      <a:endParaRPr sz="1100"/>
                    </a:p>
                  </a:txBody>
                  <a:tcPr marT="25400" marB="25400" marR="25400" marL="25400" anchor="b">
                    <a:lnL cap="flat" cmpd="sng" w="5450">
                      <a:solidFill>
                        <a:srgbClr val="CCCCCC"/>
                      </a:solidFill>
                      <a:prstDash val="solid"/>
                      <a:round/>
                      <a:headEnd len="sm" w="sm" type="none"/>
                      <a:tailEnd len="sm" w="sm" type="none"/>
                    </a:lnL>
                    <a:lnR cap="flat" cmpd="sng" w="5450">
                      <a:solidFill>
                        <a:srgbClr val="CCCCCC"/>
                      </a:solidFill>
                      <a:prstDash val="solid"/>
                      <a:round/>
                      <a:headEnd len="sm" w="sm" type="none"/>
                      <a:tailEnd len="sm" w="sm" type="none"/>
                    </a:lnR>
                    <a:lnT cap="flat" cmpd="sng" w="5450">
                      <a:solidFill>
                        <a:srgbClr val="CCCCCC"/>
                      </a:solidFill>
                      <a:prstDash val="solid"/>
                      <a:round/>
                      <a:headEnd len="sm" w="sm" type="none"/>
                      <a:tailEnd len="sm" w="sm" type="none"/>
                    </a:lnT>
                    <a:lnB cap="flat" cmpd="sng" w="5450">
                      <a:solidFill>
                        <a:srgbClr val="CCCCCC"/>
                      </a:solidFill>
                      <a:prstDash val="solid"/>
                      <a:round/>
                      <a:headEnd len="sm" w="sm" type="none"/>
                      <a:tailEnd len="sm" w="sm" type="none"/>
                    </a:lnB>
                  </a:tcPr>
                </a:tc>
                <a:tc>
                  <a:txBody>
                    <a:bodyPr>
                      <a:noAutofit/>
                    </a:bodyPr>
                    <a:lstStyle/>
                    <a:p>
                      <a:pPr indent="0" lvl="0" marL="0" rtl="0" algn="r">
                        <a:lnSpc>
                          <a:spcPct val="115000"/>
                        </a:lnSpc>
                        <a:spcBef>
                          <a:spcPts val="0"/>
                        </a:spcBef>
                        <a:spcAft>
                          <a:spcPts val="0"/>
                        </a:spcAft>
                        <a:buNone/>
                      </a:pPr>
                      <a:r>
                        <a:rPr lang="en" sz="1100"/>
                        <a:t>98.09%</a:t>
                      </a:r>
                      <a:endParaRPr sz="1100"/>
                    </a:p>
                  </a:txBody>
                  <a:tcPr marT="25400" marB="25400" marR="25400" marL="25400" anchor="b">
                    <a:lnL cap="flat" cmpd="sng" w="5450">
                      <a:solidFill>
                        <a:srgbClr val="CCCCCC"/>
                      </a:solidFill>
                      <a:prstDash val="solid"/>
                      <a:round/>
                      <a:headEnd len="sm" w="sm" type="none"/>
                      <a:tailEnd len="sm" w="sm" type="none"/>
                    </a:lnL>
                    <a:lnR cap="flat" cmpd="sng" w="5450">
                      <a:solidFill>
                        <a:srgbClr val="CCCCCC"/>
                      </a:solidFill>
                      <a:prstDash val="solid"/>
                      <a:round/>
                      <a:headEnd len="sm" w="sm" type="none"/>
                      <a:tailEnd len="sm" w="sm" type="none"/>
                    </a:lnR>
                    <a:lnT cap="flat" cmpd="sng" w="5450">
                      <a:solidFill>
                        <a:srgbClr val="CCCCCC"/>
                      </a:solidFill>
                      <a:prstDash val="solid"/>
                      <a:round/>
                      <a:headEnd len="sm" w="sm" type="none"/>
                      <a:tailEnd len="sm" w="sm" type="none"/>
                    </a:lnT>
                    <a:lnB cap="flat" cmpd="sng" w="5450">
                      <a:solidFill>
                        <a:srgbClr val="CCCCCC"/>
                      </a:solidFill>
                      <a:prstDash val="solid"/>
                      <a:round/>
                      <a:headEnd len="sm" w="sm" type="none"/>
                      <a:tailEnd len="sm" w="sm" type="none"/>
                    </a:lnB>
                  </a:tcPr>
                </a:tc>
                <a:tc>
                  <a:txBody>
                    <a:bodyPr>
                      <a:noAutofit/>
                    </a:bodyPr>
                    <a:lstStyle/>
                    <a:p>
                      <a:pPr indent="0" lvl="0" marL="0" rtl="0" algn="r">
                        <a:lnSpc>
                          <a:spcPct val="115000"/>
                        </a:lnSpc>
                        <a:spcBef>
                          <a:spcPts val="0"/>
                        </a:spcBef>
                        <a:spcAft>
                          <a:spcPts val="0"/>
                        </a:spcAft>
                        <a:buNone/>
                      </a:pPr>
                      <a:r>
                        <a:rPr lang="en" sz="1100"/>
                        <a:t>242-267</a:t>
                      </a:r>
                      <a:endParaRPr sz="1100"/>
                    </a:p>
                  </a:txBody>
                  <a:tcPr marT="25400" marB="25400" marR="25400" marL="25400" anchor="b">
                    <a:lnL cap="flat" cmpd="sng" w="5450">
                      <a:solidFill>
                        <a:srgbClr val="CCCCCC"/>
                      </a:solidFill>
                      <a:prstDash val="solid"/>
                      <a:round/>
                      <a:headEnd len="sm" w="sm" type="none"/>
                      <a:tailEnd len="sm" w="sm" type="none"/>
                    </a:lnL>
                    <a:lnR cap="flat" cmpd="sng" w="5450">
                      <a:solidFill>
                        <a:srgbClr val="CCCCCC"/>
                      </a:solidFill>
                      <a:prstDash val="solid"/>
                      <a:round/>
                      <a:headEnd len="sm" w="sm" type="none"/>
                      <a:tailEnd len="sm" w="sm" type="none"/>
                    </a:lnR>
                    <a:lnT cap="flat" cmpd="sng" w="5450">
                      <a:solidFill>
                        <a:srgbClr val="CCCCCC"/>
                      </a:solidFill>
                      <a:prstDash val="solid"/>
                      <a:round/>
                      <a:headEnd len="sm" w="sm" type="none"/>
                      <a:tailEnd len="sm" w="sm" type="none"/>
                    </a:lnT>
                    <a:lnB cap="flat" cmpd="sng" w="5450">
                      <a:solidFill>
                        <a:srgbClr val="CCCCCC"/>
                      </a:solidFill>
                      <a:prstDash val="solid"/>
                      <a:round/>
                      <a:headEnd len="sm" w="sm" type="none"/>
                      <a:tailEnd len="sm" w="sm" type="none"/>
                    </a:lnB>
                  </a:tcPr>
                </a:tc>
                <a:tc>
                  <a:txBody>
                    <a:bodyPr>
                      <a:noAutofit/>
                    </a:bodyPr>
                    <a:lstStyle/>
                    <a:p>
                      <a:pPr indent="0" lvl="0" marL="0" rtl="0" algn="r">
                        <a:lnSpc>
                          <a:spcPct val="115000"/>
                        </a:lnSpc>
                        <a:spcBef>
                          <a:spcPts val="0"/>
                        </a:spcBef>
                        <a:spcAft>
                          <a:spcPts val="0"/>
                        </a:spcAft>
                        <a:buNone/>
                      </a:pPr>
                      <a:r>
                        <a:rPr lang="en" sz="1100"/>
                        <a:t>260117</a:t>
                      </a:r>
                      <a:endParaRPr sz="1100"/>
                    </a:p>
                  </a:txBody>
                  <a:tcPr marT="25400" marB="25400" marR="25400" marL="25400" anchor="b">
                    <a:lnL cap="flat" cmpd="sng" w="5450">
                      <a:solidFill>
                        <a:srgbClr val="CCCCCC"/>
                      </a:solidFill>
                      <a:prstDash val="solid"/>
                      <a:round/>
                      <a:headEnd len="sm" w="sm" type="none"/>
                      <a:tailEnd len="sm" w="sm" type="none"/>
                    </a:lnL>
                    <a:lnR cap="flat" cmpd="sng" w="5450">
                      <a:solidFill>
                        <a:srgbClr val="CCCCCC"/>
                      </a:solidFill>
                      <a:prstDash val="solid"/>
                      <a:round/>
                      <a:headEnd len="sm" w="sm" type="none"/>
                      <a:tailEnd len="sm" w="sm" type="none"/>
                    </a:lnR>
                    <a:lnT cap="flat" cmpd="sng" w="5450">
                      <a:solidFill>
                        <a:srgbClr val="CCCCCC"/>
                      </a:solidFill>
                      <a:prstDash val="solid"/>
                      <a:round/>
                      <a:headEnd len="sm" w="sm" type="none"/>
                      <a:tailEnd len="sm" w="sm" type="none"/>
                    </a:lnT>
                    <a:lnB cap="flat" cmpd="sng" w="5450">
                      <a:solidFill>
                        <a:srgbClr val="CCCCCC"/>
                      </a:solidFill>
                      <a:prstDash val="solid"/>
                      <a:round/>
                      <a:headEnd len="sm" w="sm" type="none"/>
                      <a:tailEnd len="sm" w="sm" type="none"/>
                    </a:lnB>
                  </a:tcPr>
                </a:tc>
              </a:tr>
              <a:tr h="190500">
                <a:tc>
                  <a:txBody>
                    <a:bodyPr>
                      <a:noAutofit/>
                    </a:bodyPr>
                    <a:lstStyle/>
                    <a:p>
                      <a:pPr indent="0" lvl="0" marL="0" rtl="0" algn="r">
                        <a:lnSpc>
                          <a:spcPct val="115000"/>
                        </a:lnSpc>
                        <a:spcBef>
                          <a:spcPts val="0"/>
                        </a:spcBef>
                        <a:spcAft>
                          <a:spcPts val="0"/>
                        </a:spcAft>
                        <a:buNone/>
                      </a:pPr>
                      <a:r>
                        <a:rPr lang="en" sz="1100"/>
                        <a:t>793.211</a:t>
                      </a:r>
                      <a:endParaRPr sz="1100"/>
                    </a:p>
                  </a:txBody>
                  <a:tcPr marT="25400" marB="25400" marR="25400" marL="25400" anchor="b">
                    <a:lnL cap="flat" cmpd="sng" w="5450">
                      <a:solidFill>
                        <a:srgbClr val="CCCCCC"/>
                      </a:solidFill>
                      <a:prstDash val="solid"/>
                      <a:round/>
                      <a:headEnd len="sm" w="sm" type="none"/>
                      <a:tailEnd len="sm" w="sm" type="none"/>
                    </a:lnL>
                    <a:lnR cap="flat" cmpd="sng" w="5450">
                      <a:solidFill>
                        <a:srgbClr val="CCCCCC"/>
                      </a:solidFill>
                      <a:prstDash val="solid"/>
                      <a:round/>
                      <a:headEnd len="sm" w="sm" type="none"/>
                      <a:tailEnd len="sm" w="sm" type="none"/>
                    </a:lnR>
                    <a:lnT cap="flat" cmpd="sng" w="5450">
                      <a:solidFill>
                        <a:srgbClr val="CCCCCC"/>
                      </a:solidFill>
                      <a:prstDash val="solid"/>
                      <a:round/>
                      <a:headEnd len="sm" w="sm" type="none"/>
                      <a:tailEnd len="sm" w="sm" type="none"/>
                    </a:lnT>
                    <a:lnB cap="flat" cmpd="sng" w="5450">
                      <a:solidFill>
                        <a:srgbClr val="CCCCCC"/>
                      </a:solidFill>
                      <a:prstDash val="solid"/>
                      <a:round/>
                      <a:headEnd len="sm" w="sm" type="none"/>
                      <a:tailEnd len="sm" w="sm" type="none"/>
                    </a:lnB>
                  </a:tcPr>
                </a:tc>
                <a:tc>
                  <a:txBody>
                    <a:bodyPr>
                      <a:noAutofit/>
                    </a:bodyPr>
                    <a:lstStyle/>
                    <a:p>
                      <a:pPr indent="0" lvl="0" marL="0" rtl="0" algn="r">
                        <a:lnSpc>
                          <a:spcPct val="115000"/>
                        </a:lnSpc>
                        <a:spcBef>
                          <a:spcPts val="0"/>
                        </a:spcBef>
                        <a:spcAft>
                          <a:spcPts val="0"/>
                        </a:spcAft>
                        <a:buNone/>
                      </a:pPr>
                      <a:r>
                        <a:rPr lang="en" sz="1100"/>
                        <a:t>99.64%</a:t>
                      </a:r>
                      <a:endParaRPr sz="1100"/>
                    </a:p>
                  </a:txBody>
                  <a:tcPr marT="25400" marB="25400" marR="25400" marL="25400" anchor="b">
                    <a:lnL cap="flat" cmpd="sng" w="5450">
                      <a:solidFill>
                        <a:srgbClr val="CCCCCC"/>
                      </a:solidFill>
                      <a:prstDash val="solid"/>
                      <a:round/>
                      <a:headEnd len="sm" w="sm" type="none"/>
                      <a:tailEnd len="sm" w="sm" type="none"/>
                    </a:lnL>
                    <a:lnR cap="flat" cmpd="sng" w="5450">
                      <a:solidFill>
                        <a:srgbClr val="CCCCCC"/>
                      </a:solidFill>
                      <a:prstDash val="solid"/>
                      <a:round/>
                      <a:headEnd len="sm" w="sm" type="none"/>
                      <a:tailEnd len="sm" w="sm" type="none"/>
                    </a:lnR>
                    <a:lnT cap="flat" cmpd="sng" w="5450">
                      <a:solidFill>
                        <a:srgbClr val="CCCCCC"/>
                      </a:solidFill>
                      <a:prstDash val="solid"/>
                      <a:round/>
                      <a:headEnd len="sm" w="sm" type="none"/>
                      <a:tailEnd len="sm" w="sm" type="none"/>
                    </a:lnT>
                    <a:lnB cap="flat" cmpd="sng" w="5450">
                      <a:solidFill>
                        <a:srgbClr val="CCCCCC"/>
                      </a:solidFill>
                      <a:prstDash val="solid"/>
                      <a:round/>
                      <a:headEnd len="sm" w="sm" type="none"/>
                      <a:tailEnd len="sm" w="sm" type="none"/>
                    </a:lnB>
                  </a:tcPr>
                </a:tc>
                <a:tc>
                  <a:txBody>
                    <a:bodyPr>
                      <a:noAutofit/>
                    </a:bodyPr>
                    <a:lstStyle/>
                    <a:p>
                      <a:pPr indent="0" lvl="0" marL="0" rtl="0" algn="r">
                        <a:lnSpc>
                          <a:spcPct val="115000"/>
                        </a:lnSpc>
                        <a:spcBef>
                          <a:spcPts val="0"/>
                        </a:spcBef>
                        <a:spcAft>
                          <a:spcPts val="0"/>
                        </a:spcAft>
                        <a:buNone/>
                      </a:pPr>
                      <a:r>
                        <a:rPr lang="en" sz="1100"/>
                        <a:t>725.346</a:t>
                      </a:r>
                      <a:endParaRPr sz="1100"/>
                    </a:p>
                  </a:txBody>
                  <a:tcPr marT="25400" marB="25400" marR="25400" marL="25400" anchor="b">
                    <a:lnL cap="flat" cmpd="sng" w="5450">
                      <a:solidFill>
                        <a:srgbClr val="CCCCCC"/>
                      </a:solidFill>
                      <a:prstDash val="solid"/>
                      <a:round/>
                      <a:headEnd len="sm" w="sm" type="none"/>
                      <a:tailEnd len="sm" w="sm" type="none"/>
                    </a:lnL>
                    <a:lnR cap="flat" cmpd="sng" w="5450">
                      <a:solidFill>
                        <a:srgbClr val="CCCCCC"/>
                      </a:solidFill>
                      <a:prstDash val="solid"/>
                      <a:round/>
                      <a:headEnd len="sm" w="sm" type="none"/>
                      <a:tailEnd len="sm" w="sm" type="none"/>
                    </a:lnR>
                    <a:lnT cap="flat" cmpd="sng" w="5450">
                      <a:solidFill>
                        <a:srgbClr val="CCCCCC"/>
                      </a:solidFill>
                      <a:prstDash val="solid"/>
                      <a:round/>
                      <a:headEnd len="sm" w="sm" type="none"/>
                      <a:tailEnd len="sm" w="sm" type="none"/>
                    </a:lnT>
                    <a:lnB cap="flat" cmpd="sng" w="5450">
                      <a:solidFill>
                        <a:srgbClr val="CCCCCC"/>
                      </a:solidFill>
                      <a:prstDash val="solid"/>
                      <a:round/>
                      <a:headEnd len="sm" w="sm" type="none"/>
                      <a:tailEnd len="sm" w="sm" type="none"/>
                    </a:lnB>
                  </a:tcPr>
                </a:tc>
                <a:tc>
                  <a:txBody>
                    <a:bodyPr>
                      <a:noAutofit/>
                    </a:bodyPr>
                    <a:lstStyle/>
                    <a:p>
                      <a:pPr indent="0" lvl="0" marL="0" rtl="0" algn="r">
                        <a:lnSpc>
                          <a:spcPct val="115000"/>
                        </a:lnSpc>
                        <a:spcBef>
                          <a:spcPts val="0"/>
                        </a:spcBef>
                        <a:spcAft>
                          <a:spcPts val="0"/>
                        </a:spcAft>
                        <a:buNone/>
                      </a:pPr>
                      <a:r>
                        <a:rPr lang="en" sz="1100"/>
                        <a:t>98.07%</a:t>
                      </a:r>
                      <a:endParaRPr sz="1100"/>
                    </a:p>
                  </a:txBody>
                  <a:tcPr marT="25400" marB="25400" marR="25400" marL="25400" anchor="b">
                    <a:lnL cap="flat" cmpd="sng" w="5450">
                      <a:solidFill>
                        <a:srgbClr val="CCCCCC"/>
                      </a:solidFill>
                      <a:prstDash val="solid"/>
                      <a:round/>
                      <a:headEnd len="sm" w="sm" type="none"/>
                      <a:tailEnd len="sm" w="sm" type="none"/>
                    </a:lnL>
                    <a:lnR cap="flat" cmpd="sng" w="5450">
                      <a:solidFill>
                        <a:srgbClr val="CCCCCC"/>
                      </a:solidFill>
                      <a:prstDash val="solid"/>
                      <a:round/>
                      <a:headEnd len="sm" w="sm" type="none"/>
                      <a:tailEnd len="sm" w="sm" type="none"/>
                    </a:lnR>
                    <a:lnT cap="flat" cmpd="sng" w="5450">
                      <a:solidFill>
                        <a:srgbClr val="CCCCCC"/>
                      </a:solidFill>
                      <a:prstDash val="solid"/>
                      <a:round/>
                      <a:headEnd len="sm" w="sm" type="none"/>
                      <a:tailEnd len="sm" w="sm" type="none"/>
                    </a:lnT>
                    <a:lnB cap="flat" cmpd="sng" w="5450">
                      <a:solidFill>
                        <a:srgbClr val="CCCCCC"/>
                      </a:solidFill>
                      <a:prstDash val="solid"/>
                      <a:round/>
                      <a:headEnd len="sm" w="sm" type="none"/>
                      <a:tailEnd len="sm" w="sm" type="none"/>
                    </a:lnB>
                  </a:tcPr>
                </a:tc>
                <a:tc>
                  <a:txBody>
                    <a:bodyPr>
                      <a:noAutofit/>
                    </a:bodyPr>
                    <a:lstStyle/>
                    <a:p>
                      <a:pPr indent="0" lvl="0" marL="0" rtl="0" algn="r">
                        <a:lnSpc>
                          <a:spcPct val="115000"/>
                        </a:lnSpc>
                        <a:spcBef>
                          <a:spcPts val="0"/>
                        </a:spcBef>
                        <a:spcAft>
                          <a:spcPts val="0"/>
                        </a:spcAft>
                        <a:buNone/>
                      </a:pPr>
                      <a:r>
                        <a:rPr lang="en" sz="1100"/>
                        <a:t>711.818</a:t>
                      </a:r>
                      <a:endParaRPr sz="1100"/>
                    </a:p>
                  </a:txBody>
                  <a:tcPr marT="25400" marB="25400" marR="25400" marL="25400" anchor="b">
                    <a:lnL cap="flat" cmpd="sng" w="5450">
                      <a:solidFill>
                        <a:srgbClr val="CCCCCC"/>
                      </a:solidFill>
                      <a:prstDash val="solid"/>
                      <a:round/>
                      <a:headEnd len="sm" w="sm" type="none"/>
                      <a:tailEnd len="sm" w="sm" type="none"/>
                    </a:lnL>
                    <a:lnR cap="flat" cmpd="sng" w="5450">
                      <a:solidFill>
                        <a:srgbClr val="CCCCCC"/>
                      </a:solidFill>
                      <a:prstDash val="solid"/>
                      <a:round/>
                      <a:headEnd len="sm" w="sm" type="none"/>
                      <a:tailEnd len="sm" w="sm" type="none"/>
                    </a:lnR>
                    <a:lnT cap="flat" cmpd="sng" w="5450">
                      <a:solidFill>
                        <a:srgbClr val="CCCCCC"/>
                      </a:solidFill>
                      <a:prstDash val="solid"/>
                      <a:round/>
                      <a:headEnd len="sm" w="sm" type="none"/>
                      <a:tailEnd len="sm" w="sm" type="none"/>
                    </a:lnT>
                    <a:lnB cap="flat" cmpd="sng" w="5450">
                      <a:solidFill>
                        <a:srgbClr val="CCCCCC"/>
                      </a:solidFill>
                      <a:prstDash val="solid"/>
                      <a:round/>
                      <a:headEnd len="sm" w="sm" type="none"/>
                      <a:tailEnd len="sm" w="sm" type="none"/>
                    </a:lnB>
                  </a:tcPr>
                </a:tc>
                <a:tc>
                  <a:txBody>
                    <a:bodyPr>
                      <a:noAutofit/>
                    </a:bodyPr>
                    <a:lstStyle/>
                    <a:p>
                      <a:pPr indent="0" lvl="0" marL="0" rtl="0" algn="r">
                        <a:lnSpc>
                          <a:spcPct val="115000"/>
                        </a:lnSpc>
                        <a:spcBef>
                          <a:spcPts val="0"/>
                        </a:spcBef>
                        <a:spcAft>
                          <a:spcPts val="0"/>
                        </a:spcAft>
                        <a:buNone/>
                      </a:pPr>
                      <a:r>
                        <a:rPr lang="en" sz="1100"/>
                        <a:t>98.10%</a:t>
                      </a:r>
                      <a:endParaRPr sz="1100"/>
                    </a:p>
                  </a:txBody>
                  <a:tcPr marT="25400" marB="25400" marR="25400" marL="25400" anchor="b">
                    <a:lnL cap="flat" cmpd="sng" w="5450">
                      <a:solidFill>
                        <a:srgbClr val="CCCCCC"/>
                      </a:solidFill>
                      <a:prstDash val="solid"/>
                      <a:round/>
                      <a:headEnd len="sm" w="sm" type="none"/>
                      <a:tailEnd len="sm" w="sm" type="none"/>
                    </a:lnL>
                    <a:lnR cap="flat" cmpd="sng" w="5450">
                      <a:solidFill>
                        <a:srgbClr val="CCCCCC"/>
                      </a:solidFill>
                      <a:prstDash val="solid"/>
                      <a:round/>
                      <a:headEnd len="sm" w="sm" type="none"/>
                      <a:tailEnd len="sm" w="sm" type="none"/>
                    </a:lnR>
                    <a:lnT cap="flat" cmpd="sng" w="5450">
                      <a:solidFill>
                        <a:srgbClr val="CCCCCC"/>
                      </a:solidFill>
                      <a:prstDash val="solid"/>
                      <a:round/>
                      <a:headEnd len="sm" w="sm" type="none"/>
                      <a:tailEnd len="sm" w="sm" type="none"/>
                    </a:lnT>
                    <a:lnB cap="flat" cmpd="sng" w="5450">
                      <a:solidFill>
                        <a:srgbClr val="CCCCCC"/>
                      </a:solidFill>
                      <a:prstDash val="solid"/>
                      <a:round/>
                      <a:headEnd len="sm" w="sm" type="none"/>
                      <a:tailEnd len="sm" w="sm" type="none"/>
                    </a:lnB>
                  </a:tcPr>
                </a:tc>
                <a:tc>
                  <a:txBody>
                    <a:bodyPr>
                      <a:noAutofit/>
                    </a:bodyPr>
                    <a:lstStyle/>
                    <a:p>
                      <a:pPr indent="0" lvl="0" marL="0" rtl="0" algn="r">
                        <a:lnSpc>
                          <a:spcPct val="115000"/>
                        </a:lnSpc>
                        <a:spcBef>
                          <a:spcPts val="0"/>
                        </a:spcBef>
                        <a:spcAft>
                          <a:spcPts val="0"/>
                        </a:spcAft>
                        <a:buNone/>
                      </a:pPr>
                      <a:r>
                        <a:rPr lang="en" sz="1100"/>
                        <a:t>201-136</a:t>
                      </a:r>
                      <a:endParaRPr sz="1100"/>
                    </a:p>
                  </a:txBody>
                  <a:tcPr marT="25400" marB="25400" marR="25400" marL="25400" anchor="b">
                    <a:lnL cap="flat" cmpd="sng" w="5450">
                      <a:solidFill>
                        <a:srgbClr val="CCCCCC"/>
                      </a:solidFill>
                      <a:prstDash val="solid"/>
                      <a:round/>
                      <a:headEnd len="sm" w="sm" type="none"/>
                      <a:tailEnd len="sm" w="sm" type="none"/>
                    </a:lnL>
                    <a:lnR cap="flat" cmpd="sng" w="5450">
                      <a:solidFill>
                        <a:srgbClr val="CCCCCC"/>
                      </a:solidFill>
                      <a:prstDash val="solid"/>
                      <a:round/>
                      <a:headEnd len="sm" w="sm" type="none"/>
                      <a:tailEnd len="sm" w="sm" type="none"/>
                    </a:lnR>
                    <a:lnT cap="flat" cmpd="sng" w="5450">
                      <a:solidFill>
                        <a:srgbClr val="CCCCCC"/>
                      </a:solidFill>
                      <a:prstDash val="solid"/>
                      <a:round/>
                      <a:headEnd len="sm" w="sm" type="none"/>
                      <a:tailEnd len="sm" w="sm" type="none"/>
                    </a:lnT>
                    <a:lnB cap="flat" cmpd="sng" w="5450">
                      <a:solidFill>
                        <a:srgbClr val="CCCCCC"/>
                      </a:solidFill>
                      <a:prstDash val="solid"/>
                      <a:round/>
                      <a:headEnd len="sm" w="sm" type="none"/>
                      <a:tailEnd len="sm" w="sm" type="none"/>
                    </a:lnB>
                  </a:tcPr>
                </a:tc>
                <a:tc>
                  <a:txBody>
                    <a:bodyPr>
                      <a:noAutofit/>
                    </a:bodyPr>
                    <a:lstStyle/>
                    <a:p>
                      <a:pPr indent="0" lvl="0" marL="0" rtl="0" algn="r">
                        <a:lnSpc>
                          <a:spcPct val="115000"/>
                        </a:lnSpc>
                        <a:spcBef>
                          <a:spcPts val="0"/>
                        </a:spcBef>
                        <a:spcAft>
                          <a:spcPts val="0"/>
                        </a:spcAft>
                        <a:buNone/>
                      </a:pPr>
                      <a:r>
                        <a:rPr lang="en" sz="1100"/>
                        <a:t>188869</a:t>
                      </a:r>
                      <a:endParaRPr sz="1100"/>
                    </a:p>
                  </a:txBody>
                  <a:tcPr marT="25400" marB="25400" marR="25400" marL="25400" anchor="b">
                    <a:lnL cap="flat" cmpd="sng" w="5450">
                      <a:solidFill>
                        <a:srgbClr val="CCCCCC"/>
                      </a:solidFill>
                      <a:prstDash val="solid"/>
                      <a:round/>
                      <a:headEnd len="sm" w="sm" type="none"/>
                      <a:tailEnd len="sm" w="sm" type="none"/>
                    </a:lnL>
                    <a:lnR cap="flat" cmpd="sng" w="5450">
                      <a:solidFill>
                        <a:srgbClr val="CCCCCC"/>
                      </a:solidFill>
                      <a:prstDash val="solid"/>
                      <a:round/>
                      <a:headEnd len="sm" w="sm" type="none"/>
                      <a:tailEnd len="sm" w="sm" type="none"/>
                    </a:lnR>
                    <a:lnT cap="flat" cmpd="sng" w="5450">
                      <a:solidFill>
                        <a:srgbClr val="CCCCCC"/>
                      </a:solidFill>
                      <a:prstDash val="solid"/>
                      <a:round/>
                      <a:headEnd len="sm" w="sm" type="none"/>
                      <a:tailEnd len="sm" w="sm" type="none"/>
                    </a:lnT>
                    <a:lnB cap="flat" cmpd="sng" w="5450">
                      <a:solidFill>
                        <a:srgbClr val="CCCCCC"/>
                      </a:solidFill>
                      <a:prstDash val="solid"/>
                      <a:round/>
                      <a:headEnd len="sm" w="sm" type="none"/>
                      <a:tailEnd len="sm" w="sm" type="none"/>
                    </a:lnB>
                  </a:tcPr>
                </a:tc>
              </a:tr>
              <a:tr h="190500">
                <a:tc>
                  <a:txBody>
                    <a:bodyPr>
                      <a:noAutofit/>
                    </a:bodyPr>
                    <a:lstStyle/>
                    <a:p>
                      <a:pPr indent="0" lvl="0" marL="0" rtl="0" algn="r">
                        <a:lnSpc>
                          <a:spcPct val="115000"/>
                        </a:lnSpc>
                        <a:spcBef>
                          <a:spcPts val="0"/>
                        </a:spcBef>
                        <a:spcAft>
                          <a:spcPts val="0"/>
                        </a:spcAft>
                        <a:buNone/>
                      </a:pPr>
                      <a:r>
                        <a:rPr lang="en" sz="1100"/>
                        <a:t>583.988</a:t>
                      </a:r>
                      <a:endParaRPr sz="1100"/>
                    </a:p>
                  </a:txBody>
                  <a:tcPr marT="25400" marB="25400" marR="25400" marL="25400" anchor="b">
                    <a:lnL cap="flat" cmpd="sng" w="5450">
                      <a:solidFill>
                        <a:srgbClr val="CCCCCC"/>
                      </a:solidFill>
                      <a:prstDash val="solid"/>
                      <a:round/>
                      <a:headEnd len="sm" w="sm" type="none"/>
                      <a:tailEnd len="sm" w="sm" type="none"/>
                    </a:lnL>
                    <a:lnR cap="flat" cmpd="sng" w="5450">
                      <a:solidFill>
                        <a:srgbClr val="CCCCCC"/>
                      </a:solidFill>
                      <a:prstDash val="solid"/>
                      <a:round/>
                      <a:headEnd len="sm" w="sm" type="none"/>
                      <a:tailEnd len="sm" w="sm" type="none"/>
                    </a:lnR>
                    <a:lnT cap="flat" cmpd="sng" w="5450">
                      <a:solidFill>
                        <a:srgbClr val="CCCCCC"/>
                      </a:solidFill>
                      <a:prstDash val="solid"/>
                      <a:round/>
                      <a:headEnd len="sm" w="sm" type="none"/>
                      <a:tailEnd len="sm" w="sm" type="none"/>
                    </a:lnT>
                    <a:lnB cap="flat" cmpd="sng" w="5450">
                      <a:solidFill>
                        <a:srgbClr val="CCCCCC"/>
                      </a:solidFill>
                      <a:prstDash val="solid"/>
                      <a:round/>
                      <a:headEnd len="sm" w="sm" type="none"/>
                      <a:tailEnd len="sm" w="sm" type="none"/>
                    </a:lnB>
                  </a:tcPr>
                </a:tc>
                <a:tc>
                  <a:txBody>
                    <a:bodyPr>
                      <a:noAutofit/>
                    </a:bodyPr>
                    <a:lstStyle/>
                    <a:p>
                      <a:pPr indent="0" lvl="0" marL="0" rtl="0" algn="r">
                        <a:lnSpc>
                          <a:spcPct val="115000"/>
                        </a:lnSpc>
                        <a:spcBef>
                          <a:spcPts val="0"/>
                        </a:spcBef>
                        <a:spcAft>
                          <a:spcPts val="0"/>
                        </a:spcAft>
                        <a:buNone/>
                      </a:pPr>
                      <a:r>
                        <a:rPr lang="en" sz="1100"/>
                        <a:t>99.76%</a:t>
                      </a:r>
                      <a:endParaRPr sz="1100"/>
                    </a:p>
                  </a:txBody>
                  <a:tcPr marT="25400" marB="25400" marR="25400" marL="25400" anchor="b">
                    <a:lnL cap="flat" cmpd="sng" w="5450">
                      <a:solidFill>
                        <a:srgbClr val="CCCCCC"/>
                      </a:solidFill>
                      <a:prstDash val="solid"/>
                      <a:round/>
                      <a:headEnd len="sm" w="sm" type="none"/>
                      <a:tailEnd len="sm" w="sm" type="none"/>
                    </a:lnL>
                    <a:lnR cap="flat" cmpd="sng" w="5450">
                      <a:solidFill>
                        <a:srgbClr val="CCCCCC"/>
                      </a:solidFill>
                      <a:prstDash val="solid"/>
                      <a:round/>
                      <a:headEnd len="sm" w="sm" type="none"/>
                      <a:tailEnd len="sm" w="sm" type="none"/>
                    </a:lnR>
                    <a:lnT cap="flat" cmpd="sng" w="5450">
                      <a:solidFill>
                        <a:srgbClr val="CCCCCC"/>
                      </a:solidFill>
                      <a:prstDash val="solid"/>
                      <a:round/>
                      <a:headEnd len="sm" w="sm" type="none"/>
                      <a:tailEnd len="sm" w="sm" type="none"/>
                    </a:lnT>
                    <a:lnB cap="flat" cmpd="sng" w="5450">
                      <a:solidFill>
                        <a:srgbClr val="CCCCCC"/>
                      </a:solidFill>
                      <a:prstDash val="solid"/>
                      <a:round/>
                      <a:headEnd len="sm" w="sm" type="none"/>
                      <a:tailEnd len="sm" w="sm" type="none"/>
                    </a:lnB>
                  </a:tcPr>
                </a:tc>
                <a:tc>
                  <a:txBody>
                    <a:bodyPr>
                      <a:noAutofit/>
                    </a:bodyPr>
                    <a:lstStyle/>
                    <a:p>
                      <a:pPr indent="0" lvl="0" marL="0" rtl="0" algn="r">
                        <a:lnSpc>
                          <a:spcPct val="115000"/>
                        </a:lnSpc>
                        <a:spcBef>
                          <a:spcPts val="0"/>
                        </a:spcBef>
                        <a:spcAft>
                          <a:spcPts val="0"/>
                        </a:spcAft>
                        <a:buNone/>
                      </a:pPr>
                      <a:r>
                        <a:rPr lang="en" sz="1100"/>
                        <a:t>698.935</a:t>
                      </a:r>
                      <a:endParaRPr sz="1100"/>
                    </a:p>
                  </a:txBody>
                  <a:tcPr marT="25400" marB="25400" marR="25400" marL="25400" anchor="b">
                    <a:lnL cap="flat" cmpd="sng" w="5450">
                      <a:solidFill>
                        <a:srgbClr val="CCCCCC"/>
                      </a:solidFill>
                      <a:prstDash val="solid"/>
                      <a:round/>
                      <a:headEnd len="sm" w="sm" type="none"/>
                      <a:tailEnd len="sm" w="sm" type="none"/>
                    </a:lnL>
                    <a:lnR cap="flat" cmpd="sng" w="5450">
                      <a:solidFill>
                        <a:srgbClr val="CCCCCC"/>
                      </a:solidFill>
                      <a:prstDash val="solid"/>
                      <a:round/>
                      <a:headEnd len="sm" w="sm" type="none"/>
                      <a:tailEnd len="sm" w="sm" type="none"/>
                    </a:lnR>
                    <a:lnT cap="flat" cmpd="sng" w="5450">
                      <a:solidFill>
                        <a:srgbClr val="CCCCCC"/>
                      </a:solidFill>
                      <a:prstDash val="solid"/>
                      <a:round/>
                      <a:headEnd len="sm" w="sm" type="none"/>
                      <a:tailEnd len="sm" w="sm" type="none"/>
                    </a:lnT>
                    <a:lnB cap="flat" cmpd="sng" w="5450">
                      <a:solidFill>
                        <a:srgbClr val="CCCCCC"/>
                      </a:solidFill>
                      <a:prstDash val="solid"/>
                      <a:round/>
                      <a:headEnd len="sm" w="sm" type="none"/>
                      <a:tailEnd len="sm" w="sm" type="none"/>
                    </a:lnB>
                  </a:tcPr>
                </a:tc>
                <a:tc>
                  <a:txBody>
                    <a:bodyPr>
                      <a:noAutofit/>
                    </a:bodyPr>
                    <a:lstStyle/>
                    <a:p>
                      <a:pPr indent="0" lvl="0" marL="0" rtl="0" algn="r">
                        <a:lnSpc>
                          <a:spcPct val="115000"/>
                        </a:lnSpc>
                        <a:spcBef>
                          <a:spcPts val="0"/>
                        </a:spcBef>
                        <a:spcAft>
                          <a:spcPts val="0"/>
                        </a:spcAft>
                        <a:buNone/>
                      </a:pPr>
                      <a:r>
                        <a:rPr lang="en" sz="1100"/>
                        <a:t>98.09%</a:t>
                      </a:r>
                      <a:endParaRPr sz="1100"/>
                    </a:p>
                  </a:txBody>
                  <a:tcPr marT="25400" marB="25400" marR="25400" marL="25400" anchor="b">
                    <a:lnL cap="flat" cmpd="sng" w="5450">
                      <a:solidFill>
                        <a:srgbClr val="CCCCCC"/>
                      </a:solidFill>
                      <a:prstDash val="solid"/>
                      <a:round/>
                      <a:headEnd len="sm" w="sm" type="none"/>
                      <a:tailEnd len="sm" w="sm" type="none"/>
                    </a:lnL>
                    <a:lnR cap="flat" cmpd="sng" w="5450">
                      <a:solidFill>
                        <a:srgbClr val="CCCCCC"/>
                      </a:solidFill>
                      <a:prstDash val="solid"/>
                      <a:round/>
                      <a:headEnd len="sm" w="sm" type="none"/>
                      <a:tailEnd len="sm" w="sm" type="none"/>
                    </a:lnR>
                    <a:lnT cap="flat" cmpd="sng" w="5450">
                      <a:solidFill>
                        <a:srgbClr val="CCCCCC"/>
                      </a:solidFill>
                      <a:prstDash val="solid"/>
                      <a:round/>
                      <a:headEnd len="sm" w="sm" type="none"/>
                      <a:tailEnd len="sm" w="sm" type="none"/>
                    </a:lnT>
                    <a:lnB cap="flat" cmpd="sng" w="5450">
                      <a:solidFill>
                        <a:srgbClr val="CCCCCC"/>
                      </a:solidFill>
                      <a:prstDash val="solid"/>
                      <a:round/>
                      <a:headEnd len="sm" w="sm" type="none"/>
                      <a:tailEnd len="sm" w="sm" type="none"/>
                    </a:lnB>
                  </a:tcPr>
                </a:tc>
                <a:tc>
                  <a:txBody>
                    <a:bodyPr>
                      <a:noAutofit/>
                    </a:bodyPr>
                    <a:lstStyle/>
                    <a:p>
                      <a:pPr indent="0" lvl="0" marL="0" rtl="0" algn="r">
                        <a:lnSpc>
                          <a:spcPct val="115000"/>
                        </a:lnSpc>
                        <a:spcBef>
                          <a:spcPts val="0"/>
                        </a:spcBef>
                        <a:spcAft>
                          <a:spcPts val="0"/>
                        </a:spcAft>
                        <a:buNone/>
                      </a:pPr>
                      <a:r>
                        <a:rPr lang="en" sz="1100"/>
                        <a:t>711.13</a:t>
                      </a:r>
                      <a:endParaRPr sz="1100"/>
                    </a:p>
                  </a:txBody>
                  <a:tcPr marT="25400" marB="25400" marR="25400" marL="25400" anchor="b">
                    <a:lnL cap="flat" cmpd="sng" w="5450">
                      <a:solidFill>
                        <a:srgbClr val="CCCCCC"/>
                      </a:solidFill>
                      <a:prstDash val="solid"/>
                      <a:round/>
                      <a:headEnd len="sm" w="sm" type="none"/>
                      <a:tailEnd len="sm" w="sm" type="none"/>
                    </a:lnL>
                    <a:lnR cap="flat" cmpd="sng" w="5450">
                      <a:solidFill>
                        <a:srgbClr val="CCCCCC"/>
                      </a:solidFill>
                      <a:prstDash val="solid"/>
                      <a:round/>
                      <a:headEnd len="sm" w="sm" type="none"/>
                      <a:tailEnd len="sm" w="sm" type="none"/>
                    </a:lnR>
                    <a:lnT cap="flat" cmpd="sng" w="5450">
                      <a:solidFill>
                        <a:srgbClr val="CCCCCC"/>
                      </a:solidFill>
                      <a:prstDash val="solid"/>
                      <a:round/>
                      <a:headEnd len="sm" w="sm" type="none"/>
                      <a:tailEnd len="sm" w="sm" type="none"/>
                    </a:lnT>
                    <a:lnB cap="flat" cmpd="sng" w="5450">
                      <a:solidFill>
                        <a:srgbClr val="CCCCCC"/>
                      </a:solidFill>
                      <a:prstDash val="solid"/>
                      <a:round/>
                      <a:headEnd len="sm" w="sm" type="none"/>
                      <a:tailEnd len="sm" w="sm" type="none"/>
                    </a:lnB>
                  </a:tcPr>
                </a:tc>
                <a:tc>
                  <a:txBody>
                    <a:bodyPr>
                      <a:noAutofit/>
                    </a:bodyPr>
                    <a:lstStyle/>
                    <a:p>
                      <a:pPr indent="0" lvl="0" marL="0" rtl="0" algn="r">
                        <a:lnSpc>
                          <a:spcPct val="115000"/>
                        </a:lnSpc>
                        <a:spcBef>
                          <a:spcPts val="0"/>
                        </a:spcBef>
                        <a:spcAft>
                          <a:spcPts val="0"/>
                        </a:spcAft>
                        <a:buNone/>
                      </a:pPr>
                      <a:r>
                        <a:rPr lang="en" sz="1100"/>
                        <a:t>98.17%</a:t>
                      </a:r>
                      <a:endParaRPr sz="1100"/>
                    </a:p>
                  </a:txBody>
                  <a:tcPr marT="25400" marB="25400" marR="25400" marL="25400" anchor="b">
                    <a:lnL cap="flat" cmpd="sng" w="5450">
                      <a:solidFill>
                        <a:srgbClr val="CCCCCC"/>
                      </a:solidFill>
                      <a:prstDash val="solid"/>
                      <a:round/>
                      <a:headEnd len="sm" w="sm" type="none"/>
                      <a:tailEnd len="sm" w="sm" type="none"/>
                    </a:lnL>
                    <a:lnR cap="flat" cmpd="sng" w="5450">
                      <a:solidFill>
                        <a:srgbClr val="CCCCCC"/>
                      </a:solidFill>
                      <a:prstDash val="solid"/>
                      <a:round/>
                      <a:headEnd len="sm" w="sm" type="none"/>
                      <a:tailEnd len="sm" w="sm" type="none"/>
                    </a:lnR>
                    <a:lnT cap="flat" cmpd="sng" w="5450">
                      <a:solidFill>
                        <a:srgbClr val="CCCCCC"/>
                      </a:solidFill>
                      <a:prstDash val="solid"/>
                      <a:round/>
                      <a:headEnd len="sm" w="sm" type="none"/>
                      <a:tailEnd len="sm" w="sm" type="none"/>
                    </a:lnT>
                    <a:lnB cap="flat" cmpd="sng" w="5450">
                      <a:solidFill>
                        <a:srgbClr val="CCCCCC"/>
                      </a:solidFill>
                      <a:prstDash val="solid"/>
                      <a:round/>
                      <a:headEnd len="sm" w="sm" type="none"/>
                      <a:tailEnd len="sm" w="sm" type="none"/>
                    </a:lnB>
                  </a:tcPr>
                </a:tc>
                <a:tc>
                  <a:txBody>
                    <a:bodyPr>
                      <a:noAutofit/>
                    </a:bodyPr>
                    <a:lstStyle/>
                    <a:p>
                      <a:pPr indent="0" lvl="0" marL="0" rtl="0" algn="r">
                        <a:lnSpc>
                          <a:spcPct val="115000"/>
                        </a:lnSpc>
                        <a:spcBef>
                          <a:spcPts val="0"/>
                        </a:spcBef>
                        <a:spcAft>
                          <a:spcPts val="0"/>
                        </a:spcAft>
                        <a:buNone/>
                      </a:pPr>
                      <a:r>
                        <a:rPr lang="en" sz="1100"/>
                        <a:t>152-47</a:t>
                      </a:r>
                      <a:endParaRPr sz="1100"/>
                    </a:p>
                  </a:txBody>
                  <a:tcPr marT="25400" marB="25400" marR="25400" marL="25400" anchor="b">
                    <a:lnL cap="flat" cmpd="sng" w="5450">
                      <a:solidFill>
                        <a:srgbClr val="CCCCCC"/>
                      </a:solidFill>
                      <a:prstDash val="solid"/>
                      <a:round/>
                      <a:headEnd len="sm" w="sm" type="none"/>
                      <a:tailEnd len="sm" w="sm" type="none"/>
                    </a:lnL>
                    <a:lnR cap="flat" cmpd="sng" w="5450">
                      <a:solidFill>
                        <a:srgbClr val="CCCCCC"/>
                      </a:solidFill>
                      <a:prstDash val="solid"/>
                      <a:round/>
                      <a:headEnd len="sm" w="sm" type="none"/>
                      <a:tailEnd len="sm" w="sm" type="none"/>
                    </a:lnR>
                    <a:lnT cap="flat" cmpd="sng" w="5450">
                      <a:solidFill>
                        <a:srgbClr val="CCCCCC"/>
                      </a:solidFill>
                      <a:prstDash val="solid"/>
                      <a:round/>
                      <a:headEnd len="sm" w="sm" type="none"/>
                      <a:tailEnd len="sm" w="sm" type="none"/>
                    </a:lnT>
                    <a:lnB cap="flat" cmpd="sng" w="5450">
                      <a:solidFill>
                        <a:srgbClr val="CCCCCC"/>
                      </a:solidFill>
                      <a:prstDash val="solid"/>
                      <a:round/>
                      <a:headEnd len="sm" w="sm" type="none"/>
                      <a:tailEnd len="sm" w="sm" type="none"/>
                    </a:lnB>
                  </a:tcPr>
                </a:tc>
                <a:tc>
                  <a:txBody>
                    <a:bodyPr>
                      <a:noAutofit/>
                    </a:bodyPr>
                    <a:lstStyle/>
                    <a:p>
                      <a:pPr indent="0" lvl="0" marL="0" rtl="0" algn="r">
                        <a:lnSpc>
                          <a:spcPct val="115000"/>
                        </a:lnSpc>
                        <a:spcBef>
                          <a:spcPts val="0"/>
                        </a:spcBef>
                        <a:spcAft>
                          <a:spcPts val="0"/>
                        </a:spcAft>
                        <a:buNone/>
                      </a:pPr>
                      <a:r>
                        <a:rPr lang="en" sz="1100"/>
                        <a:t>128957</a:t>
                      </a:r>
                      <a:endParaRPr sz="1100"/>
                    </a:p>
                  </a:txBody>
                  <a:tcPr marT="25400" marB="25400" marR="25400" marL="25400" anchor="b">
                    <a:lnL cap="flat" cmpd="sng" w="5450">
                      <a:solidFill>
                        <a:srgbClr val="CCCCCC"/>
                      </a:solidFill>
                      <a:prstDash val="solid"/>
                      <a:round/>
                      <a:headEnd len="sm" w="sm" type="none"/>
                      <a:tailEnd len="sm" w="sm" type="none"/>
                    </a:lnL>
                    <a:lnR cap="flat" cmpd="sng" w="5450">
                      <a:solidFill>
                        <a:srgbClr val="CCCCCC"/>
                      </a:solidFill>
                      <a:prstDash val="solid"/>
                      <a:round/>
                      <a:headEnd len="sm" w="sm" type="none"/>
                      <a:tailEnd len="sm" w="sm" type="none"/>
                    </a:lnR>
                    <a:lnT cap="flat" cmpd="sng" w="5450">
                      <a:solidFill>
                        <a:srgbClr val="CCCCCC"/>
                      </a:solidFill>
                      <a:prstDash val="solid"/>
                      <a:round/>
                      <a:headEnd len="sm" w="sm" type="none"/>
                      <a:tailEnd len="sm" w="sm" type="none"/>
                    </a:lnT>
                    <a:lnB cap="flat" cmpd="sng" w="5450">
                      <a:solidFill>
                        <a:srgbClr val="CCCCCC"/>
                      </a:solidFill>
                      <a:prstDash val="solid"/>
                      <a:round/>
                      <a:headEnd len="sm" w="sm" type="none"/>
                      <a:tailEnd len="sm" w="sm" type="none"/>
                    </a:lnB>
                  </a:tcPr>
                </a:tc>
              </a:tr>
              <a:tr h="190500">
                <a:tc>
                  <a:txBody>
                    <a:bodyPr>
                      <a:noAutofit/>
                    </a:bodyPr>
                    <a:lstStyle/>
                    <a:p>
                      <a:pPr indent="0" lvl="0" marL="0" rtl="0" algn="r">
                        <a:lnSpc>
                          <a:spcPct val="115000"/>
                        </a:lnSpc>
                        <a:spcBef>
                          <a:spcPts val="0"/>
                        </a:spcBef>
                        <a:spcAft>
                          <a:spcPts val="0"/>
                        </a:spcAft>
                        <a:buNone/>
                      </a:pPr>
                      <a:r>
                        <a:rPr lang="en" sz="1100"/>
                        <a:t>579.719</a:t>
                      </a:r>
                      <a:endParaRPr sz="1100"/>
                    </a:p>
                  </a:txBody>
                  <a:tcPr marT="25400" marB="25400" marR="25400" marL="25400" anchor="b">
                    <a:lnL cap="flat" cmpd="sng" w="5450">
                      <a:solidFill>
                        <a:srgbClr val="CCCCCC"/>
                      </a:solidFill>
                      <a:prstDash val="solid"/>
                      <a:round/>
                      <a:headEnd len="sm" w="sm" type="none"/>
                      <a:tailEnd len="sm" w="sm" type="none"/>
                    </a:lnL>
                    <a:lnR cap="flat" cmpd="sng" w="5450">
                      <a:solidFill>
                        <a:srgbClr val="CCCCCC"/>
                      </a:solidFill>
                      <a:prstDash val="solid"/>
                      <a:round/>
                      <a:headEnd len="sm" w="sm" type="none"/>
                      <a:tailEnd len="sm" w="sm" type="none"/>
                    </a:lnR>
                    <a:lnT cap="flat" cmpd="sng" w="5450">
                      <a:solidFill>
                        <a:srgbClr val="CCCCCC"/>
                      </a:solidFill>
                      <a:prstDash val="solid"/>
                      <a:round/>
                      <a:headEnd len="sm" w="sm" type="none"/>
                      <a:tailEnd len="sm" w="sm" type="none"/>
                    </a:lnT>
                    <a:lnB cap="flat" cmpd="sng" w="5450">
                      <a:solidFill>
                        <a:srgbClr val="CCCCCC"/>
                      </a:solidFill>
                      <a:prstDash val="solid"/>
                      <a:round/>
                      <a:headEnd len="sm" w="sm" type="none"/>
                      <a:tailEnd len="sm" w="sm" type="none"/>
                    </a:lnB>
                  </a:tcPr>
                </a:tc>
                <a:tc>
                  <a:txBody>
                    <a:bodyPr>
                      <a:noAutofit/>
                    </a:bodyPr>
                    <a:lstStyle/>
                    <a:p>
                      <a:pPr indent="0" lvl="0" marL="0" rtl="0" algn="r">
                        <a:lnSpc>
                          <a:spcPct val="115000"/>
                        </a:lnSpc>
                        <a:spcBef>
                          <a:spcPts val="0"/>
                        </a:spcBef>
                        <a:spcAft>
                          <a:spcPts val="0"/>
                        </a:spcAft>
                        <a:buNone/>
                      </a:pPr>
                      <a:r>
                        <a:rPr lang="en" sz="1100"/>
                        <a:t>99.75%</a:t>
                      </a:r>
                      <a:endParaRPr sz="1100"/>
                    </a:p>
                  </a:txBody>
                  <a:tcPr marT="25400" marB="25400" marR="25400" marL="25400" anchor="b">
                    <a:lnL cap="flat" cmpd="sng" w="5450">
                      <a:solidFill>
                        <a:srgbClr val="CCCCCC"/>
                      </a:solidFill>
                      <a:prstDash val="solid"/>
                      <a:round/>
                      <a:headEnd len="sm" w="sm" type="none"/>
                      <a:tailEnd len="sm" w="sm" type="none"/>
                    </a:lnL>
                    <a:lnR cap="flat" cmpd="sng" w="5450">
                      <a:solidFill>
                        <a:srgbClr val="CCCCCC"/>
                      </a:solidFill>
                      <a:prstDash val="solid"/>
                      <a:round/>
                      <a:headEnd len="sm" w="sm" type="none"/>
                      <a:tailEnd len="sm" w="sm" type="none"/>
                    </a:lnR>
                    <a:lnT cap="flat" cmpd="sng" w="5450">
                      <a:solidFill>
                        <a:srgbClr val="CCCCCC"/>
                      </a:solidFill>
                      <a:prstDash val="solid"/>
                      <a:round/>
                      <a:headEnd len="sm" w="sm" type="none"/>
                      <a:tailEnd len="sm" w="sm" type="none"/>
                    </a:lnT>
                    <a:lnB cap="flat" cmpd="sng" w="5450">
                      <a:solidFill>
                        <a:srgbClr val="CCCCCC"/>
                      </a:solidFill>
                      <a:prstDash val="solid"/>
                      <a:round/>
                      <a:headEnd len="sm" w="sm" type="none"/>
                      <a:tailEnd len="sm" w="sm" type="none"/>
                    </a:lnB>
                  </a:tcPr>
                </a:tc>
                <a:tc>
                  <a:txBody>
                    <a:bodyPr>
                      <a:noAutofit/>
                    </a:bodyPr>
                    <a:lstStyle/>
                    <a:p>
                      <a:pPr indent="0" lvl="0" marL="0" rtl="0" algn="r">
                        <a:lnSpc>
                          <a:spcPct val="115000"/>
                        </a:lnSpc>
                        <a:spcBef>
                          <a:spcPts val="0"/>
                        </a:spcBef>
                        <a:spcAft>
                          <a:spcPts val="0"/>
                        </a:spcAft>
                        <a:buNone/>
                      </a:pPr>
                      <a:r>
                        <a:rPr lang="en" sz="1100"/>
                        <a:t>726.129</a:t>
                      </a:r>
                      <a:endParaRPr sz="1100"/>
                    </a:p>
                  </a:txBody>
                  <a:tcPr marT="25400" marB="25400" marR="25400" marL="25400" anchor="b">
                    <a:lnL cap="flat" cmpd="sng" w="5450">
                      <a:solidFill>
                        <a:srgbClr val="CCCCCC"/>
                      </a:solidFill>
                      <a:prstDash val="solid"/>
                      <a:round/>
                      <a:headEnd len="sm" w="sm" type="none"/>
                      <a:tailEnd len="sm" w="sm" type="none"/>
                    </a:lnL>
                    <a:lnR cap="flat" cmpd="sng" w="5450">
                      <a:solidFill>
                        <a:srgbClr val="CCCCCC"/>
                      </a:solidFill>
                      <a:prstDash val="solid"/>
                      <a:round/>
                      <a:headEnd len="sm" w="sm" type="none"/>
                      <a:tailEnd len="sm" w="sm" type="none"/>
                    </a:lnR>
                    <a:lnT cap="flat" cmpd="sng" w="5450">
                      <a:solidFill>
                        <a:srgbClr val="CCCCCC"/>
                      </a:solidFill>
                      <a:prstDash val="solid"/>
                      <a:round/>
                      <a:headEnd len="sm" w="sm" type="none"/>
                      <a:tailEnd len="sm" w="sm" type="none"/>
                    </a:lnT>
                    <a:lnB cap="flat" cmpd="sng" w="5450">
                      <a:solidFill>
                        <a:srgbClr val="CCCCCC"/>
                      </a:solidFill>
                      <a:prstDash val="solid"/>
                      <a:round/>
                      <a:headEnd len="sm" w="sm" type="none"/>
                      <a:tailEnd len="sm" w="sm" type="none"/>
                    </a:lnB>
                  </a:tcPr>
                </a:tc>
                <a:tc>
                  <a:txBody>
                    <a:bodyPr>
                      <a:noAutofit/>
                    </a:bodyPr>
                    <a:lstStyle/>
                    <a:p>
                      <a:pPr indent="0" lvl="0" marL="0" rtl="0" algn="r">
                        <a:lnSpc>
                          <a:spcPct val="115000"/>
                        </a:lnSpc>
                        <a:spcBef>
                          <a:spcPts val="0"/>
                        </a:spcBef>
                        <a:spcAft>
                          <a:spcPts val="0"/>
                        </a:spcAft>
                        <a:buNone/>
                      </a:pPr>
                      <a:r>
                        <a:rPr lang="en" sz="1100"/>
                        <a:t>98.25%</a:t>
                      </a:r>
                      <a:endParaRPr sz="1100"/>
                    </a:p>
                  </a:txBody>
                  <a:tcPr marT="25400" marB="25400" marR="25400" marL="25400" anchor="b">
                    <a:lnL cap="flat" cmpd="sng" w="5450">
                      <a:solidFill>
                        <a:srgbClr val="CCCCCC"/>
                      </a:solidFill>
                      <a:prstDash val="solid"/>
                      <a:round/>
                      <a:headEnd len="sm" w="sm" type="none"/>
                      <a:tailEnd len="sm" w="sm" type="none"/>
                    </a:lnL>
                    <a:lnR cap="flat" cmpd="sng" w="5450">
                      <a:solidFill>
                        <a:srgbClr val="CCCCCC"/>
                      </a:solidFill>
                      <a:prstDash val="solid"/>
                      <a:round/>
                      <a:headEnd len="sm" w="sm" type="none"/>
                      <a:tailEnd len="sm" w="sm" type="none"/>
                    </a:lnR>
                    <a:lnT cap="flat" cmpd="sng" w="5450">
                      <a:solidFill>
                        <a:srgbClr val="CCCCCC"/>
                      </a:solidFill>
                      <a:prstDash val="solid"/>
                      <a:round/>
                      <a:headEnd len="sm" w="sm" type="none"/>
                      <a:tailEnd len="sm" w="sm" type="none"/>
                    </a:lnT>
                    <a:lnB cap="flat" cmpd="sng" w="5450">
                      <a:solidFill>
                        <a:srgbClr val="CCCCCC"/>
                      </a:solidFill>
                      <a:prstDash val="solid"/>
                      <a:round/>
                      <a:headEnd len="sm" w="sm" type="none"/>
                      <a:tailEnd len="sm" w="sm" type="none"/>
                    </a:lnB>
                  </a:tcPr>
                </a:tc>
                <a:tc>
                  <a:txBody>
                    <a:bodyPr>
                      <a:noAutofit/>
                    </a:bodyPr>
                    <a:lstStyle/>
                    <a:p>
                      <a:pPr indent="0" lvl="0" marL="0" rtl="0" algn="r">
                        <a:lnSpc>
                          <a:spcPct val="115000"/>
                        </a:lnSpc>
                        <a:spcBef>
                          <a:spcPts val="0"/>
                        </a:spcBef>
                        <a:spcAft>
                          <a:spcPts val="0"/>
                        </a:spcAft>
                        <a:buNone/>
                      </a:pPr>
                      <a:r>
                        <a:rPr lang="en" sz="1100"/>
                        <a:t>748.333</a:t>
                      </a:r>
                      <a:endParaRPr sz="1100"/>
                    </a:p>
                  </a:txBody>
                  <a:tcPr marT="25400" marB="25400" marR="25400" marL="25400" anchor="b">
                    <a:lnL cap="flat" cmpd="sng" w="5450">
                      <a:solidFill>
                        <a:srgbClr val="CCCCCC"/>
                      </a:solidFill>
                      <a:prstDash val="solid"/>
                      <a:round/>
                      <a:headEnd len="sm" w="sm" type="none"/>
                      <a:tailEnd len="sm" w="sm" type="none"/>
                    </a:lnL>
                    <a:lnR cap="flat" cmpd="sng" w="5450">
                      <a:solidFill>
                        <a:srgbClr val="CCCCCC"/>
                      </a:solidFill>
                      <a:prstDash val="solid"/>
                      <a:round/>
                      <a:headEnd len="sm" w="sm" type="none"/>
                      <a:tailEnd len="sm" w="sm" type="none"/>
                    </a:lnR>
                    <a:lnT cap="flat" cmpd="sng" w="5450">
                      <a:solidFill>
                        <a:srgbClr val="CCCCCC"/>
                      </a:solidFill>
                      <a:prstDash val="solid"/>
                      <a:round/>
                      <a:headEnd len="sm" w="sm" type="none"/>
                      <a:tailEnd len="sm" w="sm" type="none"/>
                    </a:lnT>
                    <a:lnB cap="flat" cmpd="sng" w="5450">
                      <a:solidFill>
                        <a:srgbClr val="CCCCCC"/>
                      </a:solidFill>
                      <a:prstDash val="solid"/>
                      <a:round/>
                      <a:headEnd len="sm" w="sm" type="none"/>
                      <a:tailEnd len="sm" w="sm" type="none"/>
                    </a:lnB>
                  </a:tcPr>
                </a:tc>
                <a:tc>
                  <a:txBody>
                    <a:bodyPr>
                      <a:noAutofit/>
                    </a:bodyPr>
                    <a:lstStyle/>
                    <a:p>
                      <a:pPr indent="0" lvl="0" marL="0" rtl="0" algn="r">
                        <a:lnSpc>
                          <a:spcPct val="115000"/>
                        </a:lnSpc>
                        <a:spcBef>
                          <a:spcPts val="0"/>
                        </a:spcBef>
                        <a:spcAft>
                          <a:spcPts val="0"/>
                        </a:spcAft>
                        <a:buNone/>
                      </a:pPr>
                      <a:r>
                        <a:rPr lang="en" sz="1100"/>
                        <a:t>98.23%</a:t>
                      </a:r>
                      <a:endParaRPr sz="1100"/>
                    </a:p>
                  </a:txBody>
                  <a:tcPr marT="25400" marB="25400" marR="25400" marL="25400" anchor="b">
                    <a:lnL cap="flat" cmpd="sng" w="5450">
                      <a:solidFill>
                        <a:srgbClr val="CCCCCC"/>
                      </a:solidFill>
                      <a:prstDash val="solid"/>
                      <a:round/>
                      <a:headEnd len="sm" w="sm" type="none"/>
                      <a:tailEnd len="sm" w="sm" type="none"/>
                    </a:lnL>
                    <a:lnR cap="flat" cmpd="sng" w="5450">
                      <a:solidFill>
                        <a:srgbClr val="CCCCCC"/>
                      </a:solidFill>
                      <a:prstDash val="solid"/>
                      <a:round/>
                      <a:headEnd len="sm" w="sm" type="none"/>
                      <a:tailEnd len="sm" w="sm" type="none"/>
                    </a:lnR>
                    <a:lnT cap="flat" cmpd="sng" w="5450">
                      <a:solidFill>
                        <a:srgbClr val="CCCCCC"/>
                      </a:solidFill>
                      <a:prstDash val="solid"/>
                      <a:round/>
                      <a:headEnd len="sm" w="sm" type="none"/>
                      <a:tailEnd len="sm" w="sm" type="none"/>
                    </a:lnT>
                    <a:lnB cap="flat" cmpd="sng" w="5450">
                      <a:solidFill>
                        <a:srgbClr val="CCCCCC"/>
                      </a:solidFill>
                      <a:prstDash val="solid"/>
                      <a:round/>
                      <a:headEnd len="sm" w="sm" type="none"/>
                      <a:tailEnd len="sm" w="sm" type="none"/>
                    </a:lnB>
                  </a:tcPr>
                </a:tc>
                <a:tc>
                  <a:txBody>
                    <a:bodyPr>
                      <a:noAutofit/>
                    </a:bodyPr>
                    <a:lstStyle/>
                    <a:p>
                      <a:pPr indent="0" lvl="0" marL="0" rtl="0" algn="r">
                        <a:lnSpc>
                          <a:spcPct val="115000"/>
                        </a:lnSpc>
                        <a:spcBef>
                          <a:spcPts val="0"/>
                        </a:spcBef>
                        <a:spcAft>
                          <a:spcPts val="0"/>
                        </a:spcAft>
                        <a:buNone/>
                      </a:pPr>
                      <a:r>
                        <a:rPr lang="en" sz="1100"/>
                        <a:t>167-102</a:t>
                      </a:r>
                      <a:endParaRPr sz="1100"/>
                    </a:p>
                  </a:txBody>
                  <a:tcPr marT="25400" marB="25400" marR="25400" marL="25400" anchor="b">
                    <a:lnL cap="flat" cmpd="sng" w="5450">
                      <a:solidFill>
                        <a:srgbClr val="CCCCCC"/>
                      </a:solidFill>
                      <a:prstDash val="solid"/>
                      <a:round/>
                      <a:headEnd len="sm" w="sm" type="none"/>
                      <a:tailEnd len="sm" w="sm" type="none"/>
                    </a:lnL>
                    <a:lnR cap="flat" cmpd="sng" w="5450">
                      <a:solidFill>
                        <a:srgbClr val="CCCCCC"/>
                      </a:solidFill>
                      <a:prstDash val="solid"/>
                      <a:round/>
                      <a:headEnd len="sm" w="sm" type="none"/>
                      <a:tailEnd len="sm" w="sm" type="none"/>
                    </a:lnR>
                    <a:lnT cap="flat" cmpd="sng" w="5450">
                      <a:solidFill>
                        <a:srgbClr val="CCCCCC"/>
                      </a:solidFill>
                      <a:prstDash val="solid"/>
                      <a:round/>
                      <a:headEnd len="sm" w="sm" type="none"/>
                      <a:tailEnd len="sm" w="sm" type="none"/>
                    </a:lnT>
                    <a:lnB cap="flat" cmpd="sng" w="5450">
                      <a:solidFill>
                        <a:srgbClr val="CCCCCC"/>
                      </a:solidFill>
                      <a:prstDash val="solid"/>
                      <a:round/>
                      <a:headEnd len="sm" w="sm" type="none"/>
                      <a:tailEnd len="sm" w="sm" type="none"/>
                    </a:lnB>
                  </a:tcPr>
                </a:tc>
                <a:tc>
                  <a:txBody>
                    <a:bodyPr>
                      <a:noAutofit/>
                    </a:bodyPr>
                    <a:lstStyle/>
                    <a:p>
                      <a:pPr indent="0" lvl="0" marL="0" rtl="0" algn="r">
                        <a:lnSpc>
                          <a:spcPct val="115000"/>
                        </a:lnSpc>
                        <a:spcBef>
                          <a:spcPts val="0"/>
                        </a:spcBef>
                        <a:spcAft>
                          <a:spcPts val="0"/>
                        </a:spcAft>
                        <a:buNone/>
                      </a:pPr>
                      <a:r>
                        <a:rPr lang="en" sz="1100"/>
                        <a:t>151367</a:t>
                      </a:r>
                      <a:endParaRPr sz="1100"/>
                    </a:p>
                  </a:txBody>
                  <a:tcPr marT="25400" marB="25400" marR="25400" marL="25400" anchor="b">
                    <a:lnL cap="flat" cmpd="sng" w="5450">
                      <a:solidFill>
                        <a:srgbClr val="CCCCCC"/>
                      </a:solidFill>
                      <a:prstDash val="solid"/>
                      <a:round/>
                      <a:headEnd len="sm" w="sm" type="none"/>
                      <a:tailEnd len="sm" w="sm" type="none"/>
                    </a:lnL>
                    <a:lnR cap="flat" cmpd="sng" w="5450">
                      <a:solidFill>
                        <a:srgbClr val="CCCCCC"/>
                      </a:solidFill>
                      <a:prstDash val="solid"/>
                      <a:round/>
                      <a:headEnd len="sm" w="sm" type="none"/>
                      <a:tailEnd len="sm" w="sm" type="none"/>
                    </a:lnR>
                    <a:lnT cap="flat" cmpd="sng" w="5450">
                      <a:solidFill>
                        <a:srgbClr val="CCCCCC"/>
                      </a:solidFill>
                      <a:prstDash val="solid"/>
                      <a:round/>
                      <a:headEnd len="sm" w="sm" type="none"/>
                      <a:tailEnd len="sm" w="sm" type="none"/>
                    </a:lnT>
                    <a:lnB cap="flat" cmpd="sng" w="5450">
                      <a:solidFill>
                        <a:srgbClr val="CCCCCC"/>
                      </a:solidFill>
                      <a:prstDash val="solid"/>
                      <a:round/>
                      <a:headEnd len="sm" w="sm" type="none"/>
                      <a:tailEnd len="sm" w="sm" type="none"/>
                    </a:lnB>
                  </a:tcPr>
                </a:tc>
              </a:tr>
            </a:tbl>
          </a:graphicData>
        </a:graphic>
      </p:graphicFrame>
      <p:sp>
        <p:nvSpPr>
          <p:cNvPr id="362" name="Shape 362"/>
          <p:cNvSpPr txBox="1"/>
          <p:nvPr/>
        </p:nvSpPr>
        <p:spPr>
          <a:xfrm>
            <a:off x="348475" y="2786875"/>
            <a:ext cx="4576500" cy="15348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sz="1600">
                <a:solidFill>
                  <a:schemeClr val="dk2"/>
                </a:solidFill>
              </a:rPr>
              <a:t>Performance is better using the </a:t>
            </a:r>
            <a:r>
              <a:rPr b="1" lang="en" sz="1600">
                <a:solidFill>
                  <a:schemeClr val="dk2"/>
                </a:solidFill>
              </a:rPr>
              <a:t>By_removal</a:t>
            </a:r>
            <a:r>
              <a:rPr lang="en" sz="1600">
                <a:solidFill>
                  <a:schemeClr val="dk2"/>
                </a:solidFill>
              </a:rPr>
              <a:t> algorithm for splitting and pruning nodes</a:t>
            </a:r>
            <a:endParaRPr sz="1600">
              <a:solidFill>
                <a:schemeClr val="dk2"/>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6" name="Shape 366"/>
        <p:cNvGrpSpPr/>
        <p:nvPr/>
      </p:nvGrpSpPr>
      <p:grpSpPr>
        <a:xfrm>
          <a:off x="0" y="0"/>
          <a:ext cx="0" cy="0"/>
          <a:chOff x="0" y="0"/>
          <a:chExt cx="0" cy="0"/>
        </a:xfrm>
      </p:grpSpPr>
      <p:grpSp>
        <p:nvGrpSpPr>
          <p:cNvPr id="367" name="Shape 367"/>
          <p:cNvGrpSpPr/>
          <p:nvPr/>
        </p:nvGrpSpPr>
        <p:grpSpPr>
          <a:xfrm>
            <a:off x="0" y="0"/>
            <a:ext cx="9144001" cy="575375"/>
            <a:chOff x="0" y="0"/>
            <a:chExt cx="9144001" cy="575375"/>
          </a:xfrm>
        </p:grpSpPr>
        <p:pic>
          <p:nvPicPr>
            <p:cNvPr id="368" name="Shape 368"/>
            <p:cNvPicPr preferRelativeResize="0"/>
            <p:nvPr/>
          </p:nvPicPr>
          <p:blipFill rotWithShape="1">
            <a:blip r:embed="rId3">
              <a:alphaModFix/>
            </a:blip>
            <a:srcRect b="50619" l="131" r="17407" t="38246"/>
            <a:stretch/>
          </p:blipFill>
          <p:spPr>
            <a:xfrm>
              <a:off x="0" y="0"/>
              <a:ext cx="9144001" cy="572701"/>
            </a:xfrm>
            <a:prstGeom prst="rect">
              <a:avLst/>
            </a:prstGeom>
            <a:noFill/>
            <a:ln>
              <a:noFill/>
            </a:ln>
          </p:spPr>
        </p:pic>
        <p:sp>
          <p:nvSpPr>
            <p:cNvPr id="369" name="Shape 369"/>
            <p:cNvSpPr/>
            <p:nvPr/>
          </p:nvSpPr>
          <p:spPr>
            <a:xfrm>
              <a:off x="0" y="2675"/>
              <a:ext cx="5300700" cy="572700"/>
            </a:xfrm>
            <a:prstGeom prst="rect">
              <a:avLst/>
            </a:prstGeom>
            <a:solidFill>
              <a:srgbClr val="000000">
                <a:alpha val="6361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370" name="Shape 370"/>
          <p:cNvSpPr txBox="1"/>
          <p:nvPr>
            <p:ph type="title"/>
          </p:nvPr>
        </p:nvSpPr>
        <p:spPr>
          <a:xfrm>
            <a:off x="457175" y="38054"/>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800">
                <a:solidFill>
                  <a:srgbClr val="FFFFFF"/>
                </a:solidFill>
              </a:rPr>
              <a:t>Results - running against CIFAR-100 vs grid search</a:t>
            </a:r>
            <a:endParaRPr sz="1800">
              <a:solidFill>
                <a:srgbClr val="FFFFFF"/>
              </a:solidFill>
            </a:endParaRPr>
          </a:p>
        </p:txBody>
      </p:sp>
      <p:graphicFrame>
        <p:nvGraphicFramePr>
          <p:cNvPr id="371" name="Shape 371"/>
          <p:cNvGraphicFramePr/>
          <p:nvPr/>
        </p:nvGraphicFramePr>
        <p:xfrm>
          <a:off x="179325" y="667225"/>
          <a:ext cx="3000000" cy="3000000"/>
        </p:xfrm>
        <a:graphic>
          <a:graphicData uri="http://schemas.openxmlformats.org/drawingml/2006/table">
            <a:tbl>
              <a:tblPr>
                <a:noFill/>
                <a:tableStyleId>{F2022655-380E-483D-80F0-42DC3CDC4F53}</a:tableStyleId>
              </a:tblPr>
              <a:tblGrid>
                <a:gridCol w="823350"/>
                <a:gridCol w="823350"/>
                <a:gridCol w="823350"/>
                <a:gridCol w="823350"/>
                <a:gridCol w="823350"/>
                <a:gridCol w="823350"/>
                <a:gridCol w="1060325"/>
                <a:gridCol w="1004550"/>
              </a:tblGrid>
              <a:tr h="330200">
                <a:tc>
                  <a:txBody>
                    <a:bodyPr>
                      <a:noAutofit/>
                    </a:bodyPr>
                    <a:lstStyle/>
                    <a:p>
                      <a:pPr indent="0" lvl="0" marL="0" rtl="0">
                        <a:lnSpc>
                          <a:spcPct val="115000"/>
                        </a:lnSpc>
                        <a:spcBef>
                          <a:spcPts val="0"/>
                        </a:spcBef>
                        <a:spcAft>
                          <a:spcPts val="0"/>
                        </a:spcAft>
                        <a:buNone/>
                      </a:pPr>
                      <a:r>
                        <a:rPr b="1" lang="en" sz="1100"/>
                        <a:t>train error</a:t>
                      </a:r>
                      <a:endParaRPr sz="1100"/>
                    </a:p>
                  </a:txBody>
                  <a:tcPr marT="25400" marB="25400" marR="25400" marL="25400" anchor="b">
                    <a:lnL cap="flat" cmpd="sng" w="5450">
                      <a:solidFill>
                        <a:srgbClr val="CCCCCC"/>
                      </a:solidFill>
                      <a:prstDash val="solid"/>
                      <a:round/>
                      <a:headEnd len="sm" w="sm" type="none"/>
                      <a:tailEnd len="sm" w="sm" type="none"/>
                    </a:lnL>
                    <a:lnR cap="flat" cmpd="sng" w="5450">
                      <a:solidFill>
                        <a:srgbClr val="CCCCCC"/>
                      </a:solidFill>
                      <a:prstDash val="solid"/>
                      <a:round/>
                      <a:headEnd len="sm" w="sm" type="none"/>
                      <a:tailEnd len="sm" w="sm" type="none"/>
                    </a:lnR>
                    <a:lnT cap="flat" cmpd="sng" w="5450">
                      <a:solidFill>
                        <a:srgbClr val="CCCCCC"/>
                      </a:solidFill>
                      <a:prstDash val="solid"/>
                      <a:round/>
                      <a:headEnd len="sm" w="sm" type="none"/>
                      <a:tailEnd len="sm" w="sm" type="none"/>
                    </a:lnT>
                    <a:lnB cap="flat" cmpd="sng" w="5450">
                      <a:solidFill>
                        <a:srgbClr val="CCCCCC"/>
                      </a:solidFill>
                      <a:prstDash val="solid"/>
                      <a:round/>
                      <a:headEnd len="sm" w="sm" type="none"/>
                      <a:tailEnd len="sm" w="sm" type="none"/>
                    </a:lnB>
                  </a:tcPr>
                </a:tc>
                <a:tc>
                  <a:txBody>
                    <a:bodyPr>
                      <a:noAutofit/>
                    </a:bodyPr>
                    <a:lstStyle/>
                    <a:p>
                      <a:pPr indent="0" lvl="0" marL="0" rtl="0">
                        <a:lnSpc>
                          <a:spcPct val="115000"/>
                        </a:lnSpc>
                        <a:spcBef>
                          <a:spcPts val="0"/>
                        </a:spcBef>
                        <a:spcAft>
                          <a:spcPts val="0"/>
                        </a:spcAft>
                        <a:buNone/>
                      </a:pPr>
                      <a:r>
                        <a:rPr b="1" lang="en" sz="1100"/>
                        <a:t>train accuracy</a:t>
                      </a:r>
                      <a:endParaRPr sz="1100"/>
                    </a:p>
                  </a:txBody>
                  <a:tcPr marT="25400" marB="25400" marR="25400" marL="25400" anchor="b">
                    <a:lnL cap="flat" cmpd="sng" w="5450">
                      <a:solidFill>
                        <a:srgbClr val="CCCCCC"/>
                      </a:solidFill>
                      <a:prstDash val="solid"/>
                      <a:round/>
                      <a:headEnd len="sm" w="sm" type="none"/>
                      <a:tailEnd len="sm" w="sm" type="none"/>
                    </a:lnL>
                    <a:lnR cap="flat" cmpd="sng" w="5450">
                      <a:solidFill>
                        <a:srgbClr val="CCCCCC"/>
                      </a:solidFill>
                      <a:prstDash val="solid"/>
                      <a:round/>
                      <a:headEnd len="sm" w="sm" type="none"/>
                      <a:tailEnd len="sm" w="sm" type="none"/>
                    </a:lnR>
                    <a:lnT cap="flat" cmpd="sng" w="5450">
                      <a:solidFill>
                        <a:srgbClr val="CCCCCC"/>
                      </a:solidFill>
                      <a:prstDash val="solid"/>
                      <a:round/>
                      <a:headEnd len="sm" w="sm" type="none"/>
                      <a:tailEnd len="sm" w="sm" type="none"/>
                    </a:lnT>
                    <a:lnB cap="flat" cmpd="sng" w="5450">
                      <a:solidFill>
                        <a:srgbClr val="CCCCCC"/>
                      </a:solidFill>
                      <a:prstDash val="solid"/>
                      <a:round/>
                      <a:headEnd len="sm" w="sm" type="none"/>
                      <a:tailEnd len="sm" w="sm" type="none"/>
                    </a:lnB>
                  </a:tcPr>
                </a:tc>
                <a:tc>
                  <a:txBody>
                    <a:bodyPr>
                      <a:noAutofit/>
                    </a:bodyPr>
                    <a:lstStyle/>
                    <a:p>
                      <a:pPr indent="0" lvl="0" marL="0" rtl="0">
                        <a:lnSpc>
                          <a:spcPct val="115000"/>
                        </a:lnSpc>
                        <a:spcBef>
                          <a:spcPts val="0"/>
                        </a:spcBef>
                        <a:spcAft>
                          <a:spcPts val="0"/>
                        </a:spcAft>
                        <a:buNone/>
                      </a:pPr>
                      <a:r>
                        <a:rPr b="1" lang="en" sz="1100"/>
                        <a:t>validation error</a:t>
                      </a:r>
                      <a:endParaRPr sz="1100"/>
                    </a:p>
                  </a:txBody>
                  <a:tcPr marT="25400" marB="25400" marR="25400" marL="25400" anchor="b">
                    <a:lnL cap="flat" cmpd="sng" w="5450">
                      <a:solidFill>
                        <a:srgbClr val="CCCCCC"/>
                      </a:solidFill>
                      <a:prstDash val="solid"/>
                      <a:round/>
                      <a:headEnd len="sm" w="sm" type="none"/>
                      <a:tailEnd len="sm" w="sm" type="none"/>
                    </a:lnL>
                    <a:lnR cap="flat" cmpd="sng" w="5450">
                      <a:solidFill>
                        <a:srgbClr val="CCCCCC"/>
                      </a:solidFill>
                      <a:prstDash val="solid"/>
                      <a:round/>
                      <a:headEnd len="sm" w="sm" type="none"/>
                      <a:tailEnd len="sm" w="sm" type="none"/>
                    </a:lnR>
                    <a:lnT cap="flat" cmpd="sng" w="5450">
                      <a:solidFill>
                        <a:srgbClr val="CCCCCC"/>
                      </a:solidFill>
                      <a:prstDash val="solid"/>
                      <a:round/>
                      <a:headEnd len="sm" w="sm" type="none"/>
                      <a:tailEnd len="sm" w="sm" type="none"/>
                    </a:lnT>
                    <a:lnB cap="flat" cmpd="sng" w="5450">
                      <a:solidFill>
                        <a:srgbClr val="CCCCCC"/>
                      </a:solidFill>
                      <a:prstDash val="solid"/>
                      <a:round/>
                      <a:headEnd len="sm" w="sm" type="none"/>
                      <a:tailEnd len="sm" w="sm" type="none"/>
                    </a:lnB>
                  </a:tcPr>
                </a:tc>
                <a:tc>
                  <a:txBody>
                    <a:bodyPr>
                      <a:noAutofit/>
                    </a:bodyPr>
                    <a:lstStyle/>
                    <a:p>
                      <a:pPr indent="0" lvl="0" marL="0" rtl="0">
                        <a:lnSpc>
                          <a:spcPct val="115000"/>
                        </a:lnSpc>
                        <a:spcBef>
                          <a:spcPts val="0"/>
                        </a:spcBef>
                        <a:spcAft>
                          <a:spcPts val="0"/>
                        </a:spcAft>
                        <a:buNone/>
                      </a:pPr>
                      <a:r>
                        <a:rPr b="1" lang="en" sz="1100"/>
                        <a:t>validation accuracy</a:t>
                      </a:r>
                      <a:endParaRPr sz="1100"/>
                    </a:p>
                  </a:txBody>
                  <a:tcPr marT="25400" marB="25400" marR="25400" marL="25400" anchor="b">
                    <a:lnL cap="flat" cmpd="sng" w="5450">
                      <a:solidFill>
                        <a:srgbClr val="CCCCCC"/>
                      </a:solidFill>
                      <a:prstDash val="solid"/>
                      <a:round/>
                      <a:headEnd len="sm" w="sm" type="none"/>
                      <a:tailEnd len="sm" w="sm" type="none"/>
                    </a:lnL>
                    <a:lnR cap="flat" cmpd="sng" w="5450">
                      <a:solidFill>
                        <a:srgbClr val="CCCCCC"/>
                      </a:solidFill>
                      <a:prstDash val="solid"/>
                      <a:round/>
                      <a:headEnd len="sm" w="sm" type="none"/>
                      <a:tailEnd len="sm" w="sm" type="none"/>
                    </a:lnR>
                    <a:lnT cap="flat" cmpd="sng" w="5450">
                      <a:solidFill>
                        <a:srgbClr val="CCCCCC"/>
                      </a:solidFill>
                      <a:prstDash val="solid"/>
                      <a:round/>
                      <a:headEnd len="sm" w="sm" type="none"/>
                      <a:tailEnd len="sm" w="sm" type="none"/>
                    </a:lnT>
                    <a:lnB cap="flat" cmpd="sng" w="5450">
                      <a:solidFill>
                        <a:srgbClr val="CCCCCC"/>
                      </a:solidFill>
                      <a:prstDash val="solid"/>
                      <a:round/>
                      <a:headEnd len="sm" w="sm" type="none"/>
                      <a:tailEnd len="sm" w="sm" type="none"/>
                    </a:lnB>
                  </a:tcPr>
                </a:tc>
                <a:tc>
                  <a:txBody>
                    <a:bodyPr>
                      <a:noAutofit/>
                    </a:bodyPr>
                    <a:lstStyle/>
                    <a:p>
                      <a:pPr indent="0" lvl="0" marL="0" rtl="0">
                        <a:lnSpc>
                          <a:spcPct val="115000"/>
                        </a:lnSpc>
                        <a:spcBef>
                          <a:spcPts val="0"/>
                        </a:spcBef>
                        <a:spcAft>
                          <a:spcPts val="0"/>
                        </a:spcAft>
                        <a:buNone/>
                      </a:pPr>
                      <a:r>
                        <a:rPr b="1" lang="en" sz="1100"/>
                        <a:t>test error</a:t>
                      </a:r>
                      <a:endParaRPr sz="1100"/>
                    </a:p>
                  </a:txBody>
                  <a:tcPr marT="25400" marB="25400" marR="25400" marL="25400" anchor="b">
                    <a:lnL cap="flat" cmpd="sng" w="5450">
                      <a:solidFill>
                        <a:srgbClr val="CCCCCC"/>
                      </a:solidFill>
                      <a:prstDash val="solid"/>
                      <a:round/>
                      <a:headEnd len="sm" w="sm" type="none"/>
                      <a:tailEnd len="sm" w="sm" type="none"/>
                    </a:lnL>
                    <a:lnR cap="flat" cmpd="sng" w="5450">
                      <a:solidFill>
                        <a:srgbClr val="CCCCCC"/>
                      </a:solidFill>
                      <a:prstDash val="solid"/>
                      <a:round/>
                      <a:headEnd len="sm" w="sm" type="none"/>
                      <a:tailEnd len="sm" w="sm" type="none"/>
                    </a:lnR>
                    <a:lnT cap="flat" cmpd="sng" w="5450">
                      <a:solidFill>
                        <a:srgbClr val="CCCCCC"/>
                      </a:solidFill>
                      <a:prstDash val="solid"/>
                      <a:round/>
                      <a:headEnd len="sm" w="sm" type="none"/>
                      <a:tailEnd len="sm" w="sm" type="none"/>
                    </a:lnT>
                    <a:lnB cap="flat" cmpd="sng" w="5450">
                      <a:solidFill>
                        <a:srgbClr val="CCCCCC"/>
                      </a:solidFill>
                      <a:prstDash val="solid"/>
                      <a:round/>
                      <a:headEnd len="sm" w="sm" type="none"/>
                      <a:tailEnd len="sm" w="sm" type="none"/>
                    </a:lnB>
                  </a:tcPr>
                </a:tc>
                <a:tc>
                  <a:txBody>
                    <a:bodyPr>
                      <a:noAutofit/>
                    </a:bodyPr>
                    <a:lstStyle/>
                    <a:p>
                      <a:pPr indent="0" lvl="0" marL="0" rtl="0">
                        <a:lnSpc>
                          <a:spcPct val="115000"/>
                        </a:lnSpc>
                        <a:spcBef>
                          <a:spcPts val="0"/>
                        </a:spcBef>
                        <a:spcAft>
                          <a:spcPts val="0"/>
                        </a:spcAft>
                        <a:buNone/>
                      </a:pPr>
                      <a:r>
                        <a:rPr b="1" lang="en" sz="1100"/>
                        <a:t>test accuracy</a:t>
                      </a:r>
                      <a:endParaRPr sz="1100"/>
                    </a:p>
                  </a:txBody>
                  <a:tcPr marT="25400" marB="25400" marR="25400" marL="25400" anchor="b">
                    <a:lnL cap="flat" cmpd="sng" w="5450">
                      <a:solidFill>
                        <a:srgbClr val="CCCCCC"/>
                      </a:solidFill>
                      <a:prstDash val="solid"/>
                      <a:round/>
                      <a:headEnd len="sm" w="sm" type="none"/>
                      <a:tailEnd len="sm" w="sm" type="none"/>
                    </a:lnL>
                    <a:lnR cap="flat" cmpd="sng" w="5450">
                      <a:solidFill>
                        <a:srgbClr val="CCCCCC"/>
                      </a:solidFill>
                      <a:prstDash val="solid"/>
                      <a:round/>
                      <a:headEnd len="sm" w="sm" type="none"/>
                      <a:tailEnd len="sm" w="sm" type="none"/>
                    </a:lnR>
                    <a:lnT cap="flat" cmpd="sng" w="5450">
                      <a:solidFill>
                        <a:srgbClr val="CCCCCC"/>
                      </a:solidFill>
                      <a:prstDash val="solid"/>
                      <a:round/>
                      <a:headEnd len="sm" w="sm" type="none"/>
                      <a:tailEnd len="sm" w="sm" type="none"/>
                    </a:lnT>
                    <a:lnB cap="flat" cmpd="sng" w="5450">
                      <a:solidFill>
                        <a:srgbClr val="CCCCCC"/>
                      </a:solidFill>
                      <a:prstDash val="solid"/>
                      <a:round/>
                      <a:headEnd len="sm" w="sm" type="none"/>
                      <a:tailEnd len="sm" w="sm" type="none"/>
                    </a:lnB>
                  </a:tcPr>
                </a:tc>
                <a:tc>
                  <a:txBody>
                    <a:bodyPr>
                      <a:noAutofit/>
                    </a:bodyPr>
                    <a:lstStyle/>
                    <a:p>
                      <a:pPr indent="0" lvl="0" marL="0" rtl="0">
                        <a:lnSpc>
                          <a:spcPct val="115000"/>
                        </a:lnSpc>
                        <a:spcBef>
                          <a:spcPts val="0"/>
                        </a:spcBef>
                        <a:spcAft>
                          <a:spcPts val="0"/>
                        </a:spcAft>
                        <a:buNone/>
                      </a:pPr>
                      <a:r>
                        <a:rPr b="1" lang="en" sz="1100"/>
                        <a:t>final hidden nodes</a:t>
                      </a:r>
                      <a:endParaRPr sz="1100"/>
                    </a:p>
                  </a:txBody>
                  <a:tcPr marT="25400" marB="25400" marR="25400" marL="25400" anchor="b">
                    <a:lnL cap="flat" cmpd="sng" w="5450">
                      <a:solidFill>
                        <a:srgbClr val="CCCCCC"/>
                      </a:solidFill>
                      <a:prstDash val="solid"/>
                      <a:round/>
                      <a:headEnd len="sm" w="sm" type="none"/>
                      <a:tailEnd len="sm" w="sm" type="none"/>
                    </a:lnL>
                    <a:lnR cap="flat" cmpd="sng" w="5450">
                      <a:solidFill>
                        <a:srgbClr val="CCCCCC"/>
                      </a:solidFill>
                      <a:prstDash val="solid"/>
                      <a:round/>
                      <a:headEnd len="sm" w="sm" type="none"/>
                      <a:tailEnd len="sm" w="sm" type="none"/>
                    </a:lnR>
                    <a:lnT cap="flat" cmpd="sng" w="5450">
                      <a:solidFill>
                        <a:srgbClr val="CCCCCC"/>
                      </a:solidFill>
                      <a:prstDash val="solid"/>
                      <a:round/>
                      <a:headEnd len="sm" w="sm" type="none"/>
                      <a:tailEnd len="sm" w="sm" type="none"/>
                    </a:lnT>
                    <a:lnB cap="flat" cmpd="sng" w="5450">
                      <a:solidFill>
                        <a:srgbClr val="CCCCCC"/>
                      </a:solidFill>
                      <a:prstDash val="solid"/>
                      <a:round/>
                      <a:headEnd len="sm" w="sm" type="none"/>
                      <a:tailEnd len="sm" w="sm" type="none"/>
                    </a:lnB>
                  </a:tcPr>
                </a:tc>
                <a:tc>
                  <a:txBody>
                    <a:bodyPr>
                      <a:noAutofit/>
                    </a:bodyPr>
                    <a:lstStyle/>
                    <a:p>
                      <a:pPr indent="0" lvl="0" marL="0" rtl="0">
                        <a:lnSpc>
                          <a:spcPct val="115000"/>
                        </a:lnSpc>
                        <a:spcBef>
                          <a:spcPts val="0"/>
                        </a:spcBef>
                        <a:spcAft>
                          <a:spcPts val="0"/>
                        </a:spcAft>
                        <a:buNone/>
                      </a:pPr>
                      <a:r>
                        <a:rPr b="1" lang="en" sz="1100"/>
                        <a:t>number of parameters</a:t>
                      </a:r>
                      <a:endParaRPr b="1" sz="1100"/>
                    </a:p>
                  </a:txBody>
                  <a:tcPr marT="25400" marB="25400" marR="25400" marL="25400" anchor="b">
                    <a:lnL cap="flat" cmpd="sng" w="5450">
                      <a:solidFill>
                        <a:srgbClr val="CCCCCC"/>
                      </a:solidFill>
                      <a:prstDash val="solid"/>
                      <a:round/>
                      <a:headEnd len="sm" w="sm" type="none"/>
                      <a:tailEnd len="sm" w="sm" type="none"/>
                    </a:lnL>
                    <a:lnR cap="flat" cmpd="sng" w="5450">
                      <a:solidFill>
                        <a:srgbClr val="CCCCCC"/>
                      </a:solidFill>
                      <a:prstDash val="solid"/>
                      <a:round/>
                      <a:headEnd len="sm" w="sm" type="none"/>
                      <a:tailEnd len="sm" w="sm" type="none"/>
                    </a:lnR>
                    <a:lnT cap="flat" cmpd="sng" w="5450">
                      <a:solidFill>
                        <a:srgbClr val="CCCCCC"/>
                      </a:solidFill>
                      <a:prstDash val="solid"/>
                      <a:round/>
                      <a:headEnd len="sm" w="sm" type="none"/>
                      <a:tailEnd len="sm" w="sm" type="none"/>
                    </a:lnT>
                    <a:lnB cap="flat" cmpd="sng" w="5450">
                      <a:solidFill>
                        <a:srgbClr val="CCCCCC"/>
                      </a:solidFill>
                      <a:prstDash val="solid"/>
                      <a:round/>
                      <a:headEnd len="sm" w="sm" type="none"/>
                      <a:tailEnd len="sm" w="sm" type="none"/>
                    </a:lnB>
                  </a:tcPr>
                </a:tc>
              </a:tr>
              <a:tr h="190500">
                <a:tc>
                  <a:txBody>
                    <a:bodyPr>
                      <a:noAutofit/>
                    </a:bodyPr>
                    <a:lstStyle/>
                    <a:p>
                      <a:pPr indent="0" lvl="0" marL="0" rtl="0" algn="r">
                        <a:lnSpc>
                          <a:spcPct val="115000"/>
                        </a:lnSpc>
                        <a:spcBef>
                          <a:spcPts val="0"/>
                        </a:spcBef>
                        <a:spcAft>
                          <a:spcPts val="0"/>
                        </a:spcAft>
                        <a:buNone/>
                      </a:pPr>
                      <a:r>
                        <a:rPr lang="en" sz="1100"/>
                        <a:t>78509.6</a:t>
                      </a:r>
                      <a:endParaRPr sz="1100"/>
                    </a:p>
                  </a:txBody>
                  <a:tcPr marT="25400" marB="25400" marR="25400" marL="25400" anchor="b">
                    <a:lnL cap="flat" cmpd="sng" w="5450">
                      <a:solidFill>
                        <a:srgbClr val="CCCCCC"/>
                      </a:solidFill>
                      <a:prstDash val="solid"/>
                      <a:round/>
                      <a:headEnd len="sm" w="sm" type="none"/>
                      <a:tailEnd len="sm" w="sm" type="none"/>
                    </a:lnL>
                    <a:lnR cap="flat" cmpd="sng" w="5450">
                      <a:solidFill>
                        <a:srgbClr val="CCCCCC"/>
                      </a:solidFill>
                      <a:prstDash val="solid"/>
                      <a:round/>
                      <a:headEnd len="sm" w="sm" type="none"/>
                      <a:tailEnd len="sm" w="sm" type="none"/>
                    </a:lnR>
                    <a:lnT cap="flat" cmpd="sng" w="5450">
                      <a:solidFill>
                        <a:srgbClr val="CCCCCC"/>
                      </a:solidFill>
                      <a:prstDash val="solid"/>
                      <a:round/>
                      <a:headEnd len="sm" w="sm" type="none"/>
                      <a:tailEnd len="sm" w="sm" type="none"/>
                    </a:lnT>
                    <a:lnB cap="flat" cmpd="sng" w="5450">
                      <a:solidFill>
                        <a:srgbClr val="CCCCCC"/>
                      </a:solidFill>
                      <a:prstDash val="solid"/>
                      <a:round/>
                      <a:headEnd len="sm" w="sm" type="none"/>
                      <a:tailEnd len="sm" w="sm" type="none"/>
                    </a:lnB>
                  </a:tcPr>
                </a:tc>
                <a:tc>
                  <a:txBody>
                    <a:bodyPr>
                      <a:noAutofit/>
                    </a:bodyPr>
                    <a:lstStyle/>
                    <a:p>
                      <a:pPr indent="0" lvl="0" marL="0" rtl="0" algn="r">
                        <a:lnSpc>
                          <a:spcPct val="115000"/>
                        </a:lnSpc>
                        <a:spcBef>
                          <a:spcPts val="0"/>
                        </a:spcBef>
                        <a:spcAft>
                          <a:spcPts val="0"/>
                        </a:spcAft>
                        <a:buNone/>
                      </a:pPr>
                      <a:r>
                        <a:rPr lang="en" sz="1100"/>
                        <a:t>52.81%</a:t>
                      </a:r>
                      <a:endParaRPr sz="1100"/>
                    </a:p>
                  </a:txBody>
                  <a:tcPr marT="25400" marB="25400" marR="25400" marL="25400" anchor="b">
                    <a:lnL cap="flat" cmpd="sng" w="5450">
                      <a:solidFill>
                        <a:srgbClr val="CCCCCC"/>
                      </a:solidFill>
                      <a:prstDash val="solid"/>
                      <a:round/>
                      <a:headEnd len="sm" w="sm" type="none"/>
                      <a:tailEnd len="sm" w="sm" type="none"/>
                    </a:lnL>
                    <a:lnR cap="flat" cmpd="sng" w="5450">
                      <a:solidFill>
                        <a:srgbClr val="CCCCCC"/>
                      </a:solidFill>
                      <a:prstDash val="solid"/>
                      <a:round/>
                      <a:headEnd len="sm" w="sm" type="none"/>
                      <a:tailEnd len="sm" w="sm" type="none"/>
                    </a:lnR>
                    <a:lnT cap="flat" cmpd="sng" w="5450">
                      <a:solidFill>
                        <a:srgbClr val="CCCCCC"/>
                      </a:solidFill>
                      <a:prstDash val="solid"/>
                      <a:round/>
                      <a:headEnd len="sm" w="sm" type="none"/>
                      <a:tailEnd len="sm" w="sm" type="none"/>
                    </a:lnT>
                    <a:lnB cap="flat" cmpd="sng" w="5450">
                      <a:solidFill>
                        <a:srgbClr val="CCCCCC"/>
                      </a:solidFill>
                      <a:prstDash val="solid"/>
                      <a:round/>
                      <a:headEnd len="sm" w="sm" type="none"/>
                      <a:tailEnd len="sm" w="sm" type="none"/>
                    </a:lnB>
                  </a:tcPr>
                </a:tc>
                <a:tc>
                  <a:txBody>
                    <a:bodyPr>
                      <a:noAutofit/>
                    </a:bodyPr>
                    <a:lstStyle/>
                    <a:p>
                      <a:pPr indent="0" lvl="0" marL="0" rtl="0" algn="r">
                        <a:lnSpc>
                          <a:spcPct val="115000"/>
                        </a:lnSpc>
                        <a:spcBef>
                          <a:spcPts val="0"/>
                        </a:spcBef>
                        <a:spcAft>
                          <a:spcPts val="0"/>
                        </a:spcAft>
                        <a:buNone/>
                      </a:pPr>
                      <a:r>
                        <a:rPr lang="en" sz="1100"/>
                        <a:t>27898.9</a:t>
                      </a:r>
                      <a:endParaRPr sz="1100"/>
                    </a:p>
                  </a:txBody>
                  <a:tcPr marT="25400" marB="25400" marR="25400" marL="25400" anchor="b">
                    <a:lnL cap="flat" cmpd="sng" w="5450">
                      <a:solidFill>
                        <a:srgbClr val="CCCCCC"/>
                      </a:solidFill>
                      <a:prstDash val="solid"/>
                      <a:round/>
                      <a:headEnd len="sm" w="sm" type="none"/>
                      <a:tailEnd len="sm" w="sm" type="none"/>
                    </a:lnL>
                    <a:lnR cap="flat" cmpd="sng" w="5450">
                      <a:solidFill>
                        <a:srgbClr val="CCCCCC"/>
                      </a:solidFill>
                      <a:prstDash val="solid"/>
                      <a:round/>
                      <a:headEnd len="sm" w="sm" type="none"/>
                      <a:tailEnd len="sm" w="sm" type="none"/>
                    </a:lnR>
                    <a:lnT cap="flat" cmpd="sng" w="5450">
                      <a:solidFill>
                        <a:srgbClr val="CCCCCC"/>
                      </a:solidFill>
                      <a:prstDash val="solid"/>
                      <a:round/>
                      <a:headEnd len="sm" w="sm" type="none"/>
                      <a:tailEnd len="sm" w="sm" type="none"/>
                    </a:lnT>
                    <a:lnB cap="flat" cmpd="sng" w="5450">
                      <a:solidFill>
                        <a:srgbClr val="CCCCCC"/>
                      </a:solidFill>
                      <a:prstDash val="solid"/>
                      <a:round/>
                      <a:headEnd len="sm" w="sm" type="none"/>
                      <a:tailEnd len="sm" w="sm" type="none"/>
                    </a:lnB>
                  </a:tcPr>
                </a:tc>
                <a:tc>
                  <a:txBody>
                    <a:bodyPr>
                      <a:noAutofit/>
                    </a:bodyPr>
                    <a:lstStyle/>
                    <a:p>
                      <a:pPr indent="0" lvl="0" marL="0" rtl="0" algn="r">
                        <a:lnSpc>
                          <a:spcPct val="115000"/>
                        </a:lnSpc>
                        <a:spcBef>
                          <a:spcPts val="0"/>
                        </a:spcBef>
                        <a:spcAft>
                          <a:spcPts val="0"/>
                        </a:spcAft>
                        <a:buNone/>
                      </a:pPr>
                      <a:r>
                        <a:rPr lang="en" sz="1100"/>
                        <a:t>27.56%</a:t>
                      </a:r>
                      <a:endParaRPr sz="1100"/>
                    </a:p>
                  </a:txBody>
                  <a:tcPr marT="25400" marB="25400" marR="25400" marL="25400" anchor="b">
                    <a:lnL cap="flat" cmpd="sng" w="5450">
                      <a:solidFill>
                        <a:srgbClr val="CCCCCC"/>
                      </a:solidFill>
                      <a:prstDash val="solid"/>
                      <a:round/>
                      <a:headEnd len="sm" w="sm" type="none"/>
                      <a:tailEnd len="sm" w="sm" type="none"/>
                    </a:lnL>
                    <a:lnR cap="flat" cmpd="sng" w="5450">
                      <a:solidFill>
                        <a:srgbClr val="CCCCCC"/>
                      </a:solidFill>
                      <a:prstDash val="solid"/>
                      <a:round/>
                      <a:headEnd len="sm" w="sm" type="none"/>
                      <a:tailEnd len="sm" w="sm" type="none"/>
                    </a:lnR>
                    <a:lnT cap="flat" cmpd="sng" w="5450">
                      <a:solidFill>
                        <a:srgbClr val="CCCCCC"/>
                      </a:solidFill>
                      <a:prstDash val="solid"/>
                      <a:round/>
                      <a:headEnd len="sm" w="sm" type="none"/>
                      <a:tailEnd len="sm" w="sm" type="none"/>
                    </a:lnT>
                    <a:lnB cap="flat" cmpd="sng" w="5450">
                      <a:solidFill>
                        <a:srgbClr val="CCCCCC"/>
                      </a:solidFill>
                      <a:prstDash val="solid"/>
                      <a:round/>
                      <a:headEnd len="sm" w="sm" type="none"/>
                      <a:tailEnd len="sm" w="sm" type="none"/>
                    </a:lnB>
                  </a:tcPr>
                </a:tc>
                <a:tc>
                  <a:txBody>
                    <a:bodyPr>
                      <a:noAutofit/>
                    </a:bodyPr>
                    <a:lstStyle/>
                    <a:p>
                      <a:pPr indent="0" lvl="0" marL="0" rtl="0" algn="r">
                        <a:lnSpc>
                          <a:spcPct val="115000"/>
                        </a:lnSpc>
                        <a:spcBef>
                          <a:spcPts val="0"/>
                        </a:spcBef>
                        <a:spcAft>
                          <a:spcPts val="0"/>
                        </a:spcAft>
                        <a:buNone/>
                      </a:pPr>
                      <a:r>
                        <a:rPr lang="en" sz="1100"/>
                        <a:t>31008.2</a:t>
                      </a:r>
                      <a:endParaRPr sz="1100"/>
                    </a:p>
                  </a:txBody>
                  <a:tcPr marT="25400" marB="25400" marR="25400" marL="25400" anchor="b">
                    <a:lnL cap="flat" cmpd="sng" w="5450">
                      <a:solidFill>
                        <a:srgbClr val="CCCCCC"/>
                      </a:solidFill>
                      <a:prstDash val="solid"/>
                      <a:round/>
                      <a:headEnd len="sm" w="sm" type="none"/>
                      <a:tailEnd len="sm" w="sm" type="none"/>
                    </a:lnL>
                    <a:lnR cap="flat" cmpd="sng" w="5450">
                      <a:solidFill>
                        <a:srgbClr val="CCCCCC"/>
                      </a:solidFill>
                      <a:prstDash val="solid"/>
                      <a:round/>
                      <a:headEnd len="sm" w="sm" type="none"/>
                      <a:tailEnd len="sm" w="sm" type="none"/>
                    </a:lnR>
                    <a:lnT cap="flat" cmpd="sng" w="5450">
                      <a:solidFill>
                        <a:srgbClr val="CCCCCC"/>
                      </a:solidFill>
                      <a:prstDash val="solid"/>
                      <a:round/>
                      <a:headEnd len="sm" w="sm" type="none"/>
                      <a:tailEnd len="sm" w="sm" type="none"/>
                    </a:lnT>
                    <a:lnB cap="flat" cmpd="sng" w="5450">
                      <a:solidFill>
                        <a:srgbClr val="CCCCCC"/>
                      </a:solidFill>
                      <a:prstDash val="solid"/>
                      <a:round/>
                      <a:headEnd len="sm" w="sm" type="none"/>
                      <a:tailEnd len="sm" w="sm" type="none"/>
                    </a:lnB>
                  </a:tcPr>
                </a:tc>
                <a:tc>
                  <a:txBody>
                    <a:bodyPr>
                      <a:noAutofit/>
                    </a:bodyPr>
                    <a:lstStyle/>
                    <a:p>
                      <a:pPr indent="0" lvl="0" marL="0" rtl="0" algn="r">
                        <a:lnSpc>
                          <a:spcPct val="115000"/>
                        </a:lnSpc>
                        <a:spcBef>
                          <a:spcPts val="0"/>
                        </a:spcBef>
                        <a:spcAft>
                          <a:spcPts val="0"/>
                        </a:spcAft>
                        <a:buNone/>
                      </a:pPr>
                      <a:r>
                        <a:rPr lang="en" sz="1100"/>
                        <a:t>27.96%</a:t>
                      </a:r>
                      <a:endParaRPr sz="1100"/>
                    </a:p>
                  </a:txBody>
                  <a:tcPr marT="25400" marB="25400" marR="25400" marL="25400" anchor="b">
                    <a:lnL cap="flat" cmpd="sng" w="5450">
                      <a:solidFill>
                        <a:srgbClr val="CCCCCC"/>
                      </a:solidFill>
                      <a:prstDash val="solid"/>
                      <a:round/>
                      <a:headEnd len="sm" w="sm" type="none"/>
                      <a:tailEnd len="sm" w="sm" type="none"/>
                    </a:lnL>
                    <a:lnR cap="flat" cmpd="sng" w="5450">
                      <a:solidFill>
                        <a:srgbClr val="CCCCCC"/>
                      </a:solidFill>
                      <a:prstDash val="solid"/>
                      <a:round/>
                      <a:headEnd len="sm" w="sm" type="none"/>
                      <a:tailEnd len="sm" w="sm" type="none"/>
                    </a:lnR>
                    <a:lnT cap="flat" cmpd="sng" w="5450">
                      <a:solidFill>
                        <a:srgbClr val="CCCCCC"/>
                      </a:solidFill>
                      <a:prstDash val="solid"/>
                      <a:round/>
                      <a:headEnd len="sm" w="sm" type="none"/>
                      <a:tailEnd len="sm" w="sm" type="none"/>
                    </a:lnT>
                    <a:lnB cap="flat" cmpd="sng" w="5450">
                      <a:solidFill>
                        <a:srgbClr val="CCCCCC"/>
                      </a:solidFill>
                      <a:prstDash val="solid"/>
                      <a:round/>
                      <a:headEnd len="sm" w="sm" type="none"/>
                      <a:tailEnd len="sm" w="sm" type="none"/>
                    </a:lnB>
                  </a:tcPr>
                </a:tc>
                <a:tc>
                  <a:txBody>
                    <a:bodyPr>
                      <a:noAutofit/>
                    </a:bodyPr>
                    <a:lstStyle/>
                    <a:p>
                      <a:pPr indent="0" lvl="0" marL="0" rtl="0" algn="r">
                        <a:lnSpc>
                          <a:spcPct val="115000"/>
                        </a:lnSpc>
                        <a:spcBef>
                          <a:spcPts val="0"/>
                        </a:spcBef>
                        <a:spcAft>
                          <a:spcPts val="0"/>
                        </a:spcAft>
                        <a:buNone/>
                      </a:pPr>
                      <a:r>
                        <a:rPr lang="en" sz="1100"/>
                        <a:t>389-293</a:t>
                      </a:r>
                      <a:endParaRPr sz="1100"/>
                    </a:p>
                  </a:txBody>
                  <a:tcPr marT="25400" marB="25400" marR="25400" marL="25400" anchor="b">
                    <a:lnL cap="flat" cmpd="sng" w="5450">
                      <a:solidFill>
                        <a:srgbClr val="CCCCCC"/>
                      </a:solidFill>
                      <a:prstDash val="solid"/>
                      <a:round/>
                      <a:headEnd len="sm" w="sm" type="none"/>
                      <a:tailEnd len="sm" w="sm" type="none"/>
                    </a:lnL>
                    <a:lnR cap="flat" cmpd="sng" w="5450">
                      <a:solidFill>
                        <a:srgbClr val="CCCCCC"/>
                      </a:solidFill>
                      <a:prstDash val="solid"/>
                      <a:round/>
                      <a:headEnd len="sm" w="sm" type="none"/>
                      <a:tailEnd len="sm" w="sm" type="none"/>
                    </a:lnR>
                    <a:lnT cap="flat" cmpd="sng" w="5450">
                      <a:solidFill>
                        <a:srgbClr val="CCCCCC"/>
                      </a:solidFill>
                      <a:prstDash val="solid"/>
                      <a:round/>
                      <a:headEnd len="sm" w="sm" type="none"/>
                      <a:tailEnd len="sm" w="sm" type="none"/>
                    </a:lnT>
                    <a:lnB cap="flat" cmpd="sng" w="5450">
                      <a:solidFill>
                        <a:srgbClr val="CCCCCC"/>
                      </a:solidFill>
                      <a:prstDash val="solid"/>
                      <a:round/>
                      <a:headEnd len="sm" w="sm" type="none"/>
                      <a:tailEnd len="sm" w="sm" type="none"/>
                    </a:lnB>
                  </a:tcPr>
                </a:tc>
                <a:tc>
                  <a:txBody>
                    <a:bodyPr>
                      <a:noAutofit/>
                    </a:bodyPr>
                    <a:lstStyle/>
                    <a:p>
                      <a:pPr indent="0" lvl="0" marL="0" rtl="0" algn="r">
                        <a:lnSpc>
                          <a:spcPct val="115000"/>
                        </a:lnSpc>
                        <a:spcBef>
                          <a:spcPts val="0"/>
                        </a:spcBef>
                        <a:spcAft>
                          <a:spcPts val="0"/>
                        </a:spcAft>
                        <a:buNone/>
                      </a:pPr>
                      <a:r>
                        <a:rPr lang="en" sz="1100"/>
                        <a:t>1346575</a:t>
                      </a:r>
                      <a:endParaRPr sz="1100"/>
                    </a:p>
                  </a:txBody>
                  <a:tcPr marT="25400" marB="25400" marR="25400" marL="25400" anchor="b">
                    <a:lnL cap="flat" cmpd="sng" w="5450">
                      <a:solidFill>
                        <a:srgbClr val="CCCCCC"/>
                      </a:solidFill>
                      <a:prstDash val="solid"/>
                      <a:round/>
                      <a:headEnd len="sm" w="sm" type="none"/>
                      <a:tailEnd len="sm" w="sm" type="none"/>
                    </a:lnL>
                    <a:lnR cap="flat" cmpd="sng" w="5450">
                      <a:solidFill>
                        <a:srgbClr val="CCCCCC"/>
                      </a:solidFill>
                      <a:prstDash val="solid"/>
                      <a:round/>
                      <a:headEnd len="sm" w="sm" type="none"/>
                      <a:tailEnd len="sm" w="sm" type="none"/>
                    </a:lnR>
                    <a:lnT cap="flat" cmpd="sng" w="5450">
                      <a:solidFill>
                        <a:srgbClr val="CCCCCC"/>
                      </a:solidFill>
                      <a:prstDash val="solid"/>
                      <a:round/>
                      <a:headEnd len="sm" w="sm" type="none"/>
                      <a:tailEnd len="sm" w="sm" type="none"/>
                    </a:lnT>
                    <a:lnB cap="flat" cmpd="sng" w="5450">
                      <a:solidFill>
                        <a:srgbClr val="CCCCCC"/>
                      </a:solidFill>
                      <a:prstDash val="solid"/>
                      <a:round/>
                      <a:headEnd len="sm" w="sm" type="none"/>
                      <a:tailEnd len="sm" w="sm" type="none"/>
                    </a:lnB>
                  </a:tcPr>
                </a:tc>
              </a:tr>
              <a:tr h="190500">
                <a:tc>
                  <a:txBody>
                    <a:bodyPr>
                      <a:noAutofit/>
                    </a:bodyPr>
                    <a:lstStyle/>
                    <a:p>
                      <a:pPr indent="0" lvl="0" marL="0" rtl="0" algn="r">
                        <a:lnSpc>
                          <a:spcPct val="115000"/>
                        </a:lnSpc>
                        <a:spcBef>
                          <a:spcPts val="0"/>
                        </a:spcBef>
                        <a:spcAft>
                          <a:spcPts val="0"/>
                        </a:spcAft>
                        <a:buNone/>
                      </a:pPr>
                      <a:r>
                        <a:rPr lang="en" sz="1100"/>
                        <a:t>78509.6</a:t>
                      </a:r>
                      <a:endParaRPr sz="1100"/>
                    </a:p>
                  </a:txBody>
                  <a:tcPr marT="25400" marB="25400" marR="25400" marL="25400" anchor="b">
                    <a:lnL cap="flat" cmpd="sng" w="5450">
                      <a:solidFill>
                        <a:srgbClr val="CCCCCC"/>
                      </a:solidFill>
                      <a:prstDash val="solid"/>
                      <a:round/>
                      <a:headEnd len="sm" w="sm" type="none"/>
                      <a:tailEnd len="sm" w="sm" type="none"/>
                    </a:lnL>
                    <a:lnR cap="flat" cmpd="sng" w="5450">
                      <a:solidFill>
                        <a:srgbClr val="CCCCCC"/>
                      </a:solidFill>
                      <a:prstDash val="solid"/>
                      <a:round/>
                      <a:headEnd len="sm" w="sm" type="none"/>
                      <a:tailEnd len="sm" w="sm" type="none"/>
                    </a:lnR>
                    <a:lnT cap="flat" cmpd="sng" w="5450">
                      <a:solidFill>
                        <a:srgbClr val="CCCCCC"/>
                      </a:solidFill>
                      <a:prstDash val="solid"/>
                      <a:round/>
                      <a:headEnd len="sm" w="sm" type="none"/>
                      <a:tailEnd len="sm" w="sm" type="none"/>
                    </a:lnT>
                    <a:lnB cap="flat" cmpd="sng" w="5450">
                      <a:solidFill>
                        <a:srgbClr val="CCCCCC"/>
                      </a:solidFill>
                      <a:prstDash val="solid"/>
                      <a:round/>
                      <a:headEnd len="sm" w="sm" type="none"/>
                      <a:tailEnd len="sm" w="sm" type="none"/>
                    </a:lnB>
                  </a:tcPr>
                </a:tc>
                <a:tc>
                  <a:txBody>
                    <a:bodyPr>
                      <a:noAutofit/>
                    </a:bodyPr>
                    <a:lstStyle/>
                    <a:p>
                      <a:pPr indent="0" lvl="0" marL="0" rtl="0" algn="r">
                        <a:lnSpc>
                          <a:spcPct val="115000"/>
                        </a:lnSpc>
                        <a:spcBef>
                          <a:spcPts val="0"/>
                        </a:spcBef>
                        <a:spcAft>
                          <a:spcPts val="0"/>
                        </a:spcAft>
                        <a:buNone/>
                      </a:pPr>
                      <a:r>
                        <a:rPr lang="en" sz="1100"/>
                        <a:t>52.81%</a:t>
                      </a:r>
                      <a:endParaRPr sz="1100"/>
                    </a:p>
                  </a:txBody>
                  <a:tcPr marT="25400" marB="25400" marR="25400" marL="25400" anchor="b">
                    <a:lnL cap="flat" cmpd="sng" w="5450">
                      <a:solidFill>
                        <a:srgbClr val="CCCCCC"/>
                      </a:solidFill>
                      <a:prstDash val="solid"/>
                      <a:round/>
                      <a:headEnd len="sm" w="sm" type="none"/>
                      <a:tailEnd len="sm" w="sm" type="none"/>
                    </a:lnL>
                    <a:lnR cap="flat" cmpd="sng" w="5450">
                      <a:solidFill>
                        <a:srgbClr val="CCCCCC"/>
                      </a:solidFill>
                      <a:prstDash val="solid"/>
                      <a:round/>
                      <a:headEnd len="sm" w="sm" type="none"/>
                      <a:tailEnd len="sm" w="sm" type="none"/>
                    </a:lnR>
                    <a:lnT cap="flat" cmpd="sng" w="5450">
                      <a:solidFill>
                        <a:srgbClr val="CCCCCC"/>
                      </a:solidFill>
                      <a:prstDash val="solid"/>
                      <a:round/>
                      <a:headEnd len="sm" w="sm" type="none"/>
                      <a:tailEnd len="sm" w="sm" type="none"/>
                    </a:lnT>
                    <a:lnB cap="flat" cmpd="sng" w="5450">
                      <a:solidFill>
                        <a:srgbClr val="CCCCCC"/>
                      </a:solidFill>
                      <a:prstDash val="solid"/>
                      <a:round/>
                      <a:headEnd len="sm" w="sm" type="none"/>
                      <a:tailEnd len="sm" w="sm" type="none"/>
                    </a:lnB>
                  </a:tcPr>
                </a:tc>
                <a:tc>
                  <a:txBody>
                    <a:bodyPr>
                      <a:noAutofit/>
                    </a:bodyPr>
                    <a:lstStyle/>
                    <a:p>
                      <a:pPr indent="0" lvl="0" marL="0" rtl="0" algn="r">
                        <a:lnSpc>
                          <a:spcPct val="115000"/>
                        </a:lnSpc>
                        <a:spcBef>
                          <a:spcPts val="0"/>
                        </a:spcBef>
                        <a:spcAft>
                          <a:spcPts val="0"/>
                        </a:spcAft>
                        <a:buNone/>
                      </a:pPr>
                      <a:r>
                        <a:rPr lang="en" sz="1100"/>
                        <a:t>27898.9</a:t>
                      </a:r>
                      <a:endParaRPr sz="1100"/>
                    </a:p>
                  </a:txBody>
                  <a:tcPr marT="25400" marB="25400" marR="25400" marL="25400" anchor="b">
                    <a:lnL cap="flat" cmpd="sng" w="5450">
                      <a:solidFill>
                        <a:srgbClr val="CCCCCC"/>
                      </a:solidFill>
                      <a:prstDash val="solid"/>
                      <a:round/>
                      <a:headEnd len="sm" w="sm" type="none"/>
                      <a:tailEnd len="sm" w="sm" type="none"/>
                    </a:lnL>
                    <a:lnR cap="flat" cmpd="sng" w="5450">
                      <a:solidFill>
                        <a:srgbClr val="CCCCCC"/>
                      </a:solidFill>
                      <a:prstDash val="solid"/>
                      <a:round/>
                      <a:headEnd len="sm" w="sm" type="none"/>
                      <a:tailEnd len="sm" w="sm" type="none"/>
                    </a:lnR>
                    <a:lnT cap="flat" cmpd="sng" w="5450">
                      <a:solidFill>
                        <a:srgbClr val="CCCCCC"/>
                      </a:solidFill>
                      <a:prstDash val="solid"/>
                      <a:round/>
                      <a:headEnd len="sm" w="sm" type="none"/>
                      <a:tailEnd len="sm" w="sm" type="none"/>
                    </a:lnT>
                    <a:lnB cap="flat" cmpd="sng" w="5450">
                      <a:solidFill>
                        <a:srgbClr val="CCCCCC"/>
                      </a:solidFill>
                      <a:prstDash val="solid"/>
                      <a:round/>
                      <a:headEnd len="sm" w="sm" type="none"/>
                      <a:tailEnd len="sm" w="sm" type="none"/>
                    </a:lnB>
                  </a:tcPr>
                </a:tc>
                <a:tc>
                  <a:txBody>
                    <a:bodyPr>
                      <a:noAutofit/>
                    </a:bodyPr>
                    <a:lstStyle/>
                    <a:p>
                      <a:pPr indent="0" lvl="0" marL="0" rtl="0" algn="r">
                        <a:lnSpc>
                          <a:spcPct val="115000"/>
                        </a:lnSpc>
                        <a:spcBef>
                          <a:spcPts val="0"/>
                        </a:spcBef>
                        <a:spcAft>
                          <a:spcPts val="0"/>
                        </a:spcAft>
                        <a:buNone/>
                      </a:pPr>
                      <a:r>
                        <a:rPr lang="en" sz="1100"/>
                        <a:t>27.56%</a:t>
                      </a:r>
                      <a:endParaRPr sz="1100"/>
                    </a:p>
                  </a:txBody>
                  <a:tcPr marT="25400" marB="25400" marR="25400" marL="25400" anchor="b">
                    <a:lnL cap="flat" cmpd="sng" w="5450">
                      <a:solidFill>
                        <a:srgbClr val="CCCCCC"/>
                      </a:solidFill>
                      <a:prstDash val="solid"/>
                      <a:round/>
                      <a:headEnd len="sm" w="sm" type="none"/>
                      <a:tailEnd len="sm" w="sm" type="none"/>
                    </a:lnL>
                    <a:lnR cap="flat" cmpd="sng" w="5450">
                      <a:solidFill>
                        <a:srgbClr val="CCCCCC"/>
                      </a:solidFill>
                      <a:prstDash val="solid"/>
                      <a:round/>
                      <a:headEnd len="sm" w="sm" type="none"/>
                      <a:tailEnd len="sm" w="sm" type="none"/>
                    </a:lnR>
                    <a:lnT cap="flat" cmpd="sng" w="5450">
                      <a:solidFill>
                        <a:srgbClr val="CCCCCC"/>
                      </a:solidFill>
                      <a:prstDash val="solid"/>
                      <a:round/>
                      <a:headEnd len="sm" w="sm" type="none"/>
                      <a:tailEnd len="sm" w="sm" type="none"/>
                    </a:lnT>
                    <a:lnB cap="flat" cmpd="sng" w="5450">
                      <a:solidFill>
                        <a:srgbClr val="CCCCCC"/>
                      </a:solidFill>
                      <a:prstDash val="solid"/>
                      <a:round/>
                      <a:headEnd len="sm" w="sm" type="none"/>
                      <a:tailEnd len="sm" w="sm" type="none"/>
                    </a:lnB>
                  </a:tcPr>
                </a:tc>
                <a:tc>
                  <a:txBody>
                    <a:bodyPr>
                      <a:noAutofit/>
                    </a:bodyPr>
                    <a:lstStyle/>
                    <a:p>
                      <a:pPr indent="0" lvl="0" marL="0" rtl="0" algn="r">
                        <a:lnSpc>
                          <a:spcPct val="115000"/>
                        </a:lnSpc>
                        <a:spcBef>
                          <a:spcPts val="0"/>
                        </a:spcBef>
                        <a:spcAft>
                          <a:spcPts val="0"/>
                        </a:spcAft>
                        <a:buNone/>
                      </a:pPr>
                      <a:r>
                        <a:rPr lang="en" sz="1100"/>
                        <a:t>31008.2</a:t>
                      </a:r>
                      <a:endParaRPr sz="1100"/>
                    </a:p>
                  </a:txBody>
                  <a:tcPr marT="25400" marB="25400" marR="25400" marL="25400" anchor="b">
                    <a:lnL cap="flat" cmpd="sng" w="5450">
                      <a:solidFill>
                        <a:srgbClr val="CCCCCC"/>
                      </a:solidFill>
                      <a:prstDash val="solid"/>
                      <a:round/>
                      <a:headEnd len="sm" w="sm" type="none"/>
                      <a:tailEnd len="sm" w="sm" type="none"/>
                    </a:lnL>
                    <a:lnR cap="flat" cmpd="sng" w="5450">
                      <a:solidFill>
                        <a:srgbClr val="CCCCCC"/>
                      </a:solidFill>
                      <a:prstDash val="solid"/>
                      <a:round/>
                      <a:headEnd len="sm" w="sm" type="none"/>
                      <a:tailEnd len="sm" w="sm" type="none"/>
                    </a:lnR>
                    <a:lnT cap="flat" cmpd="sng" w="5450">
                      <a:solidFill>
                        <a:srgbClr val="CCCCCC"/>
                      </a:solidFill>
                      <a:prstDash val="solid"/>
                      <a:round/>
                      <a:headEnd len="sm" w="sm" type="none"/>
                      <a:tailEnd len="sm" w="sm" type="none"/>
                    </a:lnT>
                    <a:lnB cap="flat" cmpd="sng" w="5450">
                      <a:solidFill>
                        <a:srgbClr val="CCCCCC"/>
                      </a:solidFill>
                      <a:prstDash val="solid"/>
                      <a:round/>
                      <a:headEnd len="sm" w="sm" type="none"/>
                      <a:tailEnd len="sm" w="sm" type="none"/>
                    </a:lnB>
                  </a:tcPr>
                </a:tc>
                <a:tc>
                  <a:txBody>
                    <a:bodyPr>
                      <a:noAutofit/>
                    </a:bodyPr>
                    <a:lstStyle/>
                    <a:p>
                      <a:pPr indent="0" lvl="0" marL="0" rtl="0" algn="r">
                        <a:lnSpc>
                          <a:spcPct val="115000"/>
                        </a:lnSpc>
                        <a:spcBef>
                          <a:spcPts val="0"/>
                        </a:spcBef>
                        <a:spcAft>
                          <a:spcPts val="0"/>
                        </a:spcAft>
                        <a:buNone/>
                      </a:pPr>
                      <a:r>
                        <a:rPr lang="en" sz="1100"/>
                        <a:t>27.96%</a:t>
                      </a:r>
                      <a:endParaRPr sz="1100"/>
                    </a:p>
                  </a:txBody>
                  <a:tcPr marT="25400" marB="25400" marR="25400" marL="25400" anchor="b">
                    <a:lnL cap="flat" cmpd="sng" w="5450">
                      <a:solidFill>
                        <a:srgbClr val="CCCCCC"/>
                      </a:solidFill>
                      <a:prstDash val="solid"/>
                      <a:round/>
                      <a:headEnd len="sm" w="sm" type="none"/>
                      <a:tailEnd len="sm" w="sm" type="none"/>
                    </a:lnL>
                    <a:lnR cap="flat" cmpd="sng" w="5450">
                      <a:solidFill>
                        <a:srgbClr val="CCCCCC"/>
                      </a:solidFill>
                      <a:prstDash val="solid"/>
                      <a:round/>
                      <a:headEnd len="sm" w="sm" type="none"/>
                      <a:tailEnd len="sm" w="sm" type="none"/>
                    </a:lnR>
                    <a:lnT cap="flat" cmpd="sng" w="5450">
                      <a:solidFill>
                        <a:srgbClr val="CCCCCC"/>
                      </a:solidFill>
                      <a:prstDash val="solid"/>
                      <a:round/>
                      <a:headEnd len="sm" w="sm" type="none"/>
                      <a:tailEnd len="sm" w="sm" type="none"/>
                    </a:lnT>
                    <a:lnB cap="flat" cmpd="sng" w="5450">
                      <a:solidFill>
                        <a:srgbClr val="CCCCCC"/>
                      </a:solidFill>
                      <a:prstDash val="solid"/>
                      <a:round/>
                      <a:headEnd len="sm" w="sm" type="none"/>
                      <a:tailEnd len="sm" w="sm" type="none"/>
                    </a:lnB>
                  </a:tcPr>
                </a:tc>
                <a:tc>
                  <a:txBody>
                    <a:bodyPr>
                      <a:noAutofit/>
                    </a:bodyPr>
                    <a:lstStyle/>
                    <a:p>
                      <a:pPr indent="0" lvl="0" marL="0" rtl="0" algn="r">
                        <a:lnSpc>
                          <a:spcPct val="115000"/>
                        </a:lnSpc>
                        <a:spcBef>
                          <a:spcPts val="0"/>
                        </a:spcBef>
                        <a:spcAft>
                          <a:spcPts val="0"/>
                        </a:spcAft>
                        <a:buNone/>
                      </a:pPr>
                      <a:r>
                        <a:rPr lang="en" sz="1100"/>
                        <a:t>389-293</a:t>
                      </a:r>
                      <a:endParaRPr sz="1100"/>
                    </a:p>
                  </a:txBody>
                  <a:tcPr marT="25400" marB="25400" marR="25400" marL="25400" anchor="b">
                    <a:lnL cap="flat" cmpd="sng" w="5450">
                      <a:solidFill>
                        <a:srgbClr val="CCCCCC"/>
                      </a:solidFill>
                      <a:prstDash val="solid"/>
                      <a:round/>
                      <a:headEnd len="sm" w="sm" type="none"/>
                      <a:tailEnd len="sm" w="sm" type="none"/>
                    </a:lnL>
                    <a:lnR cap="flat" cmpd="sng" w="5450">
                      <a:solidFill>
                        <a:srgbClr val="CCCCCC"/>
                      </a:solidFill>
                      <a:prstDash val="solid"/>
                      <a:round/>
                      <a:headEnd len="sm" w="sm" type="none"/>
                      <a:tailEnd len="sm" w="sm" type="none"/>
                    </a:lnR>
                    <a:lnT cap="flat" cmpd="sng" w="5450">
                      <a:solidFill>
                        <a:srgbClr val="CCCCCC"/>
                      </a:solidFill>
                      <a:prstDash val="solid"/>
                      <a:round/>
                      <a:headEnd len="sm" w="sm" type="none"/>
                      <a:tailEnd len="sm" w="sm" type="none"/>
                    </a:lnT>
                    <a:lnB cap="flat" cmpd="sng" w="5450">
                      <a:solidFill>
                        <a:srgbClr val="CCCCCC"/>
                      </a:solidFill>
                      <a:prstDash val="solid"/>
                      <a:round/>
                      <a:headEnd len="sm" w="sm" type="none"/>
                      <a:tailEnd len="sm" w="sm" type="none"/>
                    </a:lnB>
                  </a:tcPr>
                </a:tc>
                <a:tc>
                  <a:txBody>
                    <a:bodyPr>
                      <a:noAutofit/>
                    </a:bodyPr>
                    <a:lstStyle/>
                    <a:p>
                      <a:pPr indent="0" lvl="0" marL="0" rtl="0" algn="r">
                        <a:lnSpc>
                          <a:spcPct val="115000"/>
                        </a:lnSpc>
                        <a:spcBef>
                          <a:spcPts val="0"/>
                        </a:spcBef>
                        <a:spcAft>
                          <a:spcPts val="0"/>
                        </a:spcAft>
                        <a:buNone/>
                      </a:pPr>
                      <a:r>
                        <a:rPr lang="en" sz="1100"/>
                        <a:t>1346575</a:t>
                      </a:r>
                      <a:endParaRPr sz="1100"/>
                    </a:p>
                  </a:txBody>
                  <a:tcPr marT="25400" marB="25400" marR="25400" marL="25400" anchor="b">
                    <a:lnL cap="flat" cmpd="sng" w="5450">
                      <a:solidFill>
                        <a:srgbClr val="CCCCCC"/>
                      </a:solidFill>
                      <a:prstDash val="solid"/>
                      <a:round/>
                      <a:headEnd len="sm" w="sm" type="none"/>
                      <a:tailEnd len="sm" w="sm" type="none"/>
                    </a:lnL>
                    <a:lnR cap="flat" cmpd="sng" w="5450">
                      <a:solidFill>
                        <a:srgbClr val="CCCCCC"/>
                      </a:solidFill>
                      <a:prstDash val="solid"/>
                      <a:round/>
                      <a:headEnd len="sm" w="sm" type="none"/>
                      <a:tailEnd len="sm" w="sm" type="none"/>
                    </a:lnR>
                    <a:lnT cap="flat" cmpd="sng" w="5450">
                      <a:solidFill>
                        <a:srgbClr val="CCCCCC"/>
                      </a:solidFill>
                      <a:prstDash val="solid"/>
                      <a:round/>
                      <a:headEnd len="sm" w="sm" type="none"/>
                      <a:tailEnd len="sm" w="sm" type="none"/>
                    </a:lnT>
                    <a:lnB cap="flat" cmpd="sng" w="5450">
                      <a:solidFill>
                        <a:srgbClr val="CCCCCC"/>
                      </a:solidFill>
                      <a:prstDash val="solid"/>
                      <a:round/>
                      <a:headEnd len="sm" w="sm" type="none"/>
                      <a:tailEnd len="sm" w="sm" type="none"/>
                    </a:lnB>
                  </a:tcPr>
                </a:tc>
              </a:tr>
              <a:tr h="190500">
                <a:tc>
                  <a:txBody>
                    <a:bodyPr>
                      <a:noAutofit/>
                    </a:bodyPr>
                    <a:lstStyle/>
                    <a:p>
                      <a:pPr indent="0" lvl="0" marL="0" rtl="0" algn="r">
                        <a:lnSpc>
                          <a:spcPct val="115000"/>
                        </a:lnSpc>
                        <a:spcBef>
                          <a:spcPts val="0"/>
                        </a:spcBef>
                        <a:spcAft>
                          <a:spcPts val="0"/>
                        </a:spcAft>
                        <a:buNone/>
                      </a:pPr>
                      <a:r>
                        <a:rPr lang="en" sz="1100"/>
                        <a:t>74386.5</a:t>
                      </a:r>
                      <a:endParaRPr sz="1100"/>
                    </a:p>
                  </a:txBody>
                  <a:tcPr marT="25400" marB="25400" marR="25400" marL="25400" anchor="b">
                    <a:lnL cap="flat" cmpd="sng" w="5450">
                      <a:solidFill>
                        <a:srgbClr val="CCCCCC"/>
                      </a:solidFill>
                      <a:prstDash val="solid"/>
                      <a:round/>
                      <a:headEnd len="sm" w="sm" type="none"/>
                      <a:tailEnd len="sm" w="sm" type="none"/>
                    </a:lnL>
                    <a:lnR cap="flat" cmpd="sng" w="5450">
                      <a:solidFill>
                        <a:srgbClr val="CCCCCC"/>
                      </a:solidFill>
                      <a:prstDash val="solid"/>
                      <a:round/>
                      <a:headEnd len="sm" w="sm" type="none"/>
                      <a:tailEnd len="sm" w="sm" type="none"/>
                    </a:lnR>
                    <a:lnT cap="flat" cmpd="sng" w="5450">
                      <a:solidFill>
                        <a:srgbClr val="CCCCCC"/>
                      </a:solidFill>
                      <a:prstDash val="solid"/>
                      <a:round/>
                      <a:headEnd len="sm" w="sm" type="none"/>
                      <a:tailEnd len="sm" w="sm" type="none"/>
                    </a:lnT>
                    <a:lnB cap="flat" cmpd="sng" w="5450">
                      <a:solidFill>
                        <a:srgbClr val="CCCCCC"/>
                      </a:solidFill>
                      <a:prstDash val="solid"/>
                      <a:round/>
                      <a:headEnd len="sm" w="sm" type="none"/>
                      <a:tailEnd len="sm" w="sm" type="none"/>
                    </a:lnB>
                  </a:tcPr>
                </a:tc>
                <a:tc>
                  <a:txBody>
                    <a:bodyPr>
                      <a:noAutofit/>
                    </a:bodyPr>
                    <a:lstStyle/>
                    <a:p>
                      <a:pPr indent="0" lvl="0" marL="0" rtl="0" algn="r">
                        <a:lnSpc>
                          <a:spcPct val="115000"/>
                        </a:lnSpc>
                        <a:spcBef>
                          <a:spcPts val="0"/>
                        </a:spcBef>
                        <a:spcAft>
                          <a:spcPts val="0"/>
                        </a:spcAft>
                        <a:buNone/>
                      </a:pPr>
                      <a:r>
                        <a:rPr lang="en" sz="1100"/>
                        <a:t>55.28%</a:t>
                      </a:r>
                      <a:endParaRPr sz="1100"/>
                    </a:p>
                  </a:txBody>
                  <a:tcPr marT="25400" marB="25400" marR="25400" marL="25400" anchor="b">
                    <a:lnL cap="flat" cmpd="sng" w="5450">
                      <a:solidFill>
                        <a:srgbClr val="CCCCCC"/>
                      </a:solidFill>
                      <a:prstDash val="solid"/>
                      <a:round/>
                      <a:headEnd len="sm" w="sm" type="none"/>
                      <a:tailEnd len="sm" w="sm" type="none"/>
                    </a:lnL>
                    <a:lnR cap="flat" cmpd="sng" w="5450">
                      <a:solidFill>
                        <a:srgbClr val="CCCCCC"/>
                      </a:solidFill>
                      <a:prstDash val="solid"/>
                      <a:round/>
                      <a:headEnd len="sm" w="sm" type="none"/>
                      <a:tailEnd len="sm" w="sm" type="none"/>
                    </a:lnR>
                    <a:lnT cap="flat" cmpd="sng" w="5450">
                      <a:solidFill>
                        <a:srgbClr val="CCCCCC"/>
                      </a:solidFill>
                      <a:prstDash val="solid"/>
                      <a:round/>
                      <a:headEnd len="sm" w="sm" type="none"/>
                      <a:tailEnd len="sm" w="sm" type="none"/>
                    </a:lnT>
                    <a:lnB cap="flat" cmpd="sng" w="5450">
                      <a:solidFill>
                        <a:srgbClr val="CCCCCC"/>
                      </a:solidFill>
                      <a:prstDash val="solid"/>
                      <a:round/>
                      <a:headEnd len="sm" w="sm" type="none"/>
                      <a:tailEnd len="sm" w="sm" type="none"/>
                    </a:lnB>
                  </a:tcPr>
                </a:tc>
                <a:tc>
                  <a:txBody>
                    <a:bodyPr>
                      <a:noAutofit/>
                    </a:bodyPr>
                    <a:lstStyle/>
                    <a:p>
                      <a:pPr indent="0" lvl="0" marL="0" rtl="0" algn="r">
                        <a:lnSpc>
                          <a:spcPct val="115000"/>
                        </a:lnSpc>
                        <a:spcBef>
                          <a:spcPts val="0"/>
                        </a:spcBef>
                        <a:spcAft>
                          <a:spcPts val="0"/>
                        </a:spcAft>
                        <a:buNone/>
                      </a:pPr>
                      <a:r>
                        <a:rPr lang="en" sz="1100"/>
                        <a:t>27867.8</a:t>
                      </a:r>
                      <a:endParaRPr sz="1100"/>
                    </a:p>
                  </a:txBody>
                  <a:tcPr marT="25400" marB="25400" marR="25400" marL="25400" anchor="b">
                    <a:lnL cap="flat" cmpd="sng" w="5450">
                      <a:solidFill>
                        <a:srgbClr val="CCCCCC"/>
                      </a:solidFill>
                      <a:prstDash val="solid"/>
                      <a:round/>
                      <a:headEnd len="sm" w="sm" type="none"/>
                      <a:tailEnd len="sm" w="sm" type="none"/>
                    </a:lnL>
                    <a:lnR cap="flat" cmpd="sng" w="5450">
                      <a:solidFill>
                        <a:srgbClr val="CCCCCC"/>
                      </a:solidFill>
                      <a:prstDash val="solid"/>
                      <a:round/>
                      <a:headEnd len="sm" w="sm" type="none"/>
                      <a:tailEnd len="sm" w="sm" type="none"/>
                    </a:lnR>
                    <a:lnT cap="flat" cmpd="sng" w="5450">
                      <a:solidFill>
                        <a:srgbClr val="CCCCCC"/>
                      </a:solidFill>
                      <a:prstDash val="solid"/>
                      <a:round/>
                      <a:headEnd len="sm" w="sm" type="none"/>
                      <a:tailEnd len="sm" w="sm" type="none"/>
                    </a:lnT>
                    <a:lnB cap="flat" cmpd="sng" w="5450">
                      <a:solidFill>
                        <a:srgbClr val="CCCCCC"/>
                      </a:solidFill>
                      <a:prstDash val="solid"/>
                      <a:round/>
                      <a:headEnd len="sm" w="sm" type="none"/>
                      <a:tailEnd len="sm" w="sm" type="none"/>
                    </a:lnB>
                  </a:tcPr>
                </a:tc>
                <a:tc>
                  <a:txBody>
                    <a:bodyPr>
                      <a:noAutofit/>
                    </a:bodyPr>
                    <a:lstStyle/>
                    <a:p>
                      <a:pPr indent="0" lvl="0" marL="0" rtl="0" algn="r">
                        <a:lnSpc>
                          <a:spcPct val="115000"/>
                        </a:lnSpc>
                        <a:spcBef>
                          <a:spcPts val="0"/>
                        </a:spcBef>
                        <a:spcAft>
                          <a:spcPts val="0"/>
                        </a:spcAft>
                        <a:buNone/>
                      </a:pPr>
                      <a:r>
                        <a:rPr lang="en" sz="1100"/>
                        <a:t>27.51%</a:t>
                      </a:r>
                      <a:endParaRPr sz="1100"/>
                    </a:p>
                  </a:txBody>
                  <a:tcPr marT="25400" marB="25400" marR="25400" marL="25400" anchor="b">
                    <a:lnL cap="flat" cmpd="sng" w="5450">
                      <a:solidFill>
                        <a:srgbClr val="CCCCCC"/>
                      </a:solidFill>
                      <a:prstDash val="solid"/>
                      <a:round/>
                      <a:headEnd len="sm" w="sm" type="none"/>
                      <a:tailEnd len="sm" w="sm" type="none"/>
                    </a:lnL>
                    <a:lnR cap="flat" cmpd="sng" w="5450">
                      <a:solidFill>
                        <a:srgbClr val="CCCCCC"/>
                      </a:solidFill>
                      <a:prstDash val="solid"/>
                      <a:round/>
                      <a:headEnd len="sm" w="sm" type="none"/>
                      <a:tailEnd len="sm" w="sm" type="none"/>
                    </a:lnR>
                    <a:lnT cap="flat" cmpd="sng" w="5450">
                      <a:solidFill>
                        <a:srgbClr val="CCCCCC"/>
                      </a:solidFill>
                      <a:prstDash val="solid"/>
                      <a:round/>
                      <a:headEnd len="sm" w="sm" type="none"/>
                      <a:tailEnd len="sm" w="sm" type="none"/>
                    </a:lnT>
                    <a:lnB cap="flat" cmpd="sng" w="5450">
                      <a:solidFill>
                        <a:srgbClr val="CCCCCC"/>
                      </a:solidFill>
                      <a:prstDash val="solid"/>
                      <a:round/>
                      <a:headEnd len="sm" w="sm" type="none"/>
                      <a:tailEnd len="sm" w="sm" type="none"/>
                    </a:lnB>
                  </a:tcPr>
                </a:tc>
                <a:tc>
                  <a:txBody>
                    <a:bodyPr>
                      <a:noAutofit/>
                    </a:bodyPr>
                    <a:lstStyle/>
                    <a:p>
                      <a:pPr indent="0" lvl="0" marL="0" rtl="0" algn="r">
                        <a:lnSpc>
                          <a:spcPct val="115000"/>
                        </a:lnSpc>
                        <a:spcBef>
                          <a:spcPts val="0"/>
                        </a:spcBef>
                        <a:spcAft>
                          <a:spcPts val="0"/>
                        </a:spcAft>
                        <a:buNone/>
                      </a:pPr>
                      <a:r>
                        <a:rPr lang="en" sz="1100"/>
                        <a:t>30880.6</a:t>
                      </a:r>
                      <a:endParaRPr sz="1100"/>
                    </a:p>
                  </a:txBody>
                  <a:tcPr marT="25400" marB="25400" marR="25400" marL="25400" anchor="b">
                    <a:lnL cap="flat" cmpd="sng" w="5450">
                      <a:solidFill>
                        <a:srgbClr val="CCCCCC"/>
                      </a:solidFill>
                      <a:prstDash val="solid"/>
                      <a:round/>
                      <a:headEnd len="sm" w="sm" type="none"/>
                      <a:tailEnd len="sm" w="sm" type="none"/>
                    </a:lnL>
                    <a:lnR cap="flat" cmpd="sng" w="5450">
                      <a:solidFill>
                        <a:srgbClr val="CCCCCC"/>
                      </a:solidFill>
                      <a:prstDash val="solid"/>
                      <a:round/>
                      <a:headEnd len="sm" w="sm" type="none"/>
                      <a:tailEnd len="sm" w="sm" type="none"/>
                    </a:lnR>
                    <a:lnT cap="flat" cmpd="sng" w="5450">
                      <a:solidFill>
                        <a:srgbClr val="CCCCCC"/>
                      </a:solidFill>
                      <a:prstDash val="solid"/>
                      <a:round/>
                      <a:headEnd len="sm" w="sm" type="none"/>
                      <a:tailEnd len="sm" w="sm" type="none"/>
                    </a:lnT>
                    <a:lnB cap="flat" cmpd="sng" w="5450">
                      <a:solidFill>
                        <a:srgbClr val="CCCCCC"/>
                      </a:solidFill>
                      <a:prstDash val="solid"/>
                      <a:round/>
                      <a:headEnd len="sm" w="sm" type="none"/>
                      <a:tailEnd len="sm" w="sm" type="none"/>
                    </a:lnB>
                  </a:tcPr>
                </a:tc>
                <a:tc>
                  <a:txBody>
                    <a:bodyPr>
                      <a:noAutofit/>
                    </a:bodyPr>
                    <a:lstStyle/>
                    <a:p>
                      <a:pPr indent="0" lvl="0" marL="0" rtl="0" algn="r">
                        <a:lnSpc>
                          <a:spcPct val="115000"/>
                        </a:lnSpc>
                        <a:spcBef>
                          <a:spcPts val="0"/>
                        </a:spcBef>
                        <a:spcAft>
                          <a:spcPts val="0"/>
                        </a:spcAft>
                        <a:buNone/>
                      </a:pPr>
                      <a:r>
                        <a:rPr lang="en" sz="1100"/>
                        <a:t>28.02%</a:t>
                      </a:r>
                      <a:endParaRPr sz="1100"/>
                    </a:p>
                  </a:txBody>
                  <a:tcPr marT="25400" marB="25400" marR="25400" marL="25400" anchor="b">
                    <a:lnL cap="flat" cmpd="sng" w="5450">
                      <a:solidFill>
                        <a:srgbClr val="CCCCCC"/>
                      </a:solidFill>
                      <a:prstDash val="solid"/>
                      <a:round/>
                      <a:headEnd len="sm" w="sm" type="none"/>
                      <a:tailEnd len="sm" w="sm" type="none"/>
                    </a:lnL>
                    <a:lnR cap="flat" cmpd="sng" w="5450">
                      <a:solidFill>
                        <a:srgbClr val="CCCCCC"/>
                      </a:solidFill>
                      <a:prstDash val="solid"/>
                      <a:round/>
                      <a:headEnd len="sm" w="sm" type="none"/>
                      <a:tailEnd len="sm" w="sm" type="none"/>
                    </a:lnR>
                    <a:lnT cap="flat" cmpd="sng" w="5450">
                      <a:solidFill>
                        <a:srgbClr val="CCCCCC"/>
                      </a:solidFill>
                      <a:prstDash val="solid"/>
                      <a:round/>
                      <a:headEnd len="sm" w="sm" type="none"/>
                      <a:tailEnd len="sm" w="sm" type="none"/>
                    </a:lnT>
                    <a:lnB cap="flat" cmpd="sng" w="5450">
                      <a:solidFill>
                        <a:srgbClr val="CCCCCC"/>
                      </a:solidFill>
                      <a:prstDash val="solid"/>
                      <a:round/>
                      <a:headEnd len="sm" w="sm" type="none"/>
                      <a:tailEnd len="sm" w="sm" type="none"/>
                    </a:lnB>
                  </a:tcPr>
                </a:tc>
                <a:tc>
                  <a:txBody>
                    <a:bodyPr>
                      <a:noAutofit/>
                    </a:bodyPr>
                    <a:lstStyle/>
                    <a:p>
                      <a:pPr indent="0" lvl="0" marL="0" rtl="0" algn="r">
                        <a:lnSpc>
                          <a:spcPct val="115000"/>
                        </a:lnSpc>
                        <a:spcBef>
                          <a:spcPts val="0"/>
                        </a:spcBef>
                        <a:spcAft>
                          <a:spcPts val="0"/>
                        </a:spcAft>
                        <a:buNone/>
                      </a:pPr>
                      <a:r>
                        <a:rPr lang="en" sz="1100"/>
                        <a:t>427-427</a:t>
                      </a:r>
                      <a:endParaRPr sz="1100"/>
                    </a:p>
                  </a:txBody>
                  <a:tcPr marT="25400" marB="25400" marR="25400" marL="25400" anchor="b">
                    <a:lnL cap="flat" cmpd="sng" w="5450">
                      <a:solidFill>
                        <a:srgbClr val="CCCCCC"/>
                      </a:solidFill>
                      <a:prstDash val="solid"/>
                      <a:round/>
                      <a:headEnd len="sm" w="sm" type="none"/>
                      <a:tailEnd len="sm" w="sm" type="none"/>
                    </a:lnL>
                    <a:lnR cap="flat" cmpd="sng" w="5450">
                      <a:solidFill>
                        <a:srgbClr val="CCCCCC"/>
                      </a:solidFill>
                      <a:prstDash val="solid"/>
                      <a:round/>
                      <a:headEnd len="sm" w="sm" type="none"/>
                      <a:tailEnd len="sm" w="sm" type="none"/>
                    </a:lnR>
                    <a:lnT cap="flat" cmpd="sng" w="5450">
                      <a:solidFill>
                        <a:srgbClr val="CCCCCC"/>
                      </a:solidFill>
                      <a:prstDash val="solid"/>
                      <a:round/>
                      <a:headEnd len="sm" w="sm" type="none"/>
                      <a:tailEnd len="sm" w="sm" type="none"/>
                    </a:lnT>
                    <a:lnB cap="flat" cmpd="sng" w="5450">
                      <a:solidFill>
                        <a:srgbClr val="CCCCCC"/>
                      </a:solidFill>
                      <a:prstDash val="solid"/>
                      <a:round/>
                      <a:headEnd len="sm" w="sm" type="none"/>
                      <a:tailEnd len="sm" w="sm" type="none"/>
                    </a:lnB>
                  </a:tcPr>
                </a:tc>
                <a:tc>
                  <a:txBody>
                    <a:bodyPr>
                      <a:noAutofit/>
                    </a:bodyPr>
                    <a:lstStyle/>
                    <a:p>
                      <a:pPr indent="0" lvl="0" marL="0" rtl="0" algn="r">
                        <a:lnSpc>
                          <a:spcPct val="115000"/>
                        </a:lnSpc>
                        <a:spcBef>
                          <a:spcPts val="0"/>
                        </a:spcBef>
                        <a:spcAft>
                          <a:spcPts val="0"/>
                        </a:spcAft>
                        <a:buNone/>
                      </a:pPr>
                      <a:r>
                        <a:rPr lang="en" sz="1100"/>
                        <a:t>1545579</a:t>
                      </a:r>
                      <a:endParaRPr sz="1100"/>
                    </a:p>
                  </a:txBody>
                  <a:tcPr marT="25400" marB="25400" marR="25400" marL="25400" anchor="b">
                    <a:lnL cap="flat" cmpd="sng" w="5450">
                      <a:solidFill>
                        <a:srgbClr val="CCCCCC"/>
                      </a:solidFill>
                      <a:prstDash val="solid"/>
                      <a:round/>
                      <a:headEnd len="sm" w="sm" type="none"/>
                      <a:tailEnd len="sm" w="sm" type="none"/>
                    </a:lnL>
                    <a:lnR cap="flat" cmpd="sng" w="5450">
                      <a:solidFill>
                        <a:srgbClr val="CCCCCC"/>
                      </a:solidFill>
                      <a:prstDash val="solid"/>
                      <a:round/>
                      <a:headEnd len="sm" w="sm" type="none"/>
                      <a:tailEnd len="sm" w="sm" type="none"/>
                    </a:lnR>
                    <a:lnT cap="flat" cmpd="sng" w="5450">
                      <a:solidFill>
                        <a:srgbClr val="CCCCCC"/>
                      </a:solidFill>
                      <a:prstDash val="solid"/>
                      <a:round/>
                      <a:headEnd len="sm" w="sm" type="none"/>
                      <a:tailEnd len="sm" w="sm" type="none"/>
                    </a:lnT>
                    <a:lnB cap="flat" cmpd="sng" w="5450">
                      <a:solidFill>
                        <a:srgbClr val="CCCCCC"/>
                      </a:solidFill>
                      <a:prstDash val="solid"/>
                      <a:round/>
                      <a:headEnd len="sm" w="sm" type="none"/>
                      <a:tailEnd len="sm" w="sm" type="none"/>
                    </a:lnB>
                  </a:tcPr>
                </a:tc>
              </a:tr>
              <a:tr h="190500">
                <a:tc>
                  <a:txBody>
                    <a:bodyPr>
                      <a:noAutofit/>
                    </a:bodyPr>
                    <a:lstStyle/>
                    <a:p>
                      <a:pPr indent="0" lvl="0" marL="0" rtl="0" algn="r">
                        <a:lnSpc>
                          <a:spcPct val="115000"/>
                        </a:lnSpc>
                        <a:spcBef>
                          <a:spcPts val="0"/>
                        </a:spcBef>
                        <a:spcAft>
                          <a:spcPts val="0"/>
                        </a:spcAft>
                        <a:buNone/>
                      </a:pPr>
                      <a:r>
                        <a:rPr lang="en" sz="1100"/>
                        <a:t>75648.3</a:t>
                      </a:r>
                      <a:endParaRPr sz="1100"/>
                    </a:p>
                  </a:txBody>
                  <a:tcPr marT="25400" marB="25400" marR="25400" marL="25400" anchor="b">
                    <a:lnL cap="flat" cmpd="sng" w="5450">
                      <a:solidFill>
                        <a:srgbClr val="CCCCCC"/>
                      </a:solidFill>
                      <a:prstDash val="solid"/>
                      <a:round/>
                      <a:headEnd len="sm" w="sm" type="none"/>
                      <a:tailEnd len="sm" w="sm" type="none"/>
                    </a:lnL>
                    <a:lnR cap="flat" cmpd="sng" w="5450">
                      <a:solidFill>
                        <a:srgbClr val="CCCCCC"/>
                      </a:solidFill>
                      <a:prstDash val="solid"/>
                      <a:round/>
                      <a:headEnd len="sm" w="sm" type="none"/>
                      <a:tailEnd len="sm" w="sm" type="none"/>
                    </a:lnR>
                    <a:lnT cap="flat" cmpd="sng" w="5450">
                      <a:solidFill>
                        <a:srgbClr val="CCCCCC"/>
                      </a:solidFill>
                      <a:prstDash val="solid"/>
                      <a:round/>
                      <a:headEnd len="sm" w="sm" type="none"/>
                      <a:tailEnd len="sm" w="sm" type="none"/>
                    </a:lnT>
                    <a:lnB cap="flat" cmpd="sng" w="5450">
                      <a:solidFill>
                        <a:srgbClr val="CCCCCC"/>
                      </a:solidFill>
                      <a:prstDash val="solid"/>
                      <a:round/>
                      <a:headEnd len="sm" w="sm" type="none"/>
                      <a:tailEnd len="sm" w="sm" type="none"/>
                    </a:lnB>
                  </a:tcPr>
                </a:tc>
                <a:tc>
                  <a:txBody>
                    <a:bodyPr>
                      <a:noAutofit/>
                    </a:bodyPr>
                    <a:lstStyle/>
                    <a:p>
                      <a:pPr indent="0" lvl="0" marL="0" rtl="0" algn="r">
                        <a:lnSpc>
                          <a:spcPct val="115000"/>
                        </a:lnSpc>
                        <a:spcBef>
                          <a:spcPts val="0"/>
                        </a:spcBef>
                        <a:spcAft>
                          <a:spcPts val="0"/>
                        </a:spcAft>
                        <a:buNone/>
                      </a:pPr>
                      <a:r>
                        <a:rPr lang="en" sz="1100"/>
                        <a:t>53.63%</a:t>
                      </a:r>
                      <a:endParaRPr sz="1100"/>
                    </a:p>
                  </a:txBody>
                  <a:tcPr marT="25400" marB="25400" marR="25400" marL="25400" anchor="b">
                    <a:lnL cap="flat" cmpd="sng" w="5450">
                      <a:solidFill>
                        <a:srgbClr val="CCCCCC"/>
                      </a:solidFill>
                      <a:prstDash val="solid"/>
                      <a:round/>
                      <a:headEnd len="sm" w="sm" type="none"/>
                      <a:tailEnd len="sm" w="sm" type="none"/>
                    </a:lnL>
                    <a:lnR cap="flat" cmpd="sng" w="5450">
                      <a:solidFill>
                        <a:srgbClr val="CCCCCC"/>
                      </a:solidFill>
                      <a:prstDash val="solid"/>
                      <a:round/>
                      <a:headEnd len="sm" w="sm" type="none"/>
                      <a:tailEnd len="sm" w="sm" type="none"/>
                    </a:lnR>
                    <a:lnT cap="flat" cmpd="sng" w="5450">
                      <a:solidFill>
                        <a:srgbClr val="CCCCCC"/>
                      </a:solidFill>
                      <a:prstDash val="solid"/>
                      <a:round/>
                      <a:headEnd len="sm" w="sm" type="none"/>
                      <a:tailEnd len="sm" w="sm" type="none"/>
                    </a:lnT>
                    <a:lnB cap="flat" cmpd="sng" w="5450">
                      <a:solidFill>
                        <a:srgbClr val="CCCCCC"/>
                      </a:solidFill>
                      <a:prstDash val="solid"/>
                      <a:round/>
                      <a:headEnd len="sm" w="sm" type="none"/>
                      <a:tailEnd len="sm" w="sm" type="none"/>
                    </a:lnB>
                  </a:tcPr>
                </a:tc>
                <a:tc>
                  <a:txBody>
                    <a:bodyPr>
                      <a:noAutofit/>
                    </a:bodyPr>
                    <a:lstStyle/>
                    <a:p>
                      <a:pPr indent="0" lvl="0" marL="0" rtl="0" algn="r">
                        <a:lnSpc>
                          <a:spcPct val="115000"/>
                        </a:lnSpc>
                        <a:spcBef>
                          <a:spcPts val="0"/>
                        </a:spcBef>
                        <a:spcAft>
                          <a:spcPts val="0"/>
                        </a:spcAft>
                        <a:buNone/>
                      </a:pPr>
                      <a:r>
                        <a:rPr lang="en" sz="1100"/>
                        <a:t>27493.5</a:t>
                      </a:r>
                      <a:endParaRPr sz="1100"/>
                    </a:p>
                  </a:txBody>
                  <a:tcPr marT="25400" marB="25400" marR="25400" marL="25400" anchor="b">
                    <a:lnL cap="flat" cmpd="sng" w="5450">
                      <a:solidFill>
                        <a:srgbClr val="CCCCCC"/>
                      </a:solidFill>
                      <a:prstDash val="solid"/>
                      <a:round/>
                      <a:headEnd len="sm" w="sm" type="none"/>
                      <a:tailEnd len="sm" w="sm" type="none"/>
                    </a:lnL>
                    <a:lnR cap="flat" cmpd="sng" w="5450">
                      <a:solidFill>
                        <a:srgbClr val="CCCCCC"/>
                      </a:solidFill>
                      <a:prstDash val="solid"/>
                      <a:round/>
                      <a:headEnd len="sm" w="sm" type="none"/>
                      <a:tailEnd len="sm" w="sm" type="none"/>
                    </a:lnR>
                    <a:lnT cap="flat" cmpd="sng" w="5450">
                      <a:solidFill>
                        <a:srgbClr val="CCCCCC"/>
                      </a:solidFill>
                      <a:prstDash val="solid"/>
                      <a:round/>
                      <a:headEnd len="sm" w="sm" type="none"/>
                      <a:tailEnd len="sm" w="sm" type="none"/>
                    </a:lnT>
                    <a:lnB cap="flat" cmpd="sng" w="5450">
                      <a:solidFill>
                        <a:srgbClr val="CCCCCC"/>
                      </a:solidFill>
                      <a:prstDash val="solid"/>
                      <a:round/>
                      <a:headEnd len="sm" w="sm" type="none"/>
                      <a:tailEnd len="sm" w="sm" type="none"/>
                    </a:lnB>
                  </a:tcPr>
                </a:tc>
                <a:tc>
                  <a:txBody>
                    <a:bodyPr>
                      <a:noAutofit/>
                    </a:bodyPr>
                    <a:lstStyle/>
                    <a:p>
                      <a:pPr indent="0" lvl="0" marL="0" rtl="0" algn="r">
                        <a:lnSpc>
                          <a:spcPct val="115000"/>
                        </a:lnSpc>
                        <a:spcBef>
                          <a:spcPts val="0"/>
                        </a:spcBef>
                        <a:spcAft>
                          <a:spcPts val="0"/>
                        </a:spcAft>
                        <a:buNone/>
                      </a:pPr>
                      <a:r>
                        <a:rPr lang="en" sz="1100"/>
                        <a:t>28.37%</a:t>
                      </a:r>
                      <a:endParaRPr sz="1100"/>
                    </a:p>
                  </a:txBody>
                  <a:tcPr marT="25400" marB="25400" marR="25400" marL="25400" anchor="b">
                    <a:lnL cap="flat" cmpd="sng" w="5450">
                      <a:solidFill>
                        <a:srgbClr val="CCCCCC"/>
                      </a:solidFill>
                      <a:prstDash val="solid"/>
                      <a:round/>
                      <a:headEnd len="sm" w="sm" type="none"/>
                      <a:tailEnd len="sm" w="sm" type="none"/>
                    </a:lnL>
                    <a:lnR cap="flat" cmpd="sng" w="5450">
                      <a:solidFill>
                        <a:srgbClr val="CCCCCC"/>
                      </a:solidFill>
                      <a:prstDash val="solid"/>
                      <a:round/>
                      <a:headEnd len="sm" w="sm" type="none"/>
                      <a:tailEnd len="sm" w="sm" type="none"/>
                    </a:lnR>
                    <a:lnT cap="flat" cmpd="sng" w="5450">
                      <a:solidFill>
                        <a:srgbClr val="CCCCCC"/>
                      </a:solidFill>
                      <a:prstDash val="solid"/>
                      <a:round/>
                      <a:headEnd len="sm" w="sm" type="none"/>
                      <a:tailEnd len="sm" w="sm" type="none"/>
                    </a:lnT>
                    <a:lnB cap="flat" cmpd="sng" w="5450">
                      <a:solidFill>
                        <a:srgbClr val="CCCCCC"/>
                      </a:solidFill>
                      <a:prstDash val="solid"/>
                      <a:round/>
                      <a:headEnd len="sm" w="sm" type="none"/>
                      <a:tailEnd len="sm" w="sm" type="none"/>
                    </a:lnB>
                  </a:tcPr>
                </a:tc>
                <a:tc>
                  <a:txBody>
                    <a:bodyPr>
                      <a:noAutofit/>
                    </a:bodyPr>
                    <a:lstStyle/>
                    <a:p>
                      <a:pPr indent="0" lvl="0" marL="0" rtl="0" algn="r">
                        <a:lnSpc>
                          <a:spcPct val="115000"/>
                        </a:lnSpc>
                        <a:spcBef>
                          <a:spcPts val="0"/>
                        </a:spcBef>
                        <a:spcAft>
                          <a:spcPts val="0"/>
                        </a:spcAft>
                        <a:buNone/>
                      </a:pPr>
                      <a:r>
                        <a:rPr lang="en" sz="1100"/>
                        <a:t>30714.6</a:t>
                      </a:r>
                      <a:endParaRPr sz="1100"/>
                    </a:p>
                  </a:txBody>
                  <a:tcPr marT="25400" marB="25400" marR="25400" marL="25400" anchor="b">
                    <a:lnL cap="flat" cmpd="sng" w="5450">
                      <a:solidFill>
                        <a:srgbClr val="CCCCCC"/>
                      </a:solidFill>
                      <a:prstDash val="solid"/>
                      <a:round/>
                      <a:headEnd len="sm" w="sm" type="none"/>
                      <a:tailEnd len="sm" w="sm" type="none"/>
                    </a:lnL>
                    <a:lnR cap="flat" cmpd="sng" w="5450">
                      <a:solidFill>
                        <a:srgbClr val="CCCCCC"/>
                      </a:solidFill>
                      <a:prstDash val="solid"/>
                      <a:round/>
                      <a:headEnd len="sm" w="sm" type="none"/>
                      <a:tailEnd len="sm" w="sm" type="none"/>
                    </a:lnR>
                    <a:lnT cap="flat" cmpd="sng" w="5450">
                      <a:solidFill>
                        <a:srgbClr val="CCCCCC"/>
                      </a:solidFill>
                      <a:prstDash val="solid"/>
                      <a:round/>
                      <a:headEnd len="sm" w="sm" type="none"/>
                      <a:tailEnd len="sm" w="sm" type="none"/>
                    </a:lnT>
                    <a:lnB cap="flat" cmpd="sng" w="5450">
                      <a:solidFill>
                        <a:srgbClr val="CCCCCC"/>
                      </a:solidFill>
                      <a:prstDash val="solid"/>
                      <a:round/>
                      <a:headEnd len="sm" w="sm" type="none"/>
                      <a:tailEnd len="sm" w="sm" type="none"/>
                    </a:lnB>
                  </a:tcPr>
                </a:tc>
                <a:tc>
                  <a:txBody>
                    <a:bodyPr>
                      <a:noAutofit/>
                    </a:bodyPr>
                    <a:lstStyle/>
                    <a:p>
                      <a:pPr indent="0" lvl="0" marL="0" rtl="0" algn="r">
                        <a:lnSpc>
                          <a:spcPct val="115000"/>
                        </a:lnSpc>
                        <a:spcBef>
                          <a:spcPts val="0"/>
                        </a:spcBef>
                        <a:spcAft>
                          <a:spcPts val="0"/>
                        </a:spcAft>
                        <a:buNone/>
                      </a:pPr>
                      <a:r>
                        <a:rPr lang="en" sz="1100"/>
                        <a:t>28.02%</a:t>
                      </a:r>
                      <a:endParaRPr sz="1100"/>
                    </a:p>
                  </a:txBody>
                  <a:tcPr marT="25400" marB="25400" marR="25400" marL="25400" anchor="b">
                    <a:lnL cap="flat" cmpd="sng" w="5450">
                      <a:solidFill>
                        <a:srgbClr val="CCCCCC"/>
                      </a:solidFill>
                      <a:prstDash val="solid"/>
                      <a:round/>
                      <a:headEnd len="sm" w="sm" type="none"/>
                      <a:tailEnd len="sm" w="sm" type="none"/>
                    </a:lnL>
                    <a:lnR cap="flat" cmpd="sng" w="5450">
                      <a:solidFill>
                        <a:srgbClr val="CCCCCC"/>
                      </a:solidFill>
                      <a:prstDash val="solid"/>
                      <a:round/>
                      <a:headEnd len="sm" w="sm" type="none"/>
                      <a:tailEnd len="sm" w="sm" type="none"/>
                    </a:lnR>
                    <a:lnT cap="flat" cmpd="sng" w="5450">
                      <a:solidFill>
                        <a:srgbClr val="CCCCCC"/>
                      </a:solidFill>
                      <a:prstDash val="solid"/>
                      <a:round/>
                      <a:headEnd len="sm" w="sm" type="none"/>
                      <a:tailEnd len="sm" w="sm" type="none"/>
                    </a:lnT>
                    <a:lnB cap="flat" cmpd="sng" w="5450">
                      <a:solidFill>
                        <a:srgbClr val="CCCCCC"/>
                      </a:solidFill>
                      <a:prstDash val="solid"/>
                      <a:round/>
                      <a:headEnd len="sm" w="sm" type="none"/>
                      <a:tailEnd len="sm" w="sm" type="none"/>
                    </a:lnB>
                  </a:tcPr>
                </a:tc>
                <a:tc>
                  <a:txBody>
                    <a:bodyPr>
                      <a:noAutofit/>
                    </a:bodyPr>
                    <a:lstStyle/>
                    <a:p>
                      <a:pPr indent="0" lvl="0" marL="0" rtl="0" algn="r">
                        <a:lnSpc>
                          <a:spcPct val="115000"/>
                        </a:lnSpc>
                        <a:spcBef>
                          <a:spcPts val="0"/>
                        </a:spcBef>
                        <a:spcAft>
                          <a:spcPts val="0"/>
                        </a:spcAft>
                        <a:buNone/>
                      </a:pPr>
                      <a:r>
                        <a:rPr lang="en" sz="1100"/>
                        <a:t>354-293-354</a:t>
                      </a:r>
                      <a:endParaRPr sz="1100"/>
                    </a:p>
                  </a:txBody>
                  <a:tcPr marT="25400" marB="25400" marR="25400" marL="25400" anchor="b">
                    <a:lnL cap="flat" cmpd="sng" w="5450">
                      <a:solidFill>
                        <a:srgbClr val="CCCCCC"/>
                      </a:solidFill>
                      <a:prstDash val="solid"/>
                      <a:round/>
                      <a:headEnd len="sm" w="sm" type="none"/>
                      <a:tailEnd len="sm" w="sm" type="none"/>
                    </a:lnL>
                    <a:lnR cap="flat" cmpd="sng" w="5450">
                      <a:solidFill>
                        <a:srgbClr val="CCCCCC"/>
                      </a:solidFill>
                      <a:prstDash val="solid"/>
                      <a:round/>
                      <a:headEnd len="sm" w="sm" type="none"/>
                      <a:tailEnd len="sm" w="sm" type="none"/>
                    </a:lnR>
                    <a:lnT cap="flat" cmpd="sng" w="5450">
                      <a:solidFill>
                        <a:srgbClr val="CCCCCC"/>
                      </a:solidFill>
                      <a:prstDash val="solid"/>
                      <a:round/>
                      <a:headEnd len="sm" w="sm" type="none"/>
                      <a:tailEnd len="sm" w="sm" type="none"/>
                    </a:lnT>
                    <a:lnB cap="flat" cmpd="sng" w="5450">
                      <a:solidFill>
                        <a:srgbClr val="CCCCCC"/>
                      </a:solidFill>
                      <a:prstDash val="solid"/>
                      <a:round/>
                      <a:headEnd len="sm" w="sm" type="none"/>
                      <a:tailEnd len="sm" w="sm" type="none"/>
                    </a:lnB>
                  </a:tcPr>
                </a:tc>
                <a:tc>
                  <a:txBody>
                    <a:bodyPr>
                      <a:noAutofit/>
                    </a:bodyPr>
                    <a:lstStyle/>
                    <a:p>
                      <a:pPr indent="0" lvl="0" marL="0" rtl="0" algn="r">
                        <a:lnSpc>
                          <a:spcPct val="115000"/>
                        </a:lnSpc>
                        <a:spcBef>
                          <a:spcPts val="0"/>
                        </a:spcBef>
                        <a:spcAft>
                          <a:spcPts val="0"/>
                        </a:spcAft>
                        <a:buNone/>
                      </a:pPr>
                      <a:r>
                        <a:rPr lang="en" sz="1100"/>
                        <a:t>1339579</a:t>
                      </a:r>
                      <a:endParaRPr sz="1100"/>
                    </a:p>
                  </a:txBody>
                  <a:tcPr marT="25400" marB="25400" marR="25400" marL="25400" anchor="b">
                    <a:lnL cap="flat" cmpd="sng" w="5450">
                      <a:solidFill>
                        <a:srgbClr val="CCCCCC"/>
                      </a:solidFill>
                      <a:prstDash val="solid"/>
                      <a:round/>
                      <a:headEnd len="sm" w="sm" type="none"/>
                      <a:tailEnd len="sm" w="sm" type="none"/>
                    </a:lnL>
                    <a:lnR cap="flat" cmpd="sng" w="5450">
                      <a:solidFill>
                        <a:srgbClr val="CCCCCC"/>
                      </a:solidFill>
                      <a:prstDash val="solid"/>
                      <a:round/>
                      <a:headEnd len="sm" w="sm" type="none"/>
                      <a:tailEnd len="sm" w="sm" type="none"/>
                    </a:lnR>
                    <a:lnT cap="flat" cmpd="sng" w="5450">
                      <a:solidFill>
                        <a:srgbClr val="CCCCCC"/>
                      </a:solidFill>
                      <a:prstDash val="solid"/>
                      <a:round/>
                      <a:headEnd len="sm" w="sm" type="none"/>
                      <a:tailEnd len="sm" w="sm" type="none"/>
                    </a:lnT>
                    <a:lnB cap="flat" cmpd="sng" w="5450">
                      <a:solidFill>
                        <a:srgbClr val="CCCCCC"/>
                      </a:solidFill>
                      <a:prstDash val="solid"/>
                      <a:round/>
                      <a:headEnd len="sm" w="sm" type="none"/>
                      <a:tailEnd len="sm" w="sm" type="none"/>
                    </a:lnB>
                  </a:tcPr>
                </a:tc>
              </a:tr>
              <a:tr h="190500">
                <a:tc>
                  <a:txBody>
                    <a:bodyPr>
                      <a:noAutofit/>
                    </a:bodyPr>
                    <a:lstStyle/>
                    <a:p>
                      <a:pPr indent="0" lvl="0" marL="0" rtl="0" algn="r">
                        <a:lnSpc>
                          <a:spcPct val="115000"/>
                        </a:lnSpc>
                        <a:spcBef>
                          <a:spcPts val="0"/>
                        </a:spcBef>
                        <a:spcAft>
                          <a:spcPts val="0"/>
                        </a:spcAft>
                        <a:buNone/>
                      </a:pPr>
                      <a:r>
                        <a:rPr lang="en" sz="1100"/>
                        <a:t>79862.3</a:t>
                      </a:r>
                      <a:endParaRPr sz="1100"/>
                    </a:p>
                  </a:txBody>
                  <a:tcPr marT="25400" marB="25400" marR="25400" marL="25400" anchor="b">
                    <a:lnL cap="flat" cmpd="sng" w="5450">
                      <a:solidFill>
                        <a:srgbClr val="CCCCCC"/>
                      </a:solidFill>
                      <a:prstDash val="solid"/>
                      <a:round/>
                      <a:headEnd len="sm" w="sm" type="none"/>
                      <a:tailEnd len="sm" w="sm" type="none"/>
                    </a:lnL>
                    <a:lnR cap="flat" cmpd="sng" w="5450">
                      <a:solidFill>
                        <a:srgbClr val="CCCCCC"/>
                      </a:solidFill>
                      <a:prstDash val="solid"/>
                      <a:round/>
                      <a:headEnd len="sm" w="sm" type="none"/>
                      <a:tailEnd len="sm" w="sm" type="none"/>
                    </a:lnR>
                    <a:lnT cap="flat" cmpd="sng" w="5450">
                      <a:solidFill>
                        <a:srgbClr val="CCCCCC"/>
                      </a:solidFill>
                      <a:prstDash val="solid"/>
                      <a:round/>
                      <a:headEnd len="sm" w="sm" type="none"/>
                      <a:tailEnd len="sm" w="sm" type="none"/>
                    </a:lnT>
                    <a:lnB cap="flat" cmpd="sng" w="5450">
                      <a:solidFill>
                        <a:srgbClr val="CCCCCC"/>
                      </a:solidFill>
                      <a:prstDash val="solid"/>
                      <a:round/>
                      <a:headEnd len="sm" w="sm" type="none"/>
                      <a:tailEnd len="sm" w="sm" type="none"/>
                    </a:lnB>
                  </a:tcPr>
                </a:tc>
                <a:tc>
                  <a:txBody>
                    <a:bodyPr>
                      <a:noAutofit/>
                    </a:bodyPr>
                    <a:lstStyle/>
                    <a:p>
                      <a:pPr indent="0" lvl="0" marL="0" rtl="0" algn="r">
                        <a:lnSpc>
                          <a:spcPct val="115000"/>
                        </a:lnSpc>
                        <a:spcBef>
                          <a:spcPts val="0"/>
                        </a:spcBef>
                        <a:spcAft>
                          <a:spcPts val="0"/>
                        </a:spcAft>
                        <a:buNone/>
                      </a:pPr>
                      <a:r>
                        <a:rPr lang="en" sz="1100"/>
                        <a:t>51.98%</a:t>
                      </a:r>
                      <a:endParaRPr sz="1100"/>
                    </a:p>
                  </a:txBody>
                  <a:tcPr marT="25400" marB="25400" marR="25400" marL="25400" anchor="b">
                    <a:lnL cap="flat" cmpd="sng" w="5450">
                      <a:solidFill>
                        <a:srgbClr val="CCCCCC"/>
                      </a:solidFill>
                      <a:prstDash val="solid"/>
                      <a:round/>
                      <a:headEnd len="sm" w="sm" type="none"/>
                      <a:tailEnd len="sm" w="sm" type="none"/>
                    </a:lnL>
                    <a:lnR cap="flat" cmpd="sng" w="5450">
                      <a:solidFill>
                        <a:srgbClr val="CCCCCC"/>
                      </a:solidFill>
                      <a:prstDash val="solid"/>
                      <a:round/>
                      <a:headEnd len="sm" w="sm" type="none"/>
                      <a:tailEnd len="sm" w="sm" type="none"/>
                    </a:lnR>
                    <a:lnT cap="flat" cmpd="sng" w="5450">
                      <a:solidFill>
                        <a:srgbClr val="CCCCCC"/>
                      </a:solidFill>
                      <a:prstDash val="solid"/>
                      <a:round/>
                      <a:headEnd len="sm" w="sm" type="none"/>
                      <a:tailEnd len="sm" w="sm" type="none"/>
                    </a:lnT>
                    <a:lnB cap="flat" cmpd="sng" w="5450">
                      <a:solidFill>
                        <a:srgbClr val="CCCCCC"/>
                      </a:solidFill>
                      <a:prstDash val="solid"/>
                      <a:round/>
                      <a:headEnd len="sm" w="sm" type="none"/>
                      <a:tailEnd len="sm" w="sm" type="none"/>
                    </a:lnB>
                  </a:tcPr>
                </a:tc>
                <a:tc>
                  <a:txBody>
                    <a:bodyPr>
                      <a:noAutofit/>
                    </a:bodyPr>
                    <a:lstStyle/>
                    <a:p>
                      <a:pPr indent="0" lvl="0" marL="0" rtl="0" algn="r">
                        <a:lnSpc>
                          <a:spcPct val="115000"/>
                        </a:lnSpc>
                        <a:spcBef>
                          <a:spcPts val="0"/>
                        </a:spcBef>
                        <a:spcAft>
                          <a:spcPts val="0"/>
                        </a:spcAft>
                        <a:buNone/>
                      </a:pPr>
                      <a:r>
                        <a:rPr lang="en" sz="1100"/>
                        <a:t>27748.2</a:t>
                      </a:r>
                      <a:endParaRPr sz="1100"/>
                    </a:p>
                  </a:txBody>
                  <a:tcPr marT="25400" marB="25400" marR="25400" marL="25400" anchor="b">
                    <a:lnL cap="flat" cmpd="sng" w="5450">
                      <a:solidFill>
                        <a:srgbClr val="CCCCCC"/>
                      </a:solidFill>
                      <a:prstDash val="solid"/>
                      <a:round/>
                      <a:headEnd len="sm" w="sm" type="none"/>
                      <a:tailEnd len="sm" w="sm" type="none"/>
                    </a:lnL>
                    <a:lnR cap="flat" cmpd="sng" w="5450">
                      <a:solidFill>
                        <a:srgbClr val="CCCCCC"/>
                      </a:solidFill>
                      <a:prstDash val="solid"/>
                      <a:round/>
                      <a:headEnd len="sm" w="sm" type="none"/>
                      <a:tailEnd len="sm" w="sm" type="none"/>
                    </a:lnR>
                    <a:lnT cap="flat" cmpd="sng" w="5450">
                      <a:solidFill>
                        <a:srgbClr val="CCCCCC"/>
                      </a:solidFill>
                      <a:prstDash val="solid"/>
                      <a:round/>
                      <a:headEnd len="sm" w="sm" type="none"/>
                      <a:tailEnd len="sm" w="sm" type="none"/>
                    </a:lnT>
                    <a:lnB cap="flat" cmpd="sng" w="5450">
                      <a:solidFill>
                        <a:srgbClr val="CCCCCC"/>
                      </a:solidFill>
                      <a:prstDash val="solid"/>
                      <a:round/>
                      <a:headEnd len="sm" w="sm" type="none"/>
                      <a:tailEnd len="sm" w="sm" type="none"/>
                    </a:lnB>
                  </a:tcPr>
                </a:tc>
                <a:tc>
                  <a:txBody>
                    <a:bodyPr>
                      <a:noAutofit/>
                    </a:bodyPr>
                    <a:lstStyle/>
                    <a:p>
                      <a:pPr indent="0" lvl="0" marL="0" rtl="0" algn="r">
                        <a:lnSpc>
                          <a:spcPct val="115000"/>
                        </a:lnSpc>
                        <a:spcBef>
                          <a:spcPts val="0"/>
                        </a:spcBef>
                        <a:spcAft>
                          <a:spcPts val="0"/>
                        </a:spcAft>
                        <a:buNone/>
                      </a:pPr>
                      <a:r>
                        <a:rPr lang="en" sz="1100"/>
                        <a:t>27.54%</a:t>
                      </a:r>
                      <a:endParaRPr sz="1100"/>
                    </a:p>
                  </a:txBody>
                  <a:tcPr marT="25400" marB="25400" marR="25400" marL="25400" anchor="b">
                    <a:lnL cap="flat" cmpd="sng" w="5450">
                      <a:solidFill>
                        <a:srgbClr val="CCCCCC"/>
                      </a:solidFill>
                      <a:prstDash val="solid"/>
                      <a:round/>
                      <a:headEnd len="sm" w="sm" type="none"/>
                      <a:tailEnd len="sm" w="sm" type="none"/>
                    </a:lnL>
                    <a:lnR cap="flat" cmpd="sng" w="5450">
                      <a:solidFill>
                        <a:srgbClr val="CCCCCC"/>
                      </a:solidFill>
                      <a:prstDash val="solid"/>
                      <a:round/>
                      <a:headEnd len="sm" w="sm" type="none"/>
                      <a:tailEnd len="sm" w="sm" type="none"/>
                    </a:lnR>
                    <a:lnT cap="flat" cmpd="sng" w="5450">
                      <a:solidFill>
                        <a:srgbClr val="CCCCCC"/>
                      </a:solidFill>
                      <a:prstDash val="solid"/>
                      <a:round/>
                      <a:headEnd len="sm" w="sm" type="none"/>
                      <a:tailEnd len="sm" w="sm" type="none"/>
                    </a:lnT>
                    <a:lnB cap="flat" cmpd="sng" w="5450">
                      <a:solidFill>
                        <a:srgbClr val="CCCCCC"/>
                      </a:solidFill>
                      <a:prstDash val="solid"/>
                      <a:round/>
                      <a:headEnd len="sm" w="sm" type="none"/>
                      <a:tailEnd len="sm" w="sm" type="none"/>
                    </a:lnB>
                  </a:tcPr>
                </a:tc>
                <a:tc>
                  <a:txBody>
                    <a:bodyPr>
                      <a:noAutofit/>
                    </a:bodyPr>
                    <a:lstStyle/>
                    <a:p>
                      <a:pPr indent="0" lvl="0" marL="0" rtl="0" algn="r">
                        <a:lnSpc>
                          <a:spcPct val="115000"/>
                        </a:lnSpc>
                        <a:spcBef>
                          <a:spcPts val="0"/>
                        </a:spcBef>
                        <a:spcAft>
                          <a:spcPts val="0"/>
                        </a:spcAft>
                        <a:buNone/>
                      </a:pPr>
                      <a:r>
                        <a:rPr lang="en" sz="1100"/>
                        <a:t>30840.9</a:t>
                      </a:r>
                      <a:endParaRPr sz="1100"/>
                    </a:p>
                  </a:txBody>
                  <a:tcPr marT="25400" marB="25400" marR="25400" marL="25400" anchor="b">
                    <a:lnL cap="flat" cmpd="sng" w="5450">
                      <a:solidFill>
                        <a:srgbClr val="CCCCCC"/>
                      </a:solidFill>
                      <a:prstDash val="solid"/>
                      <a:round/>
                      <a:headEnd len="sm" w="sm" type="none"/>
                      <a:tailEnd len="sm" w="sm" type="none"/>
                    </a:lnL>
                    <a:lnR cap="flat" cmpd="sng" w="5450">
                      <a:solidFill>
                        <a:srgbClr val="CCCCCC"/>
                      </a:solidFill>
                      <a:prstDash val="solid"/>
                      <a:round/>
                      <a:headEnd len="sm" w="sm" type="none"/>
                      <a:tailEnd len="sm" w="sm" type="none"/>
                    </a:lnR>
                    <a:lnT cap="flat" cmpd="sng" w="5450">
                      <a:solidFill>
                        <a:srgbClr val="CCCCCC"/>
                      </a:solidFill>
                      <a:prstDash val="solid"/>
                      <a:round/>
                      <a:headEnd len="sm" w="sm" type="none"/>
                      <a:tailEnd len="sm" w="sm" type="none"/>
                    </a:lnT>
                    <a:lnB cap="flat" cmpd="sng" w="5450">
                      <a:solidFill>
                        <a:srgbClr val="CCCCCC"/>
                      </a:solidFill>
                      <a:prstDash val="solid"/>
                      <a:round/>
                      <a:headEnd len="sm" w="sm" type="none"/>
                      <a:tailEnd len="sm" w="sm" type="none"/>
                    </a:lnB>
                  </a:tcPr>
                </a:tc>
                <a:tc>
                  <a:txBody>
                    <a:bodyPr>
                      <a:noAutofit/>
                    </a:bodyPr>
                    <a:lstStyle/>
                    <a:p>
                      <a:pPr indent="0" lvl="0" marL="0" rtl="0" algn="r">
                        <a:lnSpc>
                          <a:spcPct val="115000"/>
                        </a:lnSpc>
                        <a:spcBef>
                          <a:spcPts val="0"/>
                        </a:spcBef>
                        <a:spcAft>
                          <a:spcPts val="0"/>
                        </a:spcAft>
                        <a:buNone/>
                      </a:pPr>
                      <a:r>
                        <a:rPr lang="en" sz="1100"/>
                        <a:t>28.08%</a:t>
                      </a:r>
                      <a:endParaRPr sz="1100"/>
                    </a:p>
                  </a:txBody>
                  <a:tcPr marT="25400" marB="25400" marR="25400" marL="25400" anchor="b">
                    <a:lnL cap="flat" cmpd="sng" w="5450">
                      <a:solidFill>
                        <a:srgbClr val="CCCCCC"/>
                      </a:solidFill>
                      <a:prstDash val="solid"/>
                      <a:round/>
                      <a:headEnd len="sm" w="sm" type="none"/>
                      <a:tailEnd len="sm" w="sm" type="none"/>
                    </a:lnL>
                    <a:lnR cap="flat" cmpd="sng" w="5450">
                      <a:solidFill>
                        <a:srgbClr val="CCCCCC"/>
                      </a:solidFill>
                      <a:prstDash val="solid"/>
                      <a:round/>
                      <a:headEnd len="sm" w="sm" type="none"/>
                      <a:tailEnd len="sm" w="sm" type="none"/>
                    </a:lnR>
                    <a:lnT cap="flat" cmpd="sng" w="5450">
                      <a:solidFill>
                        <a:srgbClr val="CCCCCC"/>
                      </a:solidFill>
                      <a:prstDash val="solid"/>
                      <a:round/>
                      <a:headEnd len="sm" w="sm" type="none"/>
                      <a:tailEnd len="sm" w="sm" type="none"/>
                    </a:lnT>
                    <a:lnB cap="flat" cmpd="sng" w="5450">
                      <a:solidFill>
                        <a:srgbClr val="CCCCCC"/>
                      </a:solidFill>
                      <a:prstDash val="solid"/>
                      <a:round/>
                      <a:headEnd len="sm" w="sm" type="none"/>
                      <a:tailEnd len="sm" w="sm" type="none"/>
                    </a:lnB>
                  </a:tcPr>
                </a:tc>
                <a:tc>
                  <a:txBody>
                    <a:bodyPr>
                      <a:noAutofit/>
                    </a:bodyPr>
                    <a:lstStyle/>
                    <a:p>
                      <a:pPr indent="0" lvl="0" marL="0" rtl="0" algn="r">
                        <a:lnSpc>
                          <a:spcPct val="115000"/>
                        </a:lnSpc>
                        <a:spcBef>
                          <a:spcPts val="0"/>
                        </a:spcBef>
                        <a:spcAft>
                          <a:spcPts val="0"/>
                        </a:spcAft>
                        <a:buNone/>
                      </a:pPr>
                      <a:r>
                        <a:rPr lang="en" sz="1100"/>
                        <a:t>389-389</a:t>
                      </a:r>
                      <a:endParaRPr sz="1100"/>
                    </a:p>
                  </a:txBody>
                  <a:tcPr marT="25400" marB="25400" marR="25400" marL="25400" anchor="b">
                    <a:lnL cap="flat" cmpd="sng" w="5450">
                      <a:solidFill>
                        <a:srgbClr val="CCCCCC"/>
                      </a:solidFill>
                      <a:prstDash val="solid"/>
                      <a:round/>
                      <a:headEnd len="sm" w="sm" type="none"/>
                      <a:tailEnd len="sm" w="sm" type="none"/>
                    </a:lnL>
                    <a:lnR cap="flat" cmpd="sng" w="5450">
                      <a:solidFill>
                        <a:srgbClr val="CCCCCC"/>
                      </a:solidFill>
                      <a:prstDash val="solid"/>
                      <a:round/>
                      <a:headEnd len="sm" w="sm" type="none"/>
                      <a:tailEnd len="sm" w="sm" type="none"/>
                    </a:lnR>
                    <a:lnT cap="flat" cmpd="sng" w="5450">
                      <a:solidFill>
                        <a:srgbClr val="CCCCCC"/>
                      </a:solidFill>
                      <a:prstDash val="solid"/>
                      <a:round/>
                      <a:headEnd len="sm" w="sm" type="none"/>
                      <a:tailEnd len="sm" w="sm" type="none"/>
                    </a:lnT>
                    <a:lnB cap="flat" cmpd="sng" w="5450">
                      <a:solidFill>
                        <a:srgbClr val="CCCCCC"/>
                      </a:solidFill>
                      <a:prstDash val="solid"/>
                      <a:round/>
                      <a:headEnd len="sm" w="sm" type="none"/>
                      <a:tailEnd len="sm" w="sm" type="none"/>
                    </a:lnB>
                  </a:tcPr>
                </a:tc>
                <a:tc>
                  <a:txBody>
                    <a:bodyPr>
                      <a:noAutofit/>
                    </a:bodyPr>
                    <a:lstStyle/>
                    <a:p>
                      <a:pPr indent="0" lvl="0" marL="0" rtl="0" algn="r">
                        <a:lnSpc>
                          <a:spcPct val="115000"/>
                        </a:lnSpc>
                        <a:spcBef>
                          <a:spcPts val="0"/>
                        </a:spcBef>
                        <a:spcAft>
                          <a:spcPts val="0"/>
                        </a:spcAft>
                        <a:buNone/>
                      </a:pPr>
                      <a:r>
                        <a:rPr lang="en" sz="1100"/>
                        <a:t>1393807</a:t>
                      </a:r>
                      <a:endParaRPr sz="1100"/>
                    </a:p>
                  </a:txBody>
                  <a:tcPr marT="25400" marB="25400" marR="25400" marL="25400" anchor="b">
                    <a:lnL cap="flat" cmpd="sng" w="5450">
                      <a:solidFill>
                        <a:srgbClr val="CCCCCC"/>
                      </a:solidFill>
                      <a:prstDash val="solid"/>
                      <a:round/>
                      <a:headEnd len="sm" w="sm" type="none"/>
                      <a:tailEnd len="sm" w="sm" type="none"/>
                    </a:lnL>
                    <a:lnR cap="flat" cmpd="sng" w="5450">
                      <a:solidFill>
                        <a:srgbClr val="CCCCCC"/>
                      </a:solidFill>
                      <a:prstDash val="solid"/>
                      <a:round/>
                      <a:headEnd len="sm" w="sm" type="none"/>
                      <a:tailEnd len="sm" w="sm" type="none"/>
                    </a:lnR>
                    <a:lnT cap="flat" cmpd="sng" w="5450">
                      <a:solidFill>
                        <a:srgbClr val="CCCCCC"/>
                      </a:solidFill>
                      <a:prstDash val="solid"/>
                      <a:round/>
                      <a:headEnd len="sm" w="sm" type="none"/>
                      <a:tailEnd len="sm" w="sm" type="none"/>
                    </a:lnT>
                    <a:lnB cap="flat" cmpd="sng" w="5450">
                      <a:solidFill>
                        <a:srgbClr val="CCCCCC"/>
                      </a:solidFill>
                      <a:prstDash val="solid"/>
                      <a:round/>
                      <a:headEnd len="sm" w="sm" type="none"/>
                      <a:tailEnd len="sm" w="sm" type="none"/>
                    </a:lnB>
                  </a:tcPr>
                </a:tc>
              </a:tr>
              <a:tr h="190500">
                <a:tc>
                  <a:txBody>
                    <a:bodyPr>
                      <a:noAutofit/>
                    </a:bodyPr>
                    <a:lstStyle/>
                    <a:p>
                      <a:pPr indent="0" lvl="0" marL="0" rtl="0">
                        <a:lnSpc>
                          <a:spcPct val="115000"/>
                        </a:lnSpc>
                        <a:spcBef>
                          <a:spcPts val="0"/>
                        </a:spcBef>
                        <a:spcAft>
                          <a:spcPts val="0"/>
                        </a:spcAft>
                        <a:buNone/>
                      </a:pPr>
                      <a:r>
                        <a:rPr b="1" lang="en" sz="1100"/>
                        <a:t>Averages</a:t>
                      </a:r>
                      <a:endParaRPr sz="1100"/>
                    </a:p>
                  </a:txBody>
                  <a:tcPr marT="25400" marB="25400" marR="25400" marL="25400" anchor="b">
                    <a:lnL cap="flat" cmpd="sng" w="5450">
                      <a:solidFill>
                        <a:srgbClr val="CCCCCC"/>
                      </a:solidFill>
                      <a:prstDash val="solid"/>
                      <a:round/>
                      <a:headEnd len="sm" w="sm" type="none"/>
                      <a:tailEnd len="sm" w="sm" type="none"/>
                    </a:lnL>
                    <a:lnR cap="flat" cmpd="sng" w="5450">
                      <a:solidFill>
                        <a:srgbClr val="CCCCCC"/>
                      </a:solidFill>
                      <a:prstDash val="solid"/>
                      <a:round/>
                      <a:headEnd len="sm" w="sm" type="none"/>
                      <a:tailEnd len="sm" w="sm" type="none"/>
                    </a:lnR>
                    <a:lnT cap="flat" cmpd="sng" w="5450">
                      <a:solidFill>
                        <a:srgbClr val="CCCCCC"/>
                      </a:solidFill>
                      <a:prstDash val="solid"/>
                      <a:round/>
                      <a:headEnd len="sm" w="sm" type="none"/>
                      <a:tailEnd len="sm" w="sm" type="none"/>
                    </a:lnT>
                    <a:lnB cap="flat" cmpd="sng" w="5450">
                      <a:solidFill>
                        <a:srgbClr val="CCCCCC"/>
                      </a:solidFill>
                      <a:prstDash val="solid"/>
                      <a:round/>
                      <a:headEnd len="sm" w="sm" type="none"/>
                      <a:tailEnd len="sm" w="sm" type="none"/>
                    </a:lnB>
                  </a:tcPr>
                </a:tc>
                <a:tc>
                  <a:txBody>
                    <a:bodyPr>
                      <a:noAutofit/>
                    </a:bodyPr>
                    <a:lstStyle/>
                    <a:p>
                      <a:pPr indent="0" lvl="0" marL="0" rtl="0">
                        <a:lnSpc>
                          <a:spcPct val="115000"/>
                        </a:lnSpc>
                        <a:spcBef>
                          <a:spcPts val="0"/>
                        </a:spcBef>
                        <a:spcAft>
                          <a:spcPts val="0"/>
                        </a:spcAft>
                        <a:buNone/>
                      </a:pPr>
                      <a:r>
                        <a:t/>
                      </a:r>
                      <a:endParaRPr sz="1100"/>
                    </a:p>
                  </a:txBody>
                  <a:tcPr marT="25400" marB="25400" marR="25400" marL="25400" anchor="b">
                    <a:lnL cap="flat" cmpd="sng" w="5450">
                      <a:solidFill>
                        <a:srgbClr val="CCCCCC"/>
                      </a:solidFill>
                      <a:prstDash val="solid"/>
                      <a:round/>
                      <a:headEnd len="sm" w="sm" type="none"/>
                      <a:tailEnd len="sm" w="sm" type="none"/>
                    </a:lnL>
                    <a:lnR cap="flat" cmpd="sng" w="5450">
                      <a:solidFill>
                        <a:srgbClr val="CCCCCC"/>
                      </a:solidFill>
                      <a:prstDash val="solid"/>
                      <a:round/>
                      <a:headEnd len="sm" w="sm" type="none"/>
                      <a:tailEnd len="sm" w="sm" type="none"/>
                    </a:lnR>
                    <a:lnT cap="flat" cmpd="sng" w="5450">
                      <a:solidFill>
                        <a:srgbClr val="CCCCCC"/>
                      </a:solidFill>
                      <a:prstDash val="solid"/>
                      <a:round/>
                      <a:headEnd len="sm" w="sm" type="none"/>
                      <a:tailEnd len="sm" w="sm" type="none"/>
                    </a:lnT>
                    <a:lnB cap="flat" cmpd="sng" w="5450">
                      <a:solidFill>
                        <a:srgbClr val="CCCCCC"/>
                      </a:solidFill>
                      <a:prstDash val="solid"/>
                      <a:round/>
                      <a:headEnd len="sm" w="sm" type="none"/>
                      <a:tailEnd len="sm" w="sm" type="none"/>
                    </a:lnB>
                  </a:tcPr>
                </a:tc>
                <a:tc>
                  <a:txBody>
                    <a:bodyPr>
                      <a:noAutofit/>
                    </a:bodyPr>
                    <a:lstStyle/>
                    <a:p>
                      <a:pPr indent="0" lvl="0" marL="0" rtl="0">
                        <a:lnSpc>
                          <a:spcPct val="115000"/>
                        </a:lnSpc>
                        <a:spcBef>
                          <a:spcPts val="0"/>
                        </a:spcBef>
                        <a:spcAft>
                          <a:spcPts val="0"/>
                        </a:spcAft>
                        <a:buNone/>
                      </a:pPr>
                      <a:r>
                        <a:t/>
                      </a:r>
                      <a:endParaRPr sz="1100"/>
                    </a:p>
                  </a:txBody>
                  <a:tcPr marT="25400" marB="25400" marR="25400" marL="25400" anchor="b">
                    <a:lnL cap="flat" cmpd="sng" w="5450">
                      <a:solidFill>
                        <a:srgbClr val="CCCCCC"/>
                      </a:solidFill>
                      <a:prstDash val="solid"/>
                      <a:round/>
                      <a:headEnd len="sm" w="sm" type="none"/>
                      <a:tailEnd len="sm" w="sm" type="none"/>
                    </a:lnL>
                    <a:lnR cap="flat" cmpd="sng" w="5450">
                      <a:solidFill>
                        <a:srgbClr val="CCCCCC"/>
                      </a:solidFill>
                      <a:prstDash val="solid"/>
                      <a:round/>
                      <a:headEnd len="sm" w="sm" type="none"/>
                      <a:tailEnd len="sm" w="sm" type="none"/>
                    </a:lnR>
                    <a:lnT cap="flat" cmpd="sng" w="5450">
                      <a:solidFill>
                        <a:srgbClr val="CCCCCC"/>
                      </a:solidFill>
                      <a:prstDash val="solid"/>
                      <a:round/>
                      <a:headEnd len="sm" w="sm" type="none"/>
                      <a:tailEnd len="sm" w="sm" type="none"/>
                    </a:lnT>
                    <a:lnB cap="flat" cmpd="sng" w="5450">
                      <a:solidFill>
                        <a:srgbClr val="CCCCCC"/>
                      </a:solidFill>
                      <a:prstDash val="solid"/>
                      <a:round/>
                      <a:headEnd len="sm" w="sm" type="none"/>
                      <a:tailEnd len="sm" w="sm" type="none"/>
                    </a:lnB>
                  </a:tcPr>
                </a:tc>
                <a:tc>
                  <a:txBody>
                    <a:bodyPr>
                      <a:noAutofit/>
                    </a:bodyPr>
                    <a:lstStyle/>
                    <a:p>
                      <a:pPr indent="0" lvl="0" marL="0" rtl="0">
                        <a:lnSpc>
                          <a:spcPct val="115000"/>
                        </a:lnSpc>
                        <a:spcBef>
                          <a:spcPts val="0"/>
                        </a:spcBef>
                        <a:spcAft>
                          <a:spcPts val="0"/>
                        </a:spcAft>
                        <a:buNone/>
                      </a:pPr>
                      <a:r>
                        <a:t/>
                      </a:r>
                      <a:endParaRPr sz="1100"/>
                    </a:p>
                  </a:txBody>
                  <a:tcPr marT="25400" marB="25400" marR="25400" marL="25400" anchor="b">
                    <a:lnL cap="flat" cmpd="sng" w="5450">
                      <a:solidFill>
                        <a:srgbClr val="CCCCCC"/>
                      </a:solidFill>
                      <a:prstDash val="solid"/>
                      <a:round/>
                      <a:headEnd len="sm" w="sm" type="none"/>
                      <a:tailEnd len="sm" w="sm" type="none"/>
                    </a:lnL>
                    <a:lnR cap="flat" cmpd="sng" w="5450">
                      <a:solidFill>
                        <a:srgbClr val="CCCCCC"/>
                      </a:solidFill>
                      <a:prstDash val="solid"/>
                      <a:round/>
                      <a:headEnd len="sm" w="sm" type="none"/>
                      <a:tailEnd len="sm" w="sm" type="none"/>
                    </a:lnR>
                    <a:lnT cap="flat" cmpd="sng" w="5450">
                      <a:solidFill>
                        <a:srgbClr val="CCCCCC"/>
                      </a:solidFill>
                      <a:prstDash val="solid"/>
                      <a:round/>
                      <a:headEnd len="sm" w="sm" type="none"/>
                      <a:tailEnd len="sm" w="sm" type="none"/>
                    </a:lnT>
                    <a:lnB cap="flat" cmpd="sng" w="5450">
                      <a:solidFill>
                        <a:srgbClr val="CCCCCC"/>
                      </a:solidFill>
                      <a:prstDash val="solid"/>
                      <a:round/>
                      <a:headEnd len="sm" w="sm" type="none"/>
                      <a:tailEnd len="sm" w="sm" type="none"/>
                    </a:lnB>
                  </a:tcPr>
                </a:tc>
                <a:tc>
                  <a:txBody>
                    <a:bodyPr>
                      <a:noAutofit/>
                    </a:bodyPr>
                    <a:lstStyle/>
                    <a:p>
                      <a:pPr indent="0" lvl="0" marL="0" rtl="0">
                        <a:lnSpc>
                          <a:spcPct val="115000"/>
                        </a:lnSpc>
                        <a:spcBef>
                          <a:spcPts val="0"/>
                        </a:spcBef>
                        <a:spcAft>
                          <a:spcPts val="0"/>
                        </a:spcAft>
                        <a:buNone/>
                      </a:pPr>
                      <a:r>
                        <a:t/>
                      </a:r>
                      <a:endParaRPr sz="1100"/>
                    </a:p>
                  </a:txBody>
                  <a:tcPr marT="25400" marB="25400" marR="25400" marL="25400" anchor="b">
                    <a:lnL cap="flat" cmpd="sng" w="5450">
                      <a:solidFill>
                        <a:srgbClr val="CCCCCC"/>
                      </a:solidFill>
                      <a:prstDash val="solid"/>
                      <a:round/>
                      <a:headEnd len="sm" w="sm" type="none"/>
                      <a:tailEnd len="sm" w="sm" type="none"/>
                    </a:lnL>
                    <a:lnR cap="flat" cmpd="sng" w="5450">
                      <a:solidFill>
                        <a:srgbClr val="CCCCCC"/>
                      </a:solidFill>
                      <a:prstDash val="solid"/>
                      <a:round/>
                      <a:headEnd len="sm" w="sm" type="none"/>
                      <a:tailEnd len="sm" w="sm" type="none"/>
                    </a:lnR>
                    <a:lnT cap="flat" cmpd="sng" w="5450">
                      <a:solidFill>
                        <a:srgbClr val="CCCCCC"/>
                      </a:solidFill>
                      <a:prstDash val="solid"/>
                      <a:round/>
                      <a:headEnd len="sm" w="sm" type="none"/>
                      <a:tailEnd len="sm" w="sm" type="none"/>
                    </a:lnT>
                    <a:lnB cap="flat" cmpd="sng" w="5450">
                      <a:solidFill>
                        <a:srgbClr val="CCCCCC"/>
                      </a:solidFill>
                      <a:prstDash val="solid"/>
                      <a:round/>
                      <a:headEnd len="sm" w="sm" type="none"/>
                      <a:tailEnd len="sm" w="sm" type="none"/>
                    </a:lnB>
                  </a:tcPr>
                </a:tc>
                <a:tc>
                  <a:txBody>
                    <a:bodyPr>
                      <a:noAutofit/>
                    </a:bodyPr>
                    <a:lstStyle/>
                    <a:p>
                      <a:pPr indent="0" lvl="0" marL="0" rtl="0">
                        <a:lnSpc>
                          <a:spcPct val="115000"/>
                        </a:lnSpc>
                        <a:spcBef>
                          <a:spcPts val="0"/>
                        </a:spcBef>
                        <a:spcAft>
                          <a:spcPts val="0"/>
                        </a:spcAft>
                        <a:buNone/>
                      </a:pPr>
                      <a:r>
                        <a:t/>
                      </a:r>
                      <a:endParaRPr sz="1100"/>
                    </a:p>
                  </a:txBody>
                  <a:tcPr marT="25400" marB="25400" marR="25400" marL="25400" anchor="b">
                    <a:lnL cap="flat" cmpd="sng" w="5450">
                      <a:solidFill>
                        <a:srgbClr val="CCCCCC"/>
                      </a:solidFill>
                      <a:prstDash val="solid"/>
                      <a:round/>
                      <a:headEnd len="sm" w="sm" type="none"/>
                      <a:tailEnd len="sm" w="sm" type="none"/>
                    </a:lnL>
                    <a:lnR cap="flat" cmpd="sng" w="5450">
                      <a:solidFill>
                        <a:srgbClr val="CCCCCC"/>
                      </a:solidFill>
                      <a:prstDash val="solid"/>
                      <a:round/>
                      <a:headEnd len="sm" w="sm" type="none"/>
                      <a:tailEnd len="sm" w="sm" type="none"/>
                    </a:lnR>
                    <a:lnT cap="flat" cmpd="sng" w="5450">
                      <a:solidFill>
                        <a:srgbClr val="CCCCCC"/>
                      </a:solidFill>
                      <a:prstDash val="solid"/>
                      <a:round/>
                      <a:headEnd len="sm" w="sm" type="none"/>
                      <a:tailEnd len="sm" w="sm" type="none"/>
                    </a:lnT>
                    <a:lnB cap="flat" cmpd="sng" w="5450">
                      <a:solidFill>
                        <a:srgbClr val="CCCCCC"/>
                      </a:solidFill>
                      <a:prstDash val="solid"/>
                      <a:round/>
                      <a:headEnd len="sm" w="sm" type="none"/>
                      <a:tailEnd len="sm" w="sm" type="none"/>
                    </a:lnB>
                  </a:tcPr>
                </a:tc>
                <a:tc>
                  <a:txBody>
                    <a:bodyPr>
                      <a:noAutofit/>
                    </a:bodyPr>
                    <a:lstStyle/>
                    <a:p>
                      <a:pPr indent="0" lvl="0" marL="0" rtl="0">
                        <a:lnSpc>
                          <a:spcPct val="115000"/>
                        </a:lnSpc>
                        <a:spcBef>
                          <a:spcPts val="0"/>
                        </a:spcBef>
                        <a:spcAft>
                          <a:spcPts val="0"/>
                        </a:spcAft>
                        <a:buNone/>
                      </a:pPr>
                      <a:r>
                        <a:t/>
                      </a:r>
                      <a:endParaRPr sz="1100"/>
                    </a:p>
                  </a:txBody>
                  <a:tcPr marT="25400" marB="25400" marR="25400" marL="25400" anchor="b">
                    <a:lnL cap="flat" cmpd="sng" w="5450">
                      <a:solidFill>
                        <a:srgbClr val="CCCCCC"/>
                      </a:solidFill>
                      <a:prstDash val="solid"/>
                      <a:round/>
                      <a:headEnd len="sm" w="sm" type="none"/>
                      <a:tailEnd len="sm" w="sm" type="none"/>
                    </a:lnL>
                    <a:lnR cap="flat" cmpd="sng" w="5450">
                      <a:solidFill>
                        <a:srgbClr val="CCCCCC"/>
                      </a:solidFill>
                      <a:prstDash val="solid"/>
                      <a:round/>
                      <a:headEnd len="sm" w="sm" type="none"/>
                      <a:tailEnd len="sm" w="sm" type="none"/>
                    </a:lnR>
                    <a:lnT cap="flat" cmpd="sng" w="5450">
                      <a:solidFill>
                        <a:srgbClr val="CCCCCC"/>
                      </a:solidFill>
                      <a:prstDash val="solid"/>
                      <a:round/>
                      <a:headEnd len="sm" w="sm" type="none"/>
                      <a:tailEnd len="sm" w="sm" type="none"/>
                    </a:lnT>
                    <a:lnB cap="flat" cmpd="sng" w="5450">
                      <a:solidFill>
                        <a:srgbClr val="CCCCCC"/>
                      </a:solidFill>
                      <a:prstDash val="solid"/>
                      <a:round/>
                      <a:headEnd len="sm" w="sm" type="none"/>
                      <a:tailEnd len="sm" w="sm" type="none"/>
                    </a:lnB>
                  </a:tcPr>
                </a:tc>
                <a:tc>
                  <a:txBody>
                    <a:bodyPr>
                      <a:noAutofit/>
                    </a:bodyPr>
                    <a:lstStyle/>
                    <a:p>
                      <a:pPr indent="0" lvl="0" marL="0" rtl="0">
                        <a:lnSpc>
                          <a:spcPct val="115000"/>
                        </a:lnSpc>
                        <a:spcBef>
                          <a:spcPts val="0"/>
                        </a:spcBef>
                        <a:spcAft>
                          <a:spcPts val="0"/>
                        </a:spcAft>
                        <a:buNone/>
                      </a:pPr>
                      <a:r>
                        <a:t/>
                      </a:r>
                      <a:endParaRPr sz="1100"/>
                    </a:p>
                  </a:txBody>
                  <a:tcPr marT="25400" marB="25400" marR="25400" marL="25400" anchor="b">
                    <a:lnL cap="flat" cmpd="sng" w="5450">
                      <a:solidFill>
                        <a:srgbClr val="CCCCCC"/>
                      </a:solidFill>
                      <a:prstDash val="solid"/>
                      <a:round/>
                      <a:headEnd len="sm" w="sm" type="none"/>
                      <a:tailEnd len="sm" w="sm" type="none"/>
                    </a:lnL>
                    <a:lnR cap="flat" cmpd="sng" w="5450">
                      <a:solidFill>
                        <a:srgbClr val="CCCCCC"/>
                      </a:solidFill>
                      <a:prstDash val="solid"/>
                      <a:round/>
                      <a:headEnd len="sm" w="sm" type="none"/>
                      <a:tailEnd len="sm" w="sm" type="none"/>
                    </a:lnR>
                    <a:lnT cap="flat" cmpd="sng" w="5450">
                      <a:solidFill>
                        <a:srgbClr val="CCCCCC"/>
                      </a:solidFill>
                      <a:prstDash val="solid"/>
                      <a:round/>
                      <a:headEnd len="sm" w="sm" type="none"/>
                      <a:tailEnd len="sm" w="sm" type="none"/>
                    </a:lnT>
                    <a:lnB cap="flat" cmpd="sng" w="5450">
                      <a:solidFill>
                        <a:srgbClr val="CCCCCC"/>
                      </a:solidFill>
                      <a:prstDash val="solid"/>
                      <a:round/>
                      <a:headEnd len="sm" w="sm" type="none"/>
                      <a:tailEnd len="sm" w="sm" type="none"/>
                    </a:lnB>
                  </a:tcPr>
                </a:tc>
              </a:tr>
              <a:tr h="190500">
                <a:tc>
                  <a:txBody>
                    <a:bodyPr>
                      <a:noAutofit/>
                    </a:bodyPr>
                    <a:lstStyle/>
                    <a:p>
                      <a:pPr indent="0" lvl="0" marL="0" rtl="0" algn="r">
                        <a:lnSpc>
                          <a:spcPct val="115000"/>
                        </a:lnSpc>
                        <a:spcBef>
                          <a:spcPts val="0"/>
                        </a:spcBef>
                        <a:spcAft>
                          <a:spcPts val="0"/>
                        </a:spcAft>
                        <a:buNone/>
                      </a:pPr>
                      <a:r>
                        <a:rPr lang="en" sz="1100"/>
                        <a:t>86889.1</a:t>
                      </a:r>
                      <a:endParaRPr sz="1100"/>
                    </a:p>
                  </a:txBody>
                  <a:tcPr marT="25400" marB="25400" marR="25400" marL="25400" anchor="b">
                    <a:lnL cap="flat" cmpd="sng" w="5450">
                      <a:solidFill>
                        <a:srgbClr val="CCCCCC"/>
                      </a:solidFill>
                      <a:prstDash val="solid"/>
                      <a:round/>
                      <a:headEnd len="sm" w="sm" type="none"/>
                      <a:tailEnd len="sm" w="sm" type="none"/>
                    </a:lnL>
                    <a:lnR cap="flat" cmpd="sng" w="5450">
                      <a:solidFill>
                        <a:srgbClr val="CCCCCC"/>
                      </a:solidFill>
                      <a:prstDash val="solid"/>
                      <a:round/>
                      <a:headEnd len="sm" w="sm" type="none"/>
                      <a:tailEnd len="sm" w="sm" type="none"/>
                    </a:lnR>
                    <a:lnT cap="flat" cmpd="sng" w="5450">
                      <a:solidFill>
                        <a:srgbClr val="CCCCCC"/>
                      </a:solidFill>
                      <a:prstDash val="solid"/>
                      <a:round/>
                      <a:headEnd len="sm" w="sm" type="none"/>
                      <a:tailEnd len="sm" w="sm" type="none"/>
                    </a:lnT>
                    <a:lnB cap="flat" cmpd="sng" w="5450">
                      <a:solidFill>
                        <a:srgbClr val="CCCCCC"/>
                      </a:solidFill>
                      <a:prstDash val="solid"/>
                      <a:round/>
                      <a:headEnd len="sm" w="sm" type="none"/>
                      <a:tailEnd len="sm" w="sm" type="none"/>
                    </a:lnB>
                  </a:tcPr>
                </a:tc>
                <a:tc>
                  <a:txBody>
                    <a:bodyPr>
                      <a:noAutofit/>
                    </a:bodyPr>
                    <a:lstStyle/>
                    <a:p>
                      <a:pPr indent="0" lvl="0" marL="0" rtl="0" algn="r">
                        <a:lnSpc>
                          <a:spcPct val="115000"/>
                        </a:lnSpc>
                        <a:spcBef>
                          <a:spcPts val="0"/>
                        </a:spcBef>
                        <a:spcAft>
                          <a:spcPts val="0"/>
                        </a:spcAft>
                        <a:buNone/>
                      </a:pPr>
                      <a:r>
                        <a:rPr lang="en" sz="1100"/>
                        <a:t>47.46%</a:t>
                      </a:r>
                      <a:endParaRPr sz="1100"/>
                    </a:p>
                  </a:txBody>
                  <a:tcPr marT="25400" marB="25400" marR="25400" marL="25400" anchor="b">
                    <a:lnL cap="flat" cmpd="sng" w="5450">
                      <a:solidFill>
                        <a:srgbClr val="CCCCCC"/>
                      </a:solidFill>
                      <a:prstDash val="solid"/>
                      <a:round/>
                      <a:headEnd len="sm" w="sm" type="none"/>
                      <a:tailEnd len="sm" w="sm" type="none"/>
                    </a:lnL>
                    <a:lnR cap="flat" cmpd="sng" w="5450">
                      <a:solidFill>
                        <a:srgbClr val="CCCCCC"/>
                      </a:solidFill>
                      <a:prstDash val="solid"/>
                      <a:round/>
                      <a:headEnd len="sm" w="sm" type="none"/>
                      <a:tailEnd len="sm" w="sm" type="none"/>
                    </a:lnR>
                    <a:lnT cap="flat" cmpd="sng" w="5450">
                      <a:solidFill>
                        <a:srgbClr val="CCCCCC"/>
                      </a:solidFill>
                      <a:prstDash val="solid"/>
                      <a:round/>
                      <a:headEnd len="sm" w="sm" type="none"/>
                      <a:tailEnd len="sm" w="sm" type="none"/>
                    </a:lnT>
                    <a:lnB cap="flat" cmpd="sng" w="5450">
                      <a:solidFill>
                        <a:srgbClr val="CCCCCC"/>
                      </a:solidFill>
                      <a:prstDash val="solid"/>
                      <a:round/>
                      <a:headEnd len="sm" w="sm" type="none"/>
                      <a:tailEnd len="sm" w="sm" type="none"/>
                    </a:lnB>
                  </a:tcPr>
                </a:tc>
                <a:tc>
                  <a:txBody>
                    <a:bodyPr>
                      <a:noAutofit/>
                    </a:bodyPr>
                    <a:lstStyle/>
                    <a:p>
                      <a:pPr indent="0" lvl="0" marL="0" rtl="0" algn="r">
                        <a:lnSpc>
                          <a:spcPct val="115000"/>
                        </a:lnSpc>
                        <a:spcBef>
                          <a:spcPts val="0"/>
                        </a:spcBef>
                        <a:spcAft>
                          <a:spcPts val="0"/>
                        </a:spcAft>
                        <a:buNone/>
                      </a:pPr>
                      <a:r>
                        <a:rPr lang="en" sz="1100"/>
                        <a:t>27920.0</a:t>
                      </a:r>
                      <a:endParaRPr sz="1100"/>
                    </a:p>
                  </a:txBody>
                  <a:tcPr marT="25400" marB="25400" marR="25400" marL="25400" anchor="b">
                    <a:lnL cap="flat" cmpd="sng" w="5450">
                      <a:solidFill>
                        <a:srgbClr val="CCCCCC"/>
                      </a:solidFill>
                      <a:prstDash val="solid"/>
                      <a:round/>
                      <a:headEnd len="sm" w="sm" type="none"/>
                      <a:tailEnd len="sm" w="sm" type="none"/>
                    </a:lnL>
                    <a:lnR cap="flat" cmpd="sng" w="5450">
                      <a:solidFill>
                        <a:srgbClr val="CCCCCC"/>
                      </a:solidFill>
                      <a:prstDash val="solid"/>
                      <a:round/>
                      <a:headEnd len="sm" w="sm" type="none"/>
                      <a:tailEnd len="sm" w="sm" type="none"/>
                    </a:lnR>
                    <a:lnT cap="flat" cmpd="sng" w="5450">
                      <a:solidFill>
                        <a:srgbClr val="CCCCCC"/>
                      </a:solidFill>
                      <a:prstDash val="solid"/>
                      <a:round/>
                      <a:headEnd len="sm" w="sm" type="none"/>
                      <a:tailEnd len="sm" w="sm" type="none"/>
                    </a:lnT>
                    <a:lnB cap="flat" cmpd="sng" w="5450">
                      <a:solidFill>
                        <a:srgbClr val="CCCCCC"/>
                      </a:solidFill>
                      <a:prstDash val="solid"/>
                      <a:round/>
                      <a:headEnd len="sm" w="sm" type="none"/>
                      <a:tailEnd len="sm" w="sm" type="none"/>
                    </a:lnB>
                  </a:tcPr>
                </a:tc>
                <a:tc>
                  <a:txBody>
                    <a:bodyPr>
                      <a:noAutofit/>
                    </a:bodyPr>
                    <a:lstStyle/>
                    <a:p>
                      <a:pPr indent="0" lvl="0" marL="0" rtl="0" algn="r">
                        <a:lnSpc>
                          <a:spcPct val="115000"/>
                        </a:lnSpc>
                        <a:spcBef>
                          <a:spcPts val="0"/>
                        </a:spcBef>
                        <a:spcAft>
                          <a:spcPts val="0"/>
                        </a:spcAft>
                        <a:buNone/>
                      </a:pPr>
                      <a:r>
                        <a:rPr lang="en" sz="1100"/>
                        <a:t>26.57%</a:t>
                      </a:r>
                      <a:endParaRPr sz="1100"/>
                    </a:p>
                  </a:txBody>
                  <a:tcPr marT="25400" marB="25400" marR="25400" marL="25400" anchor="b">
                    <a:lnL cap="flat" cmpd="sng" w="5450">
                      <a:solidFill>
                        <a:srgbClr val="CCCCCC"/>
                      </a:solidFill>
                      <a:prstDash val="solid"/>
                      <a:round/>
                      <a:headEnd len="sm" w="sm" type="none"/>
                      <a:tailEnd len="sm" w="sm" type="none"/>
                    </a:lnL>
                    <a:lnR cap="flat" cmpd="sng" w="5450">
                      <a:solidFill>
                        <a:srgbClr val="CCCCCC"/>
                      </a:solidFill>
                      <a:prstDash val="solid"/>
                      <a:round/>
                      <a:headEnd len="sm" w="sm" type="none"/>
                      <a:tailEnd len="sm" w="sm" type="none"/>
                    </a:lnR>
                    <a:lnT cap="flat" cmpd="sng" w="5450">
                      <a:solidFill>
                        <a:srgbClr val="CCCCCC"/>
                      </a:solidFill>
                      <a:prstDash val="solid"/>
                      <a:round/>
                      <a:headEnd len="sm" w="sm" type="none"/>
                      <a:tailEnd len="sm" w="sm" type="none"/>
                    </a:lnT>
                    <a:lnB cap="flat" cmpd="sng" w="5450">
                      <a:solidFill>
                        <a:srgbClr val="CCCCCC"/>
                      </a:solidFill>
                      <a:prstDash val="solid"/>
                      <a:round/>
                      <a:headEnd len="sm" w="sm" type="none"/>
                      <a:tailEnd len="sm" w="sm" type="none"/>
                    </a:lnB>
                  </a:tcPr>
                </a:tc>
                <a:tc>
                  <a:txBody>
                    <a:bodyPr>
                      <a:noAutofit/>
                    </a:bodyPr>
                    <a:lstStyle/>
                    <a:p>
                      <a:pPr indent="0" lvl="0" marL="0" rtl="0" algn="r">
                        <a:lnSpc>
                          <a:spcPct val="115000"/>
                        </a:lnSpc>
                        <a:spcBef>
                          <a:spcPts val="0"/>
                        </a:spcBef>
                        <a:spcAft>
                          <a:spcPts val="0"/>
                        </a:spcAft>
                        <a:buNone/>
                      </a:pPr>
                      <a:r>
                        <a:rPr lang="en" sz="1100"/>
                        <a:t>31086.5</a:t>
                      </a:r>
                      <a:endParaRPr sz="1100"/>
                    </a:p>
                  </a:txBody>
                  <a:tcPr marT="25400" marB="25400" marR="25400" marL="25400" anchor="b">
                    <a:lnL cap="flat" cmpd="sng" w="5450">
                      <a:solidFill>
                        <a:srgbClr val="CCCCCC"/>
                      </a:solidFill>
                      <a:prstDash val="solid"/>
                      <a:round/>
                      <a:headEnd len="sm" w="sm" type="none"/>
                      <a:tailEnd len="sm" w="sm" type="none"/>
                    </a:lnL>
                    <a:lnR cap="flat" cmpd="sng" w="5450">
                      <a:solidFill>
                        <a:srgbClr val="CCCCCC"/>
                      </a:solidFill>
                      <a:prstDash val="solid"/>
                      <a:round/>
                      <a:headEnd len="sm" w="sm" type="none"/>
                      <a:tailEnd len="sm" w="sm" type="none"/>
                    </a:lnR>
                    <a:lnT cap="flat" cmpd="sng" w="5450">
                      <a:solidFill>
                        <a:srgbClr val="CCCCCC"/>
                      </a:solidFill>
                      <a:prstDash val="solid"/>
                      <a:round/>
                      <a:headEnd len="sm" w="sm" type="none"/>
                      <a:tailEnd len="sm" w="sm" type="none"/>
                    </a:lnT>
                    <a:lnB cap="flat" cmpd="sng" w="5450">
                      <a:solidFill>
                        <a:srgbClr val="CCCCCC"/>
                      </a:solidFill>
                      <a:prstDash val="solid"/>
                      <a:round/>
                      <a:headEnd len="sm" w="sm" type="none"/>
                      <a:tailEnd len="sm" w="sm" type="none"/>
                    </a:lnB>
                  </a:tcPr>
                </a:tc>
                <a:tc>
                  <a:txBody>
                    <a:bodyPr>
                      <a:noAutofit/>
                    </a:bodyPr>
                    <a:lstStyle/>
                    <a:p>
                      <a:pPr indent="0" lvl="0" marL="0" rtl="0" algn="r">
                        <a:lnSpc>
                          <a:spcPct val="115000"/>
                        </a:lnSpc>
                        <a:spcBef>
                          <a:spcPts val="0"/>
                        </a:spcBef>
                        <a:spcAft>
                          <a:spcPts val="0"/>
                        </a:spcAft>
                        <a:buNone/>
                      </a:pPr>
                      <a:r>
                        <a:rPr lang="en" sz="1100"/>
                        <a:t>26.75%</a:t>
                      </a:r>
                      <a:endParaRPr sz="1100"/>
                    </a:p>
                  </a:txBody>
                  <a:tcPr marT="25400" marB="25400" marR="25400" marL="25400" anchor="b">
                    <a:lnL cap="flat" cmpd="sng" w="5450">
                      <a:solidFill>
                        <a:srgbClr val="CCCCCC"/>
                      </a:solidFill>
                      <a:prstDash val="solid"/>
                      <a:round/>
                      <a:headEnd len="sm" w="sm" type="none"/>
                      <a:tailEnd len="sm" w="sm" type="none"/>
                    </a:lnL>
                    <a:lnR cap="flat" cmpd="sng" w="5450">
                      <a:solidFill>
                        <a:srgbClr val="CCCCCC"/>
                      </a:solidFill>
                      <a:prstDash val="solid"/>
                      <a:round/>
                      <a:headEnd len="sm" w="sm" type="none"/>
                      <a:tailEnd len="sm" w="sm" type="none"/>
                    </a:lnR>
                    <a:lnT cap="flat" cmpd="sng" w="5450">
                      <a:solidFill>
                        <a:srgbClr val="CCCCCC"/>
                      </a:solidFill>
                      <a:prstDash val="solid"/>
                      <a:round/>
                      <a:headEnd len="sm" w="sm" type="none"/>
                      <a:tailEnd len="sm" w="sm" type="none"/>
                    </a:lnT>
                    <a:lnB cap="flat" cmpd="sng" w="5450">
                      <a:solidFill>
                        <a:srgbClr val="CCCCCC"/>
                      </a:solidFill>
                      <a:prstDash val="solid"/>
                      <a:round/>
                      <a:headEnd len="sm" w="sm" type="none"/>
                      <a:tailEnd len="sm" w="sm" type="none"/>
                    </a:lnB>
                  </a:tcPr>
                </a:tc>
                <a:tc>
                  <a:txBody>
                    <a:bodyPr>
                      <a:noAutofit/>
                    </a:bodyPr>
                    <a:lstStyle/>
                    <a:p>
                      <a:pPr indent="0" lvl="0" marL="0" rtl="0">
                        <a:lnSpc>
                          <a:spcPct val="115000"/>
                        </a:lnSpc>
                        <a:spcBef>
                          <a:spcPts val="0"/>
                        </a:spcBef>
                        <a:spcAft>
                          <a:spcPts val="0"/>
                        </a:spcAft>
                        <a:buNone/>
                      </a:pPr>
                      <a:r>
                        <a:t/>
                      </a:r>
                      <a:endParaRPr sz="1100"/>
                    </a:p>
                  </a:txBody>
                  <a:tcPr marT="25400" marB="25400" marR="25400" marL="25400" anchor="b">
                    <a:lnL cap="flat" cmpd="sng" w="5450">
                      <a:solidFill>
                        <a:srgbClr val="CCCCCC"/>
                      </a:solidFill>
                      <a:prstDash val="solid"/>
                      <a:round/>
                      <a:headEnd len="sm" w="sm" type="none"/>
                      <a:tailEnd len="sm" w="sm" type="none"/>
                    </a:lnL>
                    <a:lnR cap="flat" cmpd="sng" w="5450">
                      <a:solidFill>
                        <a:srgbClr val="CCCCCC"/>
                      </a:solidFill>
                      <a:prstDash val="solid"/>
                      <a:round/>
                      <a:headEnd len="sm" w="sm" type="none"/>
                      <a:tailEnd len="sm" w="sm" type="none"/>
                    </a:lnR>
                    <a:lnT cap="flat" cmpd="sng" w="5450">
                      <a:solidFill>
                        <a:srgbClr val="CCCCCC"/>
                      </a:solidFill>
                      <a:prstDash val="solid"/>
                      <a:round/>
                      <a:headEnd len="sm" w="sm" type="none"/>
                      <a:tailEnd len="sm" w="sm" type="none"/>
                    </a:lnT>
                    <a:lnB cap="flat" cmpd="sng" w="5450">
                      <a:solidFill>
                        <a:srgbClr val="CCCCCC"/>
                      </a:solidFill>
                      <a:prstDash val="solid"/>
                      <a:round/>
                      <a:headEnd len="sm" w="sm" type="none"/>
                      <a:tailEnd len="sm" w="sm" type="none"/>
                    </a:lnB>
                  </a:tcPr>
                </a:tc>
                <a:tc>
                  <a:txBody>
                    <a:bodyPr>
                      <a:noAutofit/>
                    </a:bodyPr>
                    <a:lstStyle/>
                    <a:p>
                      <a:pPr indent="0" lvl="0" marL="0" rtl="0" algn="r">
                        <a:lnSpc>
                          <a:spcPct val="115000"/>
                        </a:lnSpc>
                        <a:spcBef>
                          <a:spcPts val="0"/>
                        </a:spcBef>
                        <a:spcAft>
                          <a:spcPts val="0"/>
                        </a:spcAft>
                        <a:buNone/>
                      </a:pPr>
                      <a:r>
                        <a:rPr lang="en" sz="1100"/>
                        <a:t>1078793</a:t>
                      </a:r>
                      <a:endParaRPr sz="1100"/>
                    </a:p>
                  </a:txBody>
                  <a:tcPr marT="25400" marB="25400" marR="25400" marL="25400" anchor="b">
                    <a:lnL cap="flat" cmpd="sng" w="5450">
                      <a:solidFill>
                        <a:srgbClr val="CCCCCC"/>
                      </a:solidFill>
                      <a:prstDash val="solid"/>
                      <a:round/>
                      <a:headEnd len="sm" w="sm" type="none"/>
                      <a:tailEnd len="sm" w="sm" type="none"/>
                    </a:lnL>
                    <a:lnR cap="flat" cmpd="sng" w="5450">
                      <a:solidFill>
                        <a:srgbClr val="CCCCCC"/>
                      </a:solidFill>
                      <a:prstDash val="solid"/>
                      <a:round/>
                      <a:headEnd len="sm" w="sm" type="none"/>
                      <a:tailEnd len="sm" w="sm" type="none"/>
                    </a:lnR>
                    <a:lnT cap="flat" cmpd="sng" w="5450">
                      <a:solidFill>
                        <a:srgbClr val="CCCCCC"/>
                      </a:solidFill>
                      <a:prstDash val="solid"/>
                      <a:round/>
                      <a:headEnd len="sm" w="sm" type="none"/>
                      <a:tailEnd len="sm" w="sm" type="none"/>
                    </a:lnT>
                    <a:lnB cap="flat" cmpd="sng" w="5450">
                      <a:solidFill>
                        <a:srgbClr val="CCCCCC"/>
                      </a:solidFill>
                      <a:prstDash val="solid"/>
                      <a:round/>
                      <a:headEnd len="sm" w="sm" type="none"/>
                      <a:tailEnd len="sm" w="sm" type="none"/>
                    </a:lnB>
                  </a:tcPr>
                </a:tc>
              </a:tr>
            </a:tbl>
          </a:graphicData>
        </a:graphic>
      </p:graphicFrame>
      <p:graphicFrame>
        <p:nvGraphicFramePr>
          <p:cNvPr id="372" name="Shape 372"/>
          <p:cNvGraphicFramePr/>
          <p:nvPr/>
        </p:nvGraphicFramePr>
        <p:xfrm>
          <a:off x="1699950" y="3260800"/>
          <a:ext cx="3000000" cy="3000000"/>
        </p:xfrm>
        <a:graphic>
          <a:graphicData uri="http://schemas.openxmlformats.org/drawingml/2006/table">
            <a:tbl>
              <a:tblPr>
                <a:noFill/>
                <a:tableStyleId>{FFBD2F67-0F60-4EDD-9039-747F49A6FB40}</a:tableStyleId>
              </a:tblPr>
              <a:tblGrid>
                <a:gridCol w="1179550"/>
                <a:gridCol w="1179550"/>
                <a:gridCol w="1179550"/>
                <a:gridCol w="1179550"/>
                <a:gridCol w="1380075"/>
                <a:gridCol w="1179550"/>
              </a:tblGrid>
              <a:tr h="190500">
                <a:tc>
                  <a:txBody>
                    <a:bodyPr>
                      <a:noAutofit/>
                    </a:bodyPr>
                    <a:lstStyle/>
                    <a:p>
                      <a:pPr indent="0" lvl="0" marL="0" rtl="0">
                        <a:lnSpc>
                          <a:spcPct val="115000"/>
                        </a:lnSpc>
                        <a:spcBef>
                          <a:spcPts val="0"/>
                        </a:spcBef>
                        <a:spcAft>
                          <a:spcPts val="0"/>
                        </a:spcAft>
                        <a:buNone/>
                      </a:pPr>
                      <a:r>
                        <a:rPr b="1" lang="en" sz="1100"/>
                        <a:t>accuracy_train</a:t>
                      </a:r>
                      <a:endParaRPr sz="1100"/>
                    </a:p>
                  </a:txBody>
                  <a:tcPr marT="25400" marB="25400" marR="25400" marL="25400" anchor="b"/>
                </a:tc>
                <a:tc>
                  <a:txBody>
                    <a:bodyPr>
                      <a:noAutofit/>
                    </a:bodyPr>
                    <a:lstStyle/>
                    <a:p>
                      <a:pPr indent="0" lvl="0" marL="0" rtl="0">
                        <a:lnSpc>
                          <a:spcPct val="115000"/>
                        </a:lnSpc>
                        <a:spcBef>
                          <a:spcPts val="0"/>
                        </a:spcBef>
                        <a:spcAft>
                          <a:spcPts val="0"/>
                        </a:spcAft>
                        <a:buNone/>
                      </a:pPr>
                      <a:r>
                        <a:rPr b="1" lang="en" sz="1100"/>
                        <a:t>error_train</a:t>
                      </a:r>
                      <a:endParaRPr sz="1100"/>
                    </a:p>
                  </a:txBody>
                  <a:tcPr marT="25400" marB="25400" marR="25400" marL="25400" anchor="b"/>
                </a:tc>
                <a:tc>
                  <a:txBody>
                    <a:bodyPr>
                      <a:noAutofit/>
                    </a:bodyPr>
                    <a:lstStyle/>
                    <a:p>
                      <a:pPr indent="0" lvl="0" marL="0" rtl="0">
                        <a:lnSpc>
                          <a:spcPct val="115000"/>
                        </a:lnSpc>
                        <a:spcBef>
                          <a:spcPts val="0"/>
                        </a:spcBef>
                        <a:spcAft>
                          <a:spcPts val="0"/>
                        </a:spcAft>
                        <a:buNone/>
                      </a:pPr>
                      <a:r>
                        <a:rPr b="1" lang="en" sz="1100"/>
                        <a:t>accuracy_test</a:t>
                      </a:r>
                      <a:endParaRPr sz="1100"/>
                    </a:p>
                  </a:txBody>
                  <a:tcPr marT="25400" marB="25400" marR="25400" marL="25400" anchor="b"/>
                </a:tc>
                <a:tc>
                  <a:txBody>
                    <a:bodyPr>
                      <a:noAutofit/>
                    </a:bodyPr>
                    <a:lstStyle/>
                    <a:p>
                      <a:pPr indent="0" lvl="0" marL="0" rtl="0">
                        <a:lnSpc>
                          <a:spcPct val="115000"/>
                        </a:lnSpc>
                        <a:spcBef>
                          <a:spcPts val="0"/>
                        </a:spcBef>
                        <a:spcAft>
                          <a:spcPts val="0"/>
                        </a:spcAft>
                        <a:buNone/>
                      </a:pPr>
                      <a:r>
                        <a:rPr b="1" lang="en" sz="1100"/>
                        <a:t>error_test</a:t>
                      </a:r>
                      <a:endParaRPr sz="1100"/>
                    </a:p>
                  </a:txBody>
                  <a:tcPr marT="25400" marB="25400" marR="25400" marL="25400" anchor="b"/>
                </a:tc>
                <a:tc>
                  <a:txBody>
                    <a:bodyPr>
                      <a:noAutofit/>
                    </a:bodyPr>
                    <a:lstStyle/>
                    <a:p>
                      <a:pPr indent="0" lvl="0" marL="0" rtl="0">
                        <a:lnSpc>
                          <a:spcPct val="115000"/>
                        </a:lnSpc>
                        <a:spcBef>
                          <a:spcPts val="0"/>
                        </a:spcBef>
                        <a:spcAft>
                          <a:spcPts val="0"/>
                        </a:spcAft>
                        <a:buNone/>
                      </a:pPr>
                      <a:r>
                        <a:rPr b="1" lang="en" sz="1100"/>
                        <a:t>dimensions</a:t>
                      </a:r>
                      <a:endParaRPr sz="1100"/>
                    </a:p>
                  </a:txBody>
                  <a:tcPr marT="25400" marB="25400" marR="25400" marL="25400" anchor="b"/>
                </a:tc>
                <a:tc>
                  <a:txBody>
                    <a:bodyPr>
                      <a:noAutofit/>
                    </a:bodyPr>
                    <a:lstStyle/>
                    <a:p>
                      <a:pPr indent="0" lvl="0" marL="0" rtl="0">
                        <a:lnSpc>
                          <a:spcPct val="115000"/>
                        </a:lnSpc>
                        <a:spcBef>
                          <a:spcPts val="0"/>
                        </a:spcBef>
                        <a:spcAft>
                          <a:spcPts val="0"/>
                        </a:spcAft>
                        <a:buNone/>
                      </a:pPr>
                      <a:r>
                        <a:rPr b="1" lang="en" sz="1100"/>
                        <a:t>parameters</a:t>
                      </a:r>
                      <a:endParaRPr sz="1100"/>
                    </a:p>
                  </a:txBody>
                  <a:tcPr marT="25400" marB="25400" marR="25400" marL="25400" anchor="b"/>
                </a:tc>
              </a:tr>
              <a:tr h="190500">
                <a:tc>
                  <a:txBody>
                    <a:bodyPr>
                      <a:noAutofit/>
                    </a:bodyPr>
                    <a:lstStyle/>
                    <a:p>
                      <a:pPr indent="0" lvl="0" marL="0" rtl="0" algn="r">
                        <a:lnSpc>
                          <a:spcPct val="115000"/>
                        </a:lnSpc>
                        <a:spcBef>
                          <a:spcPts val="0"/>
                        </a:spcBef>
                        <a:spcAft>
                          <a:spcPts val="0"/>
                        </a:spcAft>
                        <a:buNone/>
                      </a:pPr>
                      <a:r>
                        <a:rPr lang="en" sz="1100"/>
                        <a:t>46.77%</a:t>
                      </a:r>
                      <a:endParaRPr sz="1100"/>
                    </a:p>
                  </a:txBody>
                  <a:tcPr marT="25400" marB="25400" marR="25400" marL="25400" anchor="b"/>
                </a:tc>
                <a:tc>
                  <a:txBody>
                    <a:bodyPr>
                      <a:noAutofit/>
                    </a:bodyPr>
                    <a:lstStyle/>
                    <a:p>
                      <a:pPr indent="0" lvl="0" marL="0" rtl="0" algn="r">
                        <a:lnSpc>
                          <a:spcPct val="115000"/>
                        </a:lnSpc>
                        <a:spcBef>
                          <a:spcPts val="0"/>
                        </a:spcBef>
                        <a:spcAft>
                          <a:spcPts val="0"/>
                        </a:spcAft>
                        <a:buNone/>
                      </a:pPr>
                      <a:r>
                        <a:rPr lang="en" sz="1100"/>
                        <a:t>106352</a:t>
                      </a:r>
                      <a:endParaRPr sz="1100"/>
                    </a:p>
                  </a:txBody>
                  <a:tcPr marT="25400" marB="25400" marR="25400" marL="25400" anchor="b"/>
                </a:tc>
                <a:tc>
                  <a:txBody>
                    <a:bodyPr>
                      <a:noAutofit/>
                    </a:bodyPr>
                    <a:lstStyle/>
                    <a:p>
                      <a:pPr indent="0" lvl="0" marL="0" rtl="0" algn="r">
                        <a:lnSpc>
                          <a:spcPct val="115000"/>
                        </a:lnSpc>
                        <a:spcBef>
                          <a:spcPts val="0"/>
                        </a:spcBef>
                        <a:spcAft>
                          <a:spcPts val="0"/>
                        </a:spcAft>
                        <a:buNone/>
                      </a:pPr>
                      <a:r>
                        <a:rPr lang="en" sz="1100"/>
                        <a:t>28.77%</a:t>
                      </a:r>
                      <a:endParaRPr sz="1100"/>
                    </a:p>
                  </a:txBody>
                  <a:tcPr marT="25400" marB="25400" marR="25400" marL="25400" anchor="b"/>
                </a:tc>
                <a:tc>
                  <a:txBody>
                    <a:bodyPr>
                      <a:noAutofit/>
                    </a:bodyPr>
                    <a:lstStyle/>
                    <a:p>
                      <a:pPr indent="0" lvl="0" marL="0" rtl="0" algn="r">
                        <a:lnSpc>
                          <a:spcPct val="115000"/>
                        </a:lnSpc>
                        <a:spcBef>
                          <a:spcPts val="0"/>
                        </a:spcBef>
                        <a:spcAft>
                          <a:spcPts val="0"/>
                        </a:spcAft>
                        <a:buNone/>
                      </a:pPr>
                      <a:r>
                        <a:rPr lang="en" sz="1100"/>
                        <a:t>30362</a:t>
                      </a:r>
                      <a:endParaRPr sz="1100"/>
                    </a:p>
                  </a:txBody>
                  <a:tcPr marT="25400" marB="25400" marR="25400" marL="25400" anchor="b"/>
                </a:tc>
                <a:tc>
                  <a:txBody>
                    <a:bodyPr>
                      <a:noAutofit/>
                    </a:bodyPr>
                    <a:lstStyle/>
                    <a:p>
                      <a:pPr indent="0" lvl="0" marL="0" rtl="0">
                        <a:lnSpc>
                          <a:spcPct val="115000"/>
                        </a:lnSpc>
                        <a:spcBef>
                          <a:spcPts val="0"/>
                        </a:spcBef>
                        <a:spcAft>
                          <a:spcPts val="0"/>
                        </a:spcAft>
                        <a:buNone/>
                      </a:pPr>
                      <a:r>
                        <a:rPr lang="en" sz="1100"/>
                        <a:t>1000-1000-300</a:t>
                      </a:r>
                      <a:endParaRPr sz="1100"/>
                    </a:p>
                  </a:txBody>
                  <a:tcPr marT="25400" marB="25400" marR="25400" marL="25400" anchor="b"/>
                </a:tc>
                <a:tc>
                  <a:txBody>
                    <a:bodyPr>
                      <a:noAutofit/>
                    </a:bodyPr>
                    <a:lstStyle/>
                    <a:p>
                      <a:pPr indent="0" lvl="0" marL="0" rtl="0" algn="r">
                        <a:lnSpc>
                          <a:spcPct val="115000"/>
                        </a:lnSpc>
                        <a:spcBef>
                          <a:spcPts val="0"/>
                        </a:spcBef>
                        <a:spcAft>
                          <a:spcPts val="0"/>
                        </a:spcAft>
                        <a:buNone/>
                      </a:pPr>
                      <a:r>
                        <a:rPr lang="en" sz="1100"/>
                        <a:t>4404400</a:t>
                      </a:r>
                      <a:endParaRPr sz="1100"/>
                    </a:p>
                  </a:txBody>
                  <a:tcPr marT="25400" marB="25400" marR="25400" marL="25400" anchor="b"/>
                </a:tc>
              </a:tr>
              <a:tr h="190500">
                <a:tc>
                  <a:txBody>
                    <a:bodyPr>
                      <a:noAutofit/>
                    </a:bodyPr>
                    <a:lstStyle/>
                    <a:p>
                      <a:pPr indent="0" lvl="0" marL="0" rtl="0" algn="r">
                        <a:lnSpc>
                          <a:spcPct val="115000"/>
                        </a:lnSpc>
                        <a:spcBef>
                          <a:spcPts val="0"/>
                        </a:spcBef>
                        <a:spcAft>
                          <a:spcPts val="0"/>
                        </a:spcAft>
                        <a:buNone/>
                      </a:pPr>
                      <a:r>
                        <a:rPr lang="en" sz="1100"/>
                        <a:t>48.12%</a:t>
                      </a:r>
                      <a:endParaRPr sz="1100"/>
                    </a:p>
                  </a:txBody>
                  <a:tcPr marT="25400" marB="25400" marR="25400" marL="25400" anchor="b"/>
                </a:tc>
                <a:tc>
                  <a:txBody>
                    <a:bodyPr>
                      <a:noAutofit/>
                    </a:bodyPr>
                    <a:lstStyle/>
                    <a:p>
                      <a:pPr indent="0" lvl="0" marL="0" rtl="0" algn="r">
                        <a:lnSpc>
                          <a:spcPct val="115000"/>
                        </a:lnSpc>
                        <a:spcBef>
                          <a:spcPts val="0"/>
                        </a:spcBef>
                        <a:spcAft>
                          <a:spcPts val="0"/>
                        </a:spcAft>
                        <a:buNone/>
                      </a:pPr>
                      <a:r>
                        <a:rPr lang="en" sz="1100"/>
                        <a:t>109961</a:t>
                      </a:r>
                      <a:endParaRPr sz="1100"/>
                    </a:p>
                  </a:txBody>
                  <a:tcPr marT="25400" marB="25400" marR="25400" marL="25400" anchor="b"/>
                </a:tc>
                <a:tc>
                  <a:txBody>
                    <a:bodyPr>
                      <a:noAutofit/>
                    </a:bodyPr>
                    <a:lstStyle/>
                    <a:p>
                      <a:pPr indent="0" lvl="0" marL="0" rtl="0" algn="r">
                        <a:lnSpc>
                          <a:spcPct val="115000"/>
                        </a:lnSpc>
                        <a:spcBef>
                          <a:spcPts val="0"/>
                        </a:spcBef>
                        <a:spcAft>
                          <a:spcPts val="0"/>
                        </a:spcAft>
                        <a:buNone/>
                      </a:pPr>
                      <a:r>
                        <a:rPr lang="en" sz="1100"/>
                        <a:t>28.57%</a:t>
                      </a:r>
                      <a:endParaRPr sz="1100"/>
                    </a:p>
                  </a:txBody>
                  <a:tcPr marT="25400" marB="25400" marR="25400" marL="25400" anchor="b"/>
                </a:tc>
                <a:tc>
                  <a:txBody>
                    <a:bodyPr>
                      <a:noAutofit/>
                    </a:bodyPr>
                    <a:lstStyle/>
                    <a:p>
                      <a:pPr indent="0" lvl="0" marL="0" rtl="0" algn="r">
                        <a:lnSpc>
                          <a:spcPct val="115000"/>
                        </a:lnSpc>
                        <a:spcBef>
                          <a:spcPts val="0"/>
                        </a:spcBef>
                        <a:spcAft>
                          <a:spcPts val="0"/>
                        </a:spcAft>
                        <a:buNone/>
                      </a:pPr>
                      <a:r>
                        <a:rPr lang="en" sz="1100"/>
                        <a:t>31219.7</a:t>
                      </a:r>
                      <a:endParaRPr sz="1100"/>
                    </a:p>
                  </a:txBody>
                  <a:tcPr marT="25400" marB="25400" marR="25400" marL="25400" anchor="b"/>
                </a:tc>
                <a:tc>
                  <a:txBody>
                    <a:bodyPr>
                      <a:noAutofit/>
                    </a:bodyPr>
                    <a:lstStyle/>
                    <a:p>
                      <a:pPr indent="0" lvl="0" marL="0" rtl="0">
                        <a:lnSpc>
                          <a:spcPct val="115000"/>
                        </a:lnSpc>
                        <a:spcBef>
                          <a:spcPts val="0"/>
                        </a:spcBef>
                        <a:spcAft>
                          <a:spcPts val="0"/>
                        </a:spcAft>
                        <a:buNone/>
                      </a:pPr>
                      <a:r>
                        <a:rPr lang="en" sz="1100"/>
                        <a:t>1000-500-300</a:t>
                      </a:r>
                      <a:endParaRPr sz="1100"/>
                    </a:p>
                  </a:txBody>
                  <a:tcPr marT="25400" marB="25400" marR="25400" marL="25400" anchor="b"/>
                </a:tc>
                <a:tc>
                  <a:txBody>
                    <a:bodyPr>
                      <a:noAutofit/>
                    </a:bodyPr>
                    <a:lstStyle/>
                    <a:p>
                      <a:pPr indent="0" lvl="0" marL="0" rtl="0" algn="r">
                        <a:lnSpc>
                          <a:spcPct val="115000"/>
                        </a:lnSpc>
                        <a:spcBef>
                          <a:spcPts val="0"/>
                        </a:spcBef>
                        <a:spcAft>
                          <a:spcPts val="0"/>
                        </a:spcAft>
                        <a:buNone/>
                      </a:pPr>
                      <a:r>
                        <a:rPr lang="en" sz="1100"/>
                        <a:t>3753900</a:t>
                      </a:r>
                      <a:endParaRPr sz="1100"/>
                    </a:p>
                  </a:txBody>
                  <a:tcPr marT="25400" marB="25400" marR="25400" marL="25400" anchor="b"/>
                </a:tc>
              </a:tr>
              <a:tr h="190500">
                <a:tc>
                  <a:txBody>
                    <a:bodyPr>
                      <a:noAutofit/>
                    </a:bodyPr>
                    <a:lstStyle/>
                    <a:p>
                      <a:pPr indent="0" lvl="0" marL="0" rtl="0" algn="r">
                        <a:lnSpc>
                          <a:spcPct val="115000"/>
                        </a:lnSpc>
                        <a:spcBef>
                          <a:spcPts val="0"/>
                        </a:spcBef>
                        <a:spcAft>
                          <a:spcPts val="0"/>
                        </a:spcAft>
                        <a:buNone/>
                      </a:pPr>
                      <a:r>
                        <a:rPr lang="en" sz="1100"/>
                        <a:t>45.09%</a:t>
                      </a:r>
                      <a:endParaRPr sz="1100"/>
                    </a:p>
                  </a:txBody>
                  <a:tcPr marT="25400" marB="25400" marR="25400" marL="25400" anchor="b"/>
                </a:tc>
                <a:tc>
                  <a:txBody>
                    <a:bodyPr>
                      <a:noAutofit/>
                    </a:bodyPr>
                    <a:lstStyle/>
                    <a:p>
                      <a:pPr indent="0" lvl="0" marL="0" rtl="0" algn="r">
                        <a:lnSpc>
                          <a:spcPct val="115000"/>
                        </a:lnSpc>
                        <a:spcBef>
                          <a:spcPts val="0"/>
                        </a:spcBef>
                        <a:spcAft>
                          <a:spcPts val="0"/>
                        </a:spcAft>
                        <a:buNone/>
                      </a:pPr>
                      <a:r>
                        <a:rPr lang="en" sz="1100"/>
                        <a:t>113070</a:t>
                      </a:r>
                      <a:endParaRPr sz="1100"/>
                    </a:p>
                  </a:txBody>
                  <a:tcPr marT="25400" marB="25400" marR="25400" marL="25400" anchor="b"/>
                </a:tc>
                <a:tc>
                  <a:txBody>
                    <a:bodyPr>
                      <a:noAutofit/>
                    </a:bodyPr>
                    <a:lstStyle/>
                    <a:p>
                      <a:pPr indent="0" lvl="0" marL="0" rtl="0" algn="r">
                        <a:lnSpc>
                          <a:spcPct val="115000"/>
                        </a:lnSpc>
                        <a:spcBef>
                          <a:spcPts val="0"/>
                        </a:spcBef>
                        <a:spcAft>
                          <a:spcPts val="0"/>
                        </a:spcAft>
                        <a:buNone/>
                      </a:pPr>
                      <a:r>
                        <a:rPr lang="en" sz="1100"/>
                        <a:t>28.37%</a:t>
                      </a:r>
                      <a:endParaRPr sz="1100"/>
                    </a:p>
                  </a:txBody>
                  <a:tcPr marT="25400" marB="25400" marR="25400" marL="25400" anchor="b"/>
                </a:tc>
                <a:tc>
                  <a:txBody>
                    <a:bodyPr>
                      <a:noAutofit/>
                    </a:bodyPr>
                    <a:lstStyle/>
                    <a:p>
                      <a:pPr indent="0" lvl="0" marL="0" rtl="0" algn="r">
                        <a:lnSpc>
                          <a:spcPct val="115000"/>
                        </a:lnSpc>
                        <a:spcBef>
                          <a:spcPts val="0"/>
                        </a:spcBef>
                        <a:spcAft>
                          <a:spcPts val="0"/>
                        </a:spcAft>
                        <a:buNone/>
                      </a:pPr>
                      <a:r>
                        <a:rPr lang="en" sz="1100"/>
                        <a:t>30886.7</a:t>
                      </a:r>
                      <a:endParaRPr sz="1100"/>
                    </a:p>
                  </a:txBody>
                  <a:tcPr marT="25400" marB="25400" marR="25400" marL="25400" anchor="b"/>
                </a:tc>
                <a:tc>
                  <a:txBody>
                    <a:bodyPr>
                      <a:noAutofit/>
                    </a:bodyPr>
                    <a:lstStyle/>
                    <a:p>
                      <a:pPr indent="0" lvl="0" marL="0" rtl="0">
                        <a:lnSpc>
                          <a:spcPct val="115000"/>
                        </a:lnSpc>
                        <a:spcBef>
                          <a:spcPts val="0"/>
                        </a:spcBef>
                        <a:spcAft>
                          <a:spcPts val="0"/>
                        </a:spcAft>
                        <a:buNone/>
                      </a:pPr>
                      <a:r>
                        <a:rPr lang="en" sz="1100"/>
                        <a:t>500-500</a:t>
                      </a:r>
                      <a:endParaRPr sz="1100"/>
                    </a:p>
                  </a:txBody>
                  <a:tcPr marT="25400" marB="25400" marR="25400" marL="25400" anchor="b"/>
                </a:tc>
                <a:tc>
                  <a:txBody>
                    <a:bodyPr>
                      <a:noAutofit/>
                    </a:bodyPr>
                    <a:lstStyle/>
                    <a:p>
                      <a:pPr indent="0" lvl="0" marL="0" rtl="0" algn="r">
                        <a:lnSpc>
                          <a:spcPct val="115000"/>
                        </a:lnSpc>
                        <a:spcBef>
                          <a:spcPts val="0"/>
                        </a:spcBef>
                        <a:spcAft>
                          <a:spcPts val="0"/>
                        </a:spcAft>
                        <a:buNone/>
                      </a:pPr>
                      <a:r>
                        <a:rPr lang="en" sz="1100"/>
                        <a:t>1837100</a:t>
                      </a:r>
                      <a:endParaRPr sz="1100"/>
                    </a:p>
                  </a:txBody>
                  <a:tcPr marT="25400" marB="25400" marR="25400" marL="25400" anchor="b"/>
                </a:tc>
              </a:tr>
              <a:tr h="190500">
                <a:tc>
                  <a:txBody>
                    <a:bodyPr>
                      <a:noAutofit/>
                    </a:bodyPr>
                    <a:lstStyle/>
                    <a:p>
                      <a:pPr indent="0" lvl="0" marL="0" rtl="0" algn="r">
                        <a:lnSpc>
                          <a:spcPct val="115000"/>
                        </a:lnSpc>
                        <a:spcBef>
                          <a:spcPts val="0"/>
                        </a:spcBef>
                        <a:spcAft>
                          <a:spcPts val="0"/>
                        </a:spcAft>
                        <a:buNone/>
                      </a:pPr>
                      <a:r>
                        <a:rPr lang="en" sz="1100"/>
                        <a:t>45.74%</a:t>
                      </a:r>
                      <a:endParaRPr sz="1100"/>
                    </a:p>
                  </a:txBody>
                  <a:tcPr marT="25400" marB="25400" marR="25400" marL="25400" anchor="b"/>
                </a:tc>
                <a:tc>
                  <a:txBody>
                    <a:bodyPr>
                      <a:noAutofit/>
                    </a:bodyPr>
                    <a:lstStyle/>
                    <a:p>
                      <a:pPr indent="0" lvl="0" marL="0" rtl="0" algn="r">
                        <a:lnSpc>
                          <a:spcPct val="115000"/>
                        </a:lnSpc>
                        <a:spcBef>
                          <a:spcPts val="0"/>
                        </a:spcBef>
                        <a:spcAft>
                          <a:spcPts val="0"/>
                        </a:spcAft>
                        <a:buNone/>
                      </a:pPr>
                      <a:r>
                        <a:rPr lang="en" sz="1100"/>
                        <a:t>111462</a:t>
                      </a:r>
                      <a:endParaRPr sz="1100"/>
                    </a:p>
                  </a:txBody>
                  <a:tcPr marT="25400" marB="25400" marR="25400" marL="25400" anchor="b"/>
                </a:tc>
                <a:tc>
                  <a:txBody>
                    <a:bodyPr>
                      <a:noAutofit/>
                    </a:bodyPr>
                    <a:lstStyle/>
                    <a:p>
                      <a:pPr indent="0" lvl="0" marL="0" rtl="0" algn="r">
                        <a:lnSpc>
                          <a:spcPct val="115000"/>
                        </a:lnSpc>
                        <a:spcBef>
                          <a:spcPts val="0"/>
                        </a:spcBef>
                        <a:spcAft>
                          <a:spcPts val="0"/>
                        </a:spcAft>
                        <a:buNone/>
                      </a:pPr>
                      <a:r>
                        <a:rPr lang="en" sz="1100"/>
                        <a:t>27.95%</a:t>
                      </a:r>
                      <a:endParaRPr sz="1100"/>
                    </a:p>
                  </a:txBody>
                  <a:tcPr marT="25400" marB="25400" marR="25400" marL="25400" anchor="b"/>
                </a:tc>
                <a:tc>
                  <a:txBody>
                    <a:bodyPr>
                      <a:noAutofit/>
                    </a:bodyPr>
                    <a:lstStyle/>
                    <a:p>
                      <a:pPr indent="0" lvl="0" marL="0" rtl="0" algn="r">
                        <a:lnSpc>
                          <a:spcPct val="115000"/>
                        </a:lnSpc>
                        <a:spcBef>
                          <a:spcPts val="0"/>
                        </a:spcBef>
                        <a:spcAft>
                          <a:spcPts val="0"/>
                        </a:spcAft>
                        <a:buNone/>
                      </a:pPr>
                      <a:r>
                        <a:rPr lang="en" sz="1100"/>
                        <a:t>31075.1</a:t>
                      </a:r>
                      <a:endParaRPr sz="1100"/>
                    </a:p>
                  </a:txBody>
                  <a:tcPr marT="25400" marB="25400" marR="25400" marL="25400" anchor="b"/>
                </a:tc>
                <a:tc>
                  <a:txBody>
                    <a:bodyPr>
                      <a:noAutofit/>
                    </a:bodyPr>
                    <a:lstStyle/>
                    <a:p>
                      <a:pPr indent="0" lvl="0" marL="0" rtl="0">
                        <a:lnSpc>
                          <a:spcPct val="115000"/>
                        </a:lnSpc>
                        <a:spcBef>
                          <a:spcPts val="0"/>
                        </a:spcBef>
                        <a:spcAft>
                          <a:spcPts val="0"/>
                        </a:spcAft>
                        <a:buNone/>
                      </a:pPr>
                      <a:r>
                        <a:rPr lang="en" sz="1100"/>
                        <a:t>500-500-300</a:t>
                      </a:r>
                      <a:endParaRPr sz="1100"/>
                    </a:p>
                  </a:txBody>
                  <a:tcPr marT="25400" marB="25400" marR="25400" marL="25400" anchor="b"/>
                </a:tc>
                <a:tc>
                  <a:txBody>
                    <a:bodyPr>
                      <a:noAutofit/>
                    </a:bodyPr>
                    <a:lstStyle/>
                    <a:p>
                      <a:pPr indent="0" lvl="0" marL="0" rtl="0" algn="r">
                        <a:lnSpc>
                          <a:spcPct val="115000"/>
                        </a:lnSpc>
                        <a:spcBef>
                          <a:spcPts val="0"/>
                        </a:spcBef>
                        <a:spcAft>
                          <a:spcPts val="0"/>
                        </a:spcAft>
                        <a:buNone/>
                      </a:pPr>
                      <a:r>
                        <a:rPr lang="en" sz="1100"/>
                        <a:t>1967400</a:t>
                      </a:r>
                      <a:endParaRPr sz="1100"/>
                    </a:p>
                  </a:txBody>
                  <a:tcPr marT="25400" marB="25400" marR="25400" marL="25400" anchor="b"/>
                </a:tc>
              </a:tr>
              <a:tr h="190500">
                <a:tc>
                  <a:txBody>
                    <a:bodyPr>
                      <a:noAutofit/>
                    </a:bodyPr>
                    <a:lstStyle/>
                    <a:p>
                      <a:pPr indent="0" lvl="0" marL="0" rtl="0" algn="r">
                        <a:lnSpc>
                          <a:spcPct val="115000"/>
                        </a:lnSpc>
                        <a:spcBef>
                          <a:spcPts val="0"/>
                        </a:spcBef>
                        <a:spcAft>
                          <a:spcPts val="0"/>
                        </a:spcAft>
                        <a:buNone/>
                      </a:pPr>
                      <a:r>
                        <a:rPr lang="en" sz="1100"/>
                        <a:t>51.16%</a:t>
                      </a:r>
                      <a:endParaRPr sz="1100"/>
                    </a:p>
                  </a:txBody>
                  <a:tcPr marT="25400" marB="25400" marR="25400" marL="25400" anchor="b"/>
                </a:tc>
                <a:tc>
                  <a:txBody>
                    <a:bodyPr>
                      <a:noAutofit/>
                    </a:bodyPr>
                    <a:lstStyle/>
                    <a:p>
                      <a:pPr indent="0" lvl="0" marL="0" rtl="0" algn="r">
                        <a:lnSpc>
                          <a:spcPct val="115000"/>
                        </a:lnSpc>
                        <a:spcBef>
                          <a:spcPts val="0"/>
                        </a:spcBef>
                        <a:spcAft>
                          <a:spcPts val="0"/>
                        </a:spcAft>
                        <a:buNone/>
                      </a:pPr>
                      <a:r>
                        <a:rPr lang="en" sz="1100"/>
                        <a:t>112390</a:t>
                      </a:r>
                      <a:endParaRPr sz="1100"/>
                    </a:p>
                  </a:txBody>
                  <a:tcPr marT="25400" marB="25400" marR="25400" marL="25400" anchor="b"/>
                </a:tc>
                <a:tc>
                  <a:txBody>
                    <a:bodyPr>
                      <a:noAutofit/>
                    </a:bodyPr>
                    <a:lstStyle/>
                    <a:p>
                      <a:pPr indent="0" lvl="0" marL="0" rtl="0" algn="r">
                        <a:lnSpc>
                          <a:spcPct val="115000"/>
                        </a:lnSpc>
                        <a:spcBef>
                          <a:spcPts val="0"/>
                        </a:spcBef>
                        <a:spcAft>
                          <a:spcPts val="0"/>
                        </a:spcAft>
                        <a:buNone/>
                      </a:pPr>
                      <a:r>
                        <a:rPr lang="en" sz="1100"/>
                        <a:t>27.60%</a:t>
                      </a:r>
                      <a:endParaRPr sz="1100"/>
                    </a:p>
                  </a:txBody>
                  <a:tcPr marT="25400" marB="25400" marR="25400" marL="25400" anchor="b"/>
                </a:tc>
                <a:tc>
                  <a:txBody>
                    <a:bodyPr>
                      <a:noAutofit/>
                    </a:bodyPr>
                    <a:lstStyle/>
                    <a:p>
                      <a:pPr indent="0" lvl="0" marL="0" rtl="0" algn="r">
                        <a:lnSpc>
                          <a:spcPct val="115000"/>
                        </a:lnSpc>
                        <a:spcBef>
                          <a:spcPts val="0"/>
                        </a:spcBef>
                        <a:spcAft>
                          <a:spcPts val="0"/>
                        </a:spcAft>
                        <a:buNone/>
                      </a:pPr>
                      <a:r>
                        <a:rPr lang="en" sz="1100"/>
                        <a:t>33201.3</a:t>
                      </a:r>
                      <a:endParaRPr sz="1100"/>
                    </a:p>
                  </a:txBody>
                  <a:tcPr marT="25400" marB="25400" marR="25400" marL="25400" anchor="b"/>
                </a:tc>
                <a:tc>
                  <a:txBody>
                    <a:bodyPr>
                      <a:noAutofit/>
                    </a:bodyPr>
                    <a:lstStyle/>
                    <a:p>
                      <a:pPr indent="0" lvl="0" marL="0" rtl="0">
                        <a:lnSpc>
                          <a:spcPct val="115000"/>
                        </a:lnSpc>
                        <a:spcBef>
                          <a:spcPts val="0"/>
                        </a:spcBef>
                        <a:spcAft>
                          <a:spcPts val="0"/>
                        </a:spcAft>
                        <a:buNone/>
                      </a:pPr>
                      <a:r>
                        <a:rPr lang="en" sz="1100"/>
                        <a:t>1000-1000-500</a:t>
                      </a:r>
                      <a:endParaRPr sz="1100"/>
                    </a:p>
                  </a:txBody>
                  <a:tcPr marT="25400" marB="25400" marR="25400" marL="25400" anchor="b"/>
                </a:tc>
                <a:tc>
                  <a:txBody>
                    <a:bodyPr>
                      <a:noAutofit/>
                    </a:bodyPr>
                    <a:lstStyle/>
                    <a:p>
                      <a:pPr indent="0" lvl="0" marL="0" rtl="0" algn="r">
                        <a:lnSpc>
                          <a:spcPct val="115000"/>
                        </a:lnSpc>
                        <a:spcBef>
                          <a:spcPts val="0"/>
                        </a:spcBef>
                        <a:spcAft>
                          <a:spcPts val="0"/>
                        </a:spcAft>
                        <a:buNone/>
                      </a:pPr>
                      <a:r>
                        <a:rPr lang="en" sz="1100"/>
                        <a:t>4624600</a:t>
                      </a:r>
                      <a:endParaRPr sz="1100"/>
                    </a:p>
                  </a:txBody>
                  <a:tcPr marT="25400" marB="25400" marR="25400" marL="25400" anchor="b"/>
                </a:tc>
              </a:tr>
            </a:tbl>
          </a:graphicData>
        </a:graphic>
      </p:graphicFrame>
      <p:sp>
        <p:nvSpPr>
          <p:cNvPr id="373" name="Shape 373"/>
          <p:cNvSpPr txBox="1"/>
          <p:nvPr/>
        </p:nvSpPr>
        <p:spPr>
          <a:xfrm>
            <a:off x="2188425" y="2844600"/>
            <a:ext cx="6049500" cy="3762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sz="1600">
                <a:solidFill>
                  <a:schemeClr val="dk2"/>
                </a:solidFill>
              </a:rPr>
              <a:t>Best results from grid search:</a:t>
            </a:r>
            <a:endParaRPr sz="1600">
              <a:solidFill>
                <a:schemeClr val="dk2"/>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7" name="Shape 377"/>
        <p:cNvGrpSpPr/>
        <p:nvPr/>
      </p:nvGrpSpPr>
      <p:grpSpPr>
        <a:xfrm>
          <a:off x="0" y="0"/>
          <a:ext cx="0" cy="0"/>
          <a:chOff x="0" y="0"/>
          <a:chExt cx="0" cy="0"/>
        </a:xfrm>
      </p:grpSpPr>
      <p:grpSp>
        <p:nvGrpSpPr>
          <p:cNvPr id="378" name="Shape 378"/>
          <p:cNvGrpSpPr/>
          <p:nvPr/>
        </p:nvGrpSpPr>
        <p:grpSpPr>
          <a:xfrm>
            <a:off x="0" y="0"/>
            <a:ext cx="9144001" cy="575375"/>
            <a:chOff x="0" y="0"/>
            <a:chExt cx="9144001" cy="575375"/>
          </a:xfrm>
        </p:grpSpPr>
        <p:pic>
          <p:nvPicPr>
            <p:cNvPr id="379" name="Shape 379"/>
            <p:cNvPicPr preferRelativeResize="0"/>
            <p:nvPr/>
          </p:nvPicPr>
          <p:blipFill rotWithShape="1">
            <a:blip r:embed="rId3">
              <a:alphaModFix/>
            </a:blip>
            <a:srcRect b="50619" l="131" r="17407" t="38246"/>
            <a:stretch/>
          </p:blipFill>
          <p:spPr>
            <a:xfrm>
              <a:off x="0" y="0"/>
              <a:ext cx="9144001" cy="572701"/>
            </a:xfrm>
            <a:prstGeom prst="rect">
              <a:avLst/>
            </a:prstGeom>
            <a:noFill/>
            <a:ln>
              <a:noFill/>
            </a:ln>
          </p:spPr>
        </p:pic>
        <p:sp>
          <p:nvSpPr>
            <p:cNvPr id="380" name="Shape 380"/>
            <p:cNvSpPr/>
            <p:nvPr/>
          </p:nvSpPr>
          <p:spPr>
            <a:xfrm>
              <a:off x="0" y="2675"/>
              <a:ext cx="5300700" cy="572700"/>
            </a:xfrm>
            <a:prstGeom prst="rect">
              <a:avLst/>
            </a:prstGeom>
            <a:solidFill>
              <a:srgbClr val="000000">
                <a:alpha val="6361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381" name="Shape 381"/>
          <p:cNvSpPr txBox="1"/>
          <p:nvPr>
            <p:ph type="title"/>
          </p:nvPr>
        </p:nvSpPr>
        <p:spPr>
          <a:xfrm>
            <a:off x="457175" y="38054"/>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800">
                <a:solidFill>
                  <a:srgbClr val="FFFFFF"/>
                </a:solidFill>
              </a:rPr>
              <a:t>Conclusions</a:t>
            </a:r>
            <a:endParaRPr sz="1800">
              <a:solidFill>
                <a:srgbClr val="FFFFFF"/>
              </a:solidFill>
            </a:endParaRPr>
          </a:p>
        </p:txBody>
      </p:sp>
      <p:sp>
        <p:nvSpPr>
          <p:cNvPr id="382" name="Shape 382"/>
          <p:cNvSpPr txBox="1"/>
          <p:nvPr/>
        </p:nvSpPr>
        <p:spPr>
          <a:xfrm>
            <a:off x="457175" y="818425"/>
            <a:ext cx="8764800" cy="34335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sz="1600">
                <a:solidFill>
                  <a:schemeClr val="dk2"/>
                </a:solidFill>
              </a:rPr>
              <a:t>Tensordynamic is a useful library for experimenting with learning network topology</a:t>
            </a:r>
            <a:endParaRPr sz="1600">
              <a:solidFill>
                <a:schemeClr val="dk2"/>
              </a:solidFill>
            </a:endParaRPr>
          </a:p>
          <a:p>
            <a:pPr indent="0" lvl="0" marL="0">
              <a:spcBef>
                <a:spcPts val="0"/>
              </a:spcBef>
              <a:spcAft>
                <a:spcPts val="0"/>
              </a:spcAft>
              <a:buNone/>
            </a:pPr>
            <a:r>
              <a:t/>
            </a:r>
            <a:endParaRPr sz="1600">
              <a:solidFill>
                <a:schemeClr val="dk2"/>
              </a:solidFill>
            </a:endParaRPr>
          </a:p>
          <a:p>
            <a:pPr indent="0" lvl="0" marL="0">
              <a:spcBef>
                <a:spcPts val="0"/>
              </a:spcBef>
              <a:spcAft>
                <a:spcPts val="0"/>
              </a:spcAft>
              <a:buNone/>
            </a:pPr>
            <a:r>
              <a:rPr lang="en" sz="1600">
                <a:solidFill>
                  <a:schemeClr val="dk2"/>
                </a:solidFill>
              </a:rPr>
              <a:t>The proposed </a:t>
            </a:r>
            <a:r>
              <a:rPr lang="en" sz="1600">
                <a:solidFill>
                  <a:schemeClr val="dk2"/>
                </a:solidFill>
              </a:rPr>
              <a:t>algorithm</a:t>
            </a:r>
            <a:r>
              <a:rPr lang="en" sz="1600">
                <a:solidFill>
                  <a:schemeClr val="dk2"/>
                </a:solidFill>
              </a:rPr>
              <a:t> can successfully learn complex data structures from simple </a:t>
            </a:r>
            <a:r>
              <a:rPr lang="en" sz="1600">
                <a:solidFill>
                  <a:schemeClr val="dk2"/>
                </a:solidFill>
              </a:rPr>
              <a:t>initial</a:t>
            </a:r>
            <a:r>
              <a:rPr lang="en" sz="1600">
                <a:solidFill>
                  <a:schemeClr val="dk2"/>
                </a:solidFill>
              </a:rPr>
              <a:t> topologies</a:t>
            </a:r>
            <a:endParaRPr sz="1600">
              <a:solidFill>
                <a:schemeClr val="dk2"/>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6" name="Shape 386"/>
        <p:cNvGrpSpPr/>
        <p:nvPr/>
      </p:nvGrpSpPr>
      <p:grpSpPr>
        <a:xfrm>
          <a:off x="0" y="0"/>
          <a:ext cx="0" cy="0"/>
          <a:chOff x="0" y="0"/>
          <a:chExt cx="0" cy="0"/>
        </a:xfrm>
      </p:grpSpPr>
      <p:grpSp>
        <p:nvGrpSpPr>
          <p:cNvPr id="387" name="Shape 387"/>
          <p:cNvGrpSpPr/>
          <p:nvPr/>
        </p:nvGrpSpPr>
        <p:grpSpPr>
          <a:xfrm>
            <a:off x="0" y="0"/>
            <a:ext cx="9144001" cy="575375"/>
            <a:chOff x="0" y="0"/>
            <a:chExt cx="9144001" cy="575375"/>
          </a:xfrm>
        </p:grpSpPr>
        <p:pic>
          <p:nvPicPr>
            <p:cNvPr id="388" name="Shape 388"/>
            <p:cNvPicPr preferRelativeResize="0"/>
            <p:nvPr/>
          </p:nvPicPr>
          <p:blipFill rotWithShape="1">
            <a:blip r:embed="rId3">
              <a:alphaModFix/>
            </a:blip>
            <a:srcRect b="50619" l="131" r="17407" t="38246"/>
            <a:stretch/>
          </p:blipFill>
          <p:spPr>
            <a:xfrm>
              <a:off x="0" y="0"/>
              <a:ext cx="9144001" cy="572701"/>
            </a:xfrm>
            <a:prstGeom prst="rect">
              <a:avLst/>
            </a:prstGeom>
            <a:noFill/>
            <a:ln>
              <a:noFill/>
            </a:ln>
          </p:spPr>
        </p:pic>
        <p:sp>
          <p:nvSpPr>
            <p:cNvPr id="389" name="Shape 389"/>
            <p:cNvSpPr/>
            <p:nvPr/>
          </p:nvSpPr>
          <p:spPr>
            <a:xfrm>
              <a:off x="0" y="2675"/>
              <a:ext cx="5300700" cy="572700"/>
            </a:xfrm>
            <a:prstGeom prst="rect">
              <a:avLst/>
            </a:prstGeom>
            <a:solidFill>
              <a:srgbClr val="000000">
                <a:alpha val="6361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390" name="Shape 390"/>
          <p:cNvSpPr txBox="1"/>
          <p:nvPr>
            <p:ph type="title"/>
          </p:nvPr>
        </p:nvSpPr>
        <p:spPr>
          <a:xfrm>
            <a:off x="457175" y="38054"/>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800">
                <a:solidFill>
                  <a:srgbClr val="FFFFFF"/>
                </a:solidFill>
              </a:rPr>
              <a:t>Conclusions - Further areas for study</a:t>
            </a:r>
            <a:endParaRPr sz="1800">
              <a:solidFill>
                <a:srgbClr val="FFFFFF"/>
              </a:solidFill>
            </a:endParaRPr>
          </a:p>
        </p:txBody>
      </p:sp>
      <p:sp>
        <p:nvSpPr>
          <p:cNvPr id="391" name="Shape 391"/>
          <p:cNvSpPr txBox="1"/>
          <p:nvPr/>
        </p:nvSpPr>
        <p:spPr>
          <a:xfrm>
            <a:off x="457175" y="818425"/>
            <a:ext cx="8296500" cy="3433500"/>
          </a:xfrm>
          <a:prstGeom prst="rect">
            <a:avLst/>
          </a:prstGeom>
          <a:noFill/>
          <a:ln>
            <a:noFill/>
          </a:ln>
        </p:spPr>
        <p:txBody>
          <a:bodyPr anchorCtr="0" anchor="t" bIns="91425" lIns="91425" spcFirstLastPara="1" rIns="91425" wrap="square" tIns="91425">
            <a:noAutofit/>
          </a:bodyPr>
          <a:lstStyle/>
          <a:p>
            <a:pPr indent="-330200" lvl="0" marL="457200" rtl="0">
              <a:spcBef>
                <a:spcPts val="0"/>
              </a:spcBef>
              <a:spcAft>
                <a:spcPts val="0"/>
              </a:spcAft>
              <a:buClr>
                <a:schemeClr val="dk2"/>
              </a:buClr>
              <a:buSzPts val="1600"/>
              <a:buChar char="●"/>
            </a:pPr>
            <a:r>
              <a:rPr lang="en" sz="1600">
                <a:solidFill>
                  <a:schemeClr val="dk2"/>
                </a:solidFill>
              </a:rPr>
              <a:t>More work required to consistently find the optimal topologies.</a:t>
            </a:r>
            <a:br>
              <a:rPr lang="en" sz="1600">
                <a:solidFill>
                  <a:schemeClr val="dk2"/>
                </a:solidFill>
              </a:rPr>
            </a:br>
            <a:endParaRPr sz="1600">
              <a:solidFill>
                <a:schemeClr val="dk2"/>
              </a:solidFill>
            </a:endParaRPr>
          </a:p>
          <a:p>
            <a:pPr indent="-330200" lvl="0" marL="457200" rtl="0">
              <a:spcBef>
                <a:spcPts val="0"/>
              </a:spcBef>
              <a:spcAft>
                <a:spcPts val="0"/>
              </a:spcAft>
              <a:buClr>
                <a:schemeClr val="dk2"/>
              </a:buClr>
              <a:buSzPts val="1600"/>
              <a:buChar char="●"/>
            </a:pPr>
            <a:r>
              <a:rPr lang="en" sz="1600">
                <a:solidFill>
                  <a:schemeClr val="dk2"/>
                </a:solidFill>
              </a:rPr>
              <a:t>Unsupervised learning</a:t>
            </a:r>
            <a:endParaRPr sz="1600">
              <a:solidFill>
                <a:schemeClr val="dk2"/>
              </a:solidFill>
            </a:endParaRPr>
          </a:p>
          <a:p>
            <a:pPr indent="0" lvl="0" marL="0" rtl="0">
              <a:spcBef>
                <a:spcPts val="0"/>
              </a:spcBef>
              <a:spcAft>
                <a:spcPts val="0"/>
              </a:spcAft>
              <a:buNone/>
            </a:pPr>
            <a:r>
              <a:t/>
            </a:r>
            <a:endParaRPr sz="1600">
              <a:solidFill>
                <a:schemeClr val="dk2"/>
              </a:solidFill>
            </a:endParaRPr>
          </a:p>
          <a:p>
            <a:pPr indent="-330200" lvl="0" marL="457200" rtl="0">
              <a:spcBef>
                <a:spcPts val="0"/>
              </a:spcBef>
              <a:spcAft>
                <a:spcPts val="0"/>
              </a:spcAft>
              <a:buClr>
                <a:schemeClr val="dk2"/>
              </a:buClr>
              <a:buSzPts val="1600"/>
              <a:buChar char="●"/>
            </a:pPr>
            <a:r>
              <a:rPr lang="en" sz="1600">
                <a:solidFill>
                  <a:schemeClr val="dk2"/>
                </a:solidFill>
              </a:rPr>
              <a:t>Convolutional networks</a:t>
            </a:r>
            <a:br>
              <a:rPr lang="en" sz="1600">
                <a:solidFill>
                  <a:schemeClr val="dk2"/>
                </a:solidFill>
              </a:rPr>
            </a:br>
            <a:endParaRPr sz="1600">
              <a:solidFill>
                <a:schemeClr val="dk2"/>
              </a:solidFill>
            </a:endParaRPr>
          </a:p>
          <a:p>
            <a:pPr indent="-330200" lvl="0" marL="457200" rtl="0">
              <a:spcBef>
                <a:spcPts val="0"/>
              </a:spcBef>
              <a:spcAft>
                <a:spcPts val="0"/>
              </a:spcAft>
              <a:buClr>
                <a:schemeClr val="dk2"/>
              </a:buClr>
              <a:buSzPts val="1600"/>
              <a:buChar char="●"/>
            </a:pPr>
            <a:r>
              <a:rPr lang="en" sz="1600">
                <a:solidFill>
                  <a:schemeClr val="dk2"/>
                </a:solidFill>
              </a:rPr>
              <a:t>RNN</a:t>
            </a:r>
            <a:br>
              <a:rPr lang="en" sz="1600">
                <a:solidFill>
                  <a:schemeClr val="dk2"/>
                </a:solidFill>
              </a:rPr>
            </a:br>
            <a:endParaRPr sz="1600">
              <a:solidFill>
                <a:schemeClr val="dk2"/>
              </a:solidFill>
            </a:endParaRPr>
          </a:p>
          <a:p>
            <a:pPr indent="-330200" lvl="0" marL="457200" rtl="0">
              <a:spcBef>
                <a:spcPts val="0"/>
              </a:spcBef>
              <a:spcAft>
                <a:spcPts val="0"/>
              </a:spcAft>
              <a:buClr>
                <a:schemeClr val="dk2"/>
              </a:buClr>
              <a:buSzPts val="1600"/>
              <a:buChar char="●"/>
            </a:pPr>
            <a:r>
              <a:rPr lang="en" sz="1600">
                <a:solidFill>
                  <a:schemeClr val="dk2"/>
                </a:solidFill>
              </a:rPr>
              <a:t>Reinforcement learning</a:t>
            </a:r>
            <a:endParaRPr sz="1600">
              <a:solidFill>
                <a:schemeClr val="dk2"/>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5" name="Shape 395"/>
        <p:cNvGrpSpPr/>
        <p:nvPr/>
      </p:nvGrpSpPr>
      <p:grpSpPr>
        <a:xfrm>
          <a:off x="0" y="0"/>
          <a:ext cx="0" cy="0"/>
          <a:chOff x="0" y="0"/>
          <a:chExt cx="0" cy="0"/>
        </a:xfrm>
      </p:grpSpPr>
      <p:pic>
        <p:nvPicPr>
          <p:cNvPr id="396" name="Shape 396"/>
          <p:cNvPicPr preferRelativeResize="0"/>
          <p:nvPr/>
        </p:nvPicPr>
        <p:blipFill>
          <a:blip r:embed="rId3">
            <a:alphaModFix/>
          </a:blip>
          <a:stretch>
            <a:fillRect/>
          </a:stretch>
        </p:blipFill>
        <p:spPr>
          <a:xfrm>
            <a:off x="-348725" y="0"/>
            <a:ext cx="11089352" cy="5143500"/>
          </a:xfrm>
          <a:prstGeom prst="rect">
            <a:avLst/>
          </a:prstGeom>
          <a:noFill/>
          <a:ln>
            <a:noFill/>
          </a:ln>
        </p:spPr>
      </p:pic>
      <p:sp>
        <p:nvSpPr>
          <p:cNvPr id="397" name="Shape 397"/>
          <p:cNvSpPr/>
          <p:nvPr/>
        </p:nvSpPr>
        <p:spPr>
          <a:xfrm>
            <a:off x="-348725" y="1582050"/>
            <a:ext cx="9831600" cy="1887900"/>
          </a:xfrm>
          <a:prstGeom prst="rect">
            <a:avLst/>
          </a:prstGeom>
          <a:solidFill>
            <a:srgbClr val="000000">
              <a:alpha val="6078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98" name="Shape 398"/>
          <p:cNvSpPr txBox="1"/>
          <p:nvPr>
            <p:ph type="ctrTitle"/>
          </p:nvPr>
        </p:nvSpPr>
        <p:spPr>
          <a:xfrm>
            <a:off x="306775" y="1764050"/>
            <a:ext cx="8520600" cy="625500"/>
          </a:xfrm>
          <a:prstGeom prst="rect">
            <a:avLst/>
          </a:prstGeom>
        </p:spPr>
        <p:txBody>
          <a:bodyPr anchorCtr="0" anchor="b"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lang="en" sz="2800">
                <a:solidFill>
                  <a:srgbClr val="D0E0E3"/>
                </a:solidFill>
              </a:rPr>
              <a:t>T</a:t>
            </a:r>
            <a:r>
              <a:rPr lang="en" sz="2800">
                <a:solidFill>
                  <a:srgbClr val="D0E0E3"/>
                </a:solidFill>
              </a:rPr>
              <a:t>hank you for listening</a:t>
            </a:r>
            <a:endParaRPr sz="2600">
              <a:solidFill>
                <a:srgbClr val="FFFFFF"/>
              </a:solidFill>
            </a:endParaRPr>
          </a:p>
        </p:txBody>
      </p:sp>
      <p:sp>
        <p:nvSpPr>
          <p:cNvPr id="399" name="Shape 399"/>
          <p:cNvSpPr txBox="1"/>
          <p:nvPr>
            <p:ph idx="1" type="subTitle"/>
          </p:nvPr>
        </p:nvSpPr>
        <p:spPr>
          <a:xfrm>
            <a:off x="306775" y="2755600"/>
            <a:ext cx="8520600" cy="7926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800">
                <a:solidFill>
                  <a:srgbClr val="CFE2F3"/>
                </a:solidFill>
              </a:rPr>
              <a:t>Please let me know if you have any q</a:t>
            </a:r>
            <a:r>
              <a:rPr lang="en" sz="1800">
                <a:solidFill>
                  <a:srgbClr val="CFE2F3"/>
                </a:solidFill>
              </a:rPr>
              <a:t>uestion...</a:t>
            </a:r>
            <a:endParaRPr sz="1800">
              <a:solidFill>
                <a:srgbClr val="CFE2F3"/>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 name="Shape 79"/>
        <p:cNvGrpSpPr/>
        <p:nvPr/>
      </p:nvGrpSpPr>
      <p:grpSpPr>
        <a:xfrm>
          <a:off x="0" y="0"/>
          <a:ext cx="0" cy="0"/>
          <a:chOff x="0" y="0"/>
          <a:chExt cx="0" cy="0"/>
        </a:xfrm>
      </p:grpSpPr>
      <p:grpSp>
        <p:nvGrpSpPr>
          <p:cNvPr id="80" name="Shape 80"/>
          <p:cNvGrpSpPr/>
          <p:nvPr/>
        </p:nvGrpSpPr>
        <p:grpSpPr>
          <a:xfrm>
            <a:off x="0" y="-11533"/>
            <a:ext cx="9144001" cy="575383"/>
            <a:chOff x="0" y="0"/>
            <a:chExt cx="9144001" cy="575383"/>
          </a:xfrm>
        </p:grpSpPr>
        <p:pic>
          <p:nvPicPr>
            <p:cNvPr id="81" name="Shape 81"/>
            <p:cNvPicPr preferRelativeResize="0"/>
            <p:nvPr/>
          </p:nvPicPr>
          <p:blipFill rotWithShape="1">
            <a:blip r:embed="rId3">
              <a:alphaModFix/>
            </a:blip>
            <a:srcRect b="50619" l="131" r="17407" t="38246"/>
            <a:stretch/>
          </p:blipFill>
          <p:spPr>
            <a:xfrm>
              <a:off x="0" y="0"/>
              <a:ext cx="9144001" cy="572701"/>
            </a:xfrm>
            <a:prstGeom prst="rect">
              <a:avLst/>
            </a:prstGeom>
            <a:noFill/>
            <a:ln>
              <a:noFill/>
            </a:ln>
          </p:spPr>
        </p:pic>
        <p:sp>
          <p:nvSpPr>
            <p:cNvPr id="82" name="Shape 82"/>
            <p:cNvSpPr/>
            <p:nvPr/>
          </p:nvSpPr>
          <p:spPr>
            <a:xfrm>
              <a:off x="0" y="2683"/>
              <a:ext cx="9087600" cy="572700"/>
            </a:xfrm>
            <a:prstGeom prst="rect">
              <a:avLst/>
            </a:prstGeom>
            <a:solidFill>
              <a:srgbClr val="000000">
                <a:alpha val="6361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83" name="Shape 83"/>
          <p:cNvSpPr txBox="1"/>
          <p:nvPr>
            <p:ph type="title"/>
          </p:nvPr>
        </p:nvSpPr>
        <p:spPr>
          <a:xfrm>
            <a:off x="457175" y="56234"/>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1800">
                <a:solidFill>
                  <a:srgbClr val="FFFFFF"/>
                </a:solidFill>
              </a:rPr>
              <a:t>Rules of thumb - How topology is currently determined</a:t>
            </a:r>
            <a:endParaRPr sz="1800">
              <a:solidFill>
                <a:srgbClr val="FFFFFF"/>
              </a:solidFill>
            </a:endParaRPr>
          </a:p>
        </p:txBody>
      </p:sp>
      <p:sp>
        <p:nvSpPr>
          <p:cNvPr id="84" name="Shape 84"/>
          <p:cNvSpPr txBox="1"/>
          <p:nvPr>
            <p:ph idx="1" type="body"/>
          </p:nvPr>
        </p:nvSpPr>
        <p:spPr>
          <a:xfrm>
            <a:off x="311700" y="702725"/>
            <a:ext cx="8520600" cy="4210500"/>
          </a:xfrm>
          <a:prstGeom prst="rect">
            <a:avLst/>
          </a:prstGeom>
        </p:spPr>
        <p:txBody>
          <a:bodyPr anchorCtr="0" anchor="t" bIns="91425" lIns="91425" spcFirstLastPara="1" rIns="91425" wrap="square" tIns="91425">
            <a:noAutofit/>
          </a:bodyPr>
          <a:lstStyle/>
          <a:p>
            <a:pPr indent="-330200" lvl="0" marL="457200">
              <a:spcBef>
                <a:spcPts val="0"/>
              </a:spcBef>
              <a:spcAft>
                <a:spcPts val="0"/>
              </a:spcAft>
              <a:buSzPts val="1600"/>
              <a:buChar char="●"/>
            </a:pPr>
            <a:r>
              <a:rPr lang="en" sz="1600"/>
              <a:t>The number of output and input nodes is exactly determined by the dimensions of the data and the transformation the task requires.</a:t>
            </a:r>
            <a:br>
              <a:rPr lang="en" sz="1600"/>
            </a:br>
            <a:endParaRPr sz="1600"/>
          </a:p>
          <a:p>
            <a:pPr indent="-330200" lvl="0" marL="457200">
              <a:spcBef>
                <a:spcPts val="0"/>
              </a:spcBef>
              <a:spcAft>
                <a:spcPts val="0"/>
              </a:spcAft>
              <a:buSzPts val="1600"/>
              <a:buChar char="●"/>
            </a:pPr>
            <a:r>
              <a:rPr lang="en" sz="1600"/>
              <a:t>If data is linearly separable then no hidden layers are required and thus the number of hidden nodes becomes moot.</a:t>
            </a:r>
            <a:br>
              <a:rPr lang="en" sz="1600"/>
            </a:br>
            <a:endParaRPr sz="1600"/>
          </a:p>
          <a:p>
            <a:pPr indent="-330200" lvl="0" marL="457200">
              <a:spcBef>
                <a:spcPts val="0"/>
              </a:spcBef>
              <a:spcAft>
                <a:spcPts val="0"/>
              </a:spcAft>
              <a:buSzPts val="1600"/>
              <a:buChar char="●"/>
            </a:pPr>
            <a:r>
              <a:rPr lang="en" sz="1600"/>
              <a:t>One hidden layer is enough to learn most datasets. As for the number of hidden nodes there are multiple rules of thumb. It should be:</a:t>
            </a:r>
            <a:endParaRPr sz="1600"/>
          </a:p>
          <a:p>
            <a:pPr indent="-330200" lvl="1" marL="914400">
              <a:spcBef>
                <a:spcPts val="0"/>
              </a:spcBef>
              <a:spcAft>
                <a:spcPts val="0"/>
              </a:spcAft>
              <a:buSzPts val="1600"/>
              <a:buChar char="○"/>
            </a:pPr>
            <a:r>
              <a:rPr lang="en" sz="1600"/>
              <a:t>Somewhere between the number of inputs and outputs.</a:t>
            </a:r>
            <a:endParaRPr sz="1600"/>
          </a:p>
          <a:p>
            <a:pPr indent="-330200" lvl="1" marL="914400">
              <a:spcBef>
                <a:spcPts val="0"/>
              </a:spcBef>
              <a:spcAft>
                <a:spcPts val="0"/>
              </a:spcAft>
              <a:buSzPts val="1600"/>
              <a:buChar char="○"/>
            </a:pPr>
            <a:r>
              <a:rPr lang="en" sz="1600"/>
              <a:t>The number of inputs *2/3</a:t>
            </a:r>
            <a:endParaRPr sz="1600"/>
          </a:p>
          <a:p>
            <a:pPr indent="-330200" lvl="1" marL="914400">
              <a:spcBef>
                <a:spcPts val="0"/>
              </a:spcBef>
              <a:spcAft>
                <a:spcPts val="0"/>
              </a:spcAft>
              <a:buSzPts val="1600"/>
              <a:buChar char="○"/>
            </a:pPr>
            <a:r>
              <a:rPr lang="en" sz="1600"/>
              <a:t>It should never be larger than twice the number of inputs.</a:t>
            </a:r>
            <a:br>
              <a:rPr lang="en" sz="1600"/>
            </a:br>
            <a:endParaRPr sz="1600"/>
          </a:p>
          <a:p>
            <a:pPr indent="-330200" lvl="0" marL="457200">
              <a:spcBef>
                <a:spcPts val="0"/>
              </a:spcBef>
              <a:spcAft>
                <a:spcPts val="0"/>
              </a:spcAft>
              <a:buSzPts val="1600"/>
              <a:buChar char="●"/>
            </a:pPr>
            <a:r>
              <a:rPr lang="en" sz="1600"/>
              <a:t>Additional hidden layers beyond the first have been shown to increase the accuracy at the expense of the risk of falling into bad local minima. It is recommended to use equal numbers of neurons in the first few hidden layers to reduce the local minima problem</a:t>
            </a:r>
            <a:endParaRPr sz="16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grpSp>
        <p:nvGrpSpPr>
          <p:cNvPr id="89" name="Shape 89"/>
          <p:cNvGrpSpPr/>
          <p:nvPr/>
        </p:nvGrpSpPr>
        <p:grpSpPr>
          <a:xfrm>
            <a:off x="0" y="0"/>
            <a:ext cx="9144001" cy="575375"/>
            <a:chOff x="0" y="0"/>
            <a:chExt cx="9144001" cy="575375"/>
          </a:xfrm>
        </p:grpSpPr>
        <p:pic>
          <p:nvPicPr>
            <p:cNvPr id="90" name="Shape 90"/>
            <p:cNvPicPr preferRelativeResize="0"/>
            <p:nvPr/>
          </p:nvPicPr>
          <p:blipFill rotWithShape="1">
            <a:blip r:embed="rId3">
              <a:alphaModFix/>
            </a:blip>
            <a:srcRect b="50619" l="131" r="17407" t="38246"/>
            <a:stretch/>
          </p:blipFill>
          <p:spPr>
            <a:xfrm>
              <a:off x="0" y="0"/>
              <a:ext cx="9144001" cy="572701"/>
            </a:xfrm>
            <a:prstGeom prst="rect">
              <a:avLst/>
            </a:prstGeom>
            <a:noFill/>
            <a:ln>
              <a:noFill/>
            </a:ln>
          </p:spPr>
        </p:pic>
        <p:sp>
          <p:nvSpPr>
            <p:cNvPr id="91" name="Shape 91"/>
            <p:cNvSpPr/>
            <p:nvPr/>
          </p:nvSpPr>
          <p:spPr>
            <a:xfrm>
              <a:off x="0" y="2675"/>
              <a:ext cx="5300700" cy="572700"/>
            </a:xfrm>
            <a:prstGeom prst="rect">
              <a:avLst/>
            </a:prstGeom>
            <a:solidFill>
              <a:srgbClr val="000000">
                <a:alpha val="6361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92" name="Shape 92"/>
          <p:cNvSpPr txBox="1"/>
          <p:nvPr>
            <p:ph type="title"/>
          </p:nvPr>
        </p:nvSpPr>
        <p:spPr>
          <a:xfrm>
            <a:off x="457175" y="38809"/>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1800">
                <a:solidFill>
                  <a:srgbClr val="FFFFFF"/>
                </a:solidFill>
              </a:rPr>
              <a:t>Rules of thumb - Deep networks</a:t>
            </a:r>
            <a:endParaRPr sz="1800">
              <a:solidFill>
                <a:srgbClr val="FFFFFF"/>
              </a:solidFill>
            </a:endParaRPr>
          </a:p>
        </p:txBody>
      </p:sp>
      <p:sp>
        <p:nvSpPr>
          <p:cNvPr id="93" name="Shape 93"/>
          <p:cNvSpPr txBox="1"/>
          <p:nvPr>
            <p:ph idx="1" type="body"/>
          </p:nvPr>
        </p:nvSpPr>
        <p:spPr>
          <a:xfrm>
            <a:off x="311700" y="1618775"/>
            <a:ext cx="8520600" cy="3416400"/>
          </a:xfrm>
          <a:prstGeom prst="rect">
            <a:avLst/>
          </a:prstGeom>
        </p:spPr>
        <p:txBody>
          <a:bodyPr anchorCtr="0" anchor="t" bIns="91425" lIns="91425" spcFirstLastPara="1" rIns="91425" wrap="square" tIns="91425">
            <a:noAutofit/>
          </a:bodyPr>
          <a:lstStyle/>
          <a:p>
            <a:pPr indent="0" lvl="0" marL="0" algn="ctr">
              <a:spcBef>
                <a:spcPts val="0"/>
              </a:spcBef>
              <a:spcAft>
                <a:spcPts val="0"/>
              </a:spcAft>
              <a:buClr>
                <a:schemeClr val="dk1"/>
              </a:buClr>
              <a:buSzPts val="1100"/>
              <a:buFont typeface="Arial"/>
              <a:buNone/>
            </a:pPr>
            <a:r>
              <a:rPr lang="en" sz="1600"/>
              <a:t>In deep learning the typical approach as stated by </a:t>
            </a:r>
            <a:r>
              <a:rPr lang="en" sz="1600" u="sng">
                <a:hlinkClick r:id="rId4"/>
              </a:rPr>
              <a:t>(Hinton et al, 2006)</a:t>
            </a:r>
            <a:r>
              <a:rPr lang="en" sz="1600"/>
              <a:t> is that many unsupervised layers are trained on a dataset sequentially before adding a final supervised layer to produce the prediction. </a:t>
            </a:r>
            <a:br>
              <a:rPr lang="en" sz="1600"/>
            </a:br>
            <a:br>
              <a:rPr lang="en" sz="1600"/>
            </a:br>
            <a:r>
              <a:rPr lang="en" sz="1600"/>
              <a:t>Here it is advised to just keep adding successive layers until you start to see a drop off in validation performance.</a:t>
            </a:r>
            <a:endParaRPr sz="16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grpSp>
        <p:nvGrpSpPr>
          <p:cNvPr id="98" name="Shape 98"/>
          <p:cNvGrpSpPr/>
          <p:nvPr/>
        </p:nvGrpSpPr>
        <p:grpSpPr>
          <a:xfrm>
            <a:off x="0" y="0"/>
            <a:ext cx="9144001" cy="575375"/>
            <a:chOff x="0" y="0"/>
            <a:chExt cx="9144001" cy="575375"/>
          </a:xfrm>
        </p:grpSpPr>
        <p:pic>
          <p:nvPicPr>
            <p:cNvPr id="99" name="Shape 99"/>
            <p:cNvPicPr preferRelativeResize="0"/>
            <p:nvPr/>
          </p:nvPicPr>
          <p:blipFill rotWithShape="1">
            <a:blip r:embed="rId3">
              <a:alphaModFix/>
            </a:blip>
            <a:srcRect b="50619" l="131" r="17407" t="38246"/>
            <a:stretch/>
          </p:blipFill>
          <p:spPr>
            <a:xfrm>
              <a:off x="0" y="0"/>
              <a:ext cx="9144001" cy="572701"/>
            </a:xfrm>
            <a:prstGeom prst="rect">
              <a:avLst/>
            </a:prstGeom>
            <a:noFill/>
            <a:ln>
              <a:noFill/>
            </a:ln>
          </p:spPr>
        </p:pic>
        <p:sp>
          <p:nvSpPr>
            <p:cNvPr id="100" name="Shape 100"/>
            <p:cNvSpPr/>
            <p:nvPr/>
          </p:nvSpPr>
          <p:spPr>
            <a:xfrm>
              <a:off x="0" y="2675"/>
              <a:ext cx="5300700" cy="572700"/>
            </a:xfrm>
            <a:prstGeom prst="rect">
              <a:avLst/>
            </a:prstGeom>
            <a:solidFill>
              <a:srgbClr val="000000">
                <a:alpha val="6361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01" name="Shape 101"/>
          <p:cNvSpPr txBox="1"/>
          <p:nvPr>
            <p:ph type="title"/>
          </p:nvPr>
        </p:nvSpPr>
        <p:spPr>
          <a:xfrm>
            <a:off x="457175" y="50182"/>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1800">
                <a:solidFill>
                  <a:srgbClr val="FFFFFF"/>
                </a:solidFill>
              </a:rPr>
              <a:t>Types of existing approaches</a:t>
            </a:r>
            <a:endParaRPr sz="1800">
              <a:solidFill>
                <a:srgbClr val="FFFFFF"/>
              </a:solidFill>
            </a:endParaRPr>
          </a:p>
        </p:txBody>
      </p:sp>
      <p:sp>
        <p:nvSpPr>
          <p:cNvPr id="102" name="Shape 10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30200" lvl="0" marL="457200" rtl="0">
              <a:spcBef>
                <a:spcPts val="0"/>
              </a:spcBef>
              <a:spcAft>
                <a:spcPts val="0"/>
              </a:spcAft>
              <a:buSzPts val="1600"/>
              <a:buAutoNum type="arabicPeriod"/>
            </a:pPr>
            <a:r>
              <a:rPr lang="en" sz="1600"/>
              <a:t>Using optimization techniques to re-run multiple networks to find the best number of hyper parameters. </a:t>
            </a:r>
            <a:br>
              <a:rPr lang="en" sz="1600"/>
            </a:br>
            <a:endParaRPr sz="1600"/>
          </a:p>
          <a:p>
            <a:pPr indent="-330200" lvl="0" marL="457200" rtl="0">
              <a:spcBef>
                <a:spcPts val="0"/>
              </a:spcBef>
              <a:spcAft>
                <a:spcPts val="0"/>
              </a:spcAft>
              <a:buSzPts val="1600"/>
              <a:buAutoNum type="arabicPeriod"/>
            </a:pPr>
            <a:r>
              <a:rPr lang="en" sz="1600"/>
              <a:t>Evolutionary optimizations</a:t>
            </a:r>
            <a:br>
              <a:rPr lang="en" sz="1600"/>
            </a:br>
            <a:endParaRPr sz="1600"/>
          </a:p>
          <a:p>
            <a:pPr indent="-330200" lvl="0" marL="457200" rtl="0">
              <a:spcBef>
                <a:spcPts val="0"/>
              </a:spcBef>
              <a:spcAft>
                <a:spcPts val="0"/>
              </a:spcAft>
              <a:buSzPts val="1600"/>
              <a:buAutoNum type="arabicPeriod"/>
            </a:pPr>
            <a:r>
              <a:rPr lang="en" sz="1600"/>
              <a:t>Pruning networks </a:t>
            </a:r>
            <a:br>
              <a:rPr lang="en" sz="1600"/>
            </a:br>
            <a:endParaRPr sz="1600"/>
          </a:p>
          <a:p>
            <a:pPr indent="-330200" lvl="0" marL="457200" rtl="0">
              <a:spcBef>
                <a:spcPts val="0"/>
              </a:spcBef>
              <a:spcAft>
                <a:spcPts val="0"/>
              </a:spcAft>
              <a:buSzPts val="1600"/>
              <a:buAutoNum type="arabicPeriod"/>
            </a:pPr>
            <a:r>
              <a:rPr lang="en" sz="1600"/>
              <a:t>Growing networks</a:t>
            </a:r>
            <a:endParaRPr sz="1600"/>
          </a:p>
          <a:p>
            <a:pPr indent="0" lvl="0" marL="0">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grpSp>
        <p:nvGrpSpPr>
          <p:cNvPr id="107" name="Shape 107"/>
          <p:cNvGrpSpPr/>
          <p:nvPr/>
        </p:nvGrpSpPr>
        <p:grpSpPr>
          <a:xfrm>
            <a:off x="0" y="0"/>
            <a:ext cx="9144001" cy="575375"/>
            <a:chOff x="0" y="0"/>
            <a:chExt cx="9144001" cy="575375"/>
          </a:xfrm>
        </p:grpSpPr>
        <p:pic>
          <p:nvPicPr>
            <p:cNvPr id="108" name="Shape 108"/>
            <p:cNvPicPr preferRelativeResize="0"/>
            <p:nvPr/>
          </p:nvPicPr>
          <p:blipFill rotWithShape="1">
            <a:blip r:embed="rId3">
              <a:alphaModFix/>
            </a:blip>
            <a:srcRect b="50619" l="131" r="17407" t="38246"/>
            <a:stretch/>
          </p:blipFill>
          <p:spPr>
            <a:xfrm>
              <a:off x="0" y="0"/>
              <a:ext cx="9144001" cy="572701"/>
            </a:xfrm>
            <a:prstGeom prst="rect">
              <a:avLst/>
            </a:prstGeom>
            <a:noFill/>
            <a:ln>
              <a:noFill/>
            </a:ln>
          </p:spPr>
        </p:pic>
        <p:sp>
          <p:nvSpPr>
            <p:cNvPr id="109" name="Shape 109"/>
            <p:cNvSpPr/>
            <p:nvPr/>
          </p:nvSpPr>
          <p:spPr>
            <a:xfrm>
              <a:off x="0" y="2675"/>
              <a:ext cx="5300700" cy="572700"/>
            </a:xfrm>
            <a:prstGeom prst="rect">
              <a:avLst/>
            </a:prstGeom>
            <a:solidFill>
              <a:srgbClr val="000000">
                <a:alpha val="6361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10" name="Shape 110"/>
          <p:cNvSpPr txBox="1"/>
          <p:nvPr>
            <p:ph type="title"/>
          </p:nvPr>
        </p:nvSpPr>
        <p:spPr>
          <a:xfrm>
            <a:off x="457175" y="59107"/>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1800">
                <a:solidFill>
                  <a:srgbClr val="FFFFFF"/>
                </a:solidFill>
              </a:rPr>
              <a:t>Existing approaches capabilities</a:t>
            </a:r>
            <a:endParaRPr sz="1800">
              <a:solidFill>
                <a:srgbClr val="FFFFFF"/>
              </a:solidFill>
            </a:endParaRPr>
          </a:p>
        </p:txBody>
      </p:sp>
      <p:graphicFrame>
        <p:nvGraphicFramePr>
          <p:cNvPr id="111" name="Shape 111"/>
          <p:cNvGraphicFramePr/>
          <p:nvPr/>
        </p:nvGraphicFramePr>
        <p:xfrm>
          <a:off x="368025" y="1017725"/>
          <a:ext cx="3000000" cy="3000000"/>
        </p:xfrm>
        <a:graphic>
          <a:graphicData uri="http://schemas.openxmlformats.org/drawingml/2006/table">
            <a:tbl>
              <a:tblPr>
                <a:noFill/>
                <a:tableStyleId>{E09D5B51-2E85-488B-A03D-74F0DCD14330}</a:tableStyleId>
              </a:tblPr>
              <a:tblGrid>
                <a:gridCol w="1407925"/>
                <a:gridCol w="1407925"/>
                <a:gridCol w="1407925"/>
                <a:gridCol w="1407925"/>
                <a:gridCol w="1407925"/>
                <a:gridCol w="1407925"/>
              </a:tblGrid>
              <a:tr h="381000">
                <a:tc>
                  <a:txBody>
                    <a:bodyPr>
                      <a:noAutofit/>
                    </a:bodyPr>
                    <a:lstStyle/>
                    <a:p>
                      <a:pPr indent="0" lvl="0" marL="0" rtl="0">
                        <a:spcBef>
                          <a:spcPts val="0"/>
                        </a:spcBef>
                        <a:spcAft>
                          <a:spcPts val="0"/>
                        </a:spcAft>
                        <a:buNone/>
                      </a:pPr>
                      <a:r>
                        <a:rPr b="1" lang="en" sz="1200">
                          <a:solidFill>
                            <a:schemeClr val="dk2"/>
                          </a:solidFill>
                        </a:rPr>
                        <a:t>Technique</a:t>
                      </a:r>
                      <a:endParaRPr b="1" sz="1200">
                        <a:solidFill>
                          <a:schemeClr val="dk2"/>
                        </a:solidFill>
                      </a:endParaRPr>
                    </a:p>
                  </a:txBody>
                  <a:tcPr marT="63500" marB="63500" marR="63500" marL="63500"/>
                </a:tc>
                <a:tc>
                  <a:txBody>
                    <a:bodyPr>
                      <a:noAutofit/>
                    </a:bodyPr>
                    <a:lstStyle/>
                    <a:p>
                      <a:pPr indent="0" lvl="0" marL="0" rtl="0">
                        <a:spcBef>
                          <a:spcPts val="0"/>
                        </a:spcBef>
                        <a:spcAft>
                          <a:spcPts val="0"/>
                        </a:spcAft>
                        <a:buNone/>
                      </a:pPr>
                      <a:r>
                        <a:rPr b="1" lang="en" sz="1200">
                          <a:solidFill>
                            <a:schemeClr val="dk2"/>
                          </a:solidFill>
                        </a:rPr>
                        <a:t>Grows width</a:t>
                      </a:r>
                      <a:endParaRPr b="1" sz="1200">
                        <a:solidFill>
                          <a:schemeClr val="dk2"/>
                        </a:solidFill>
                      </a:endParaRPr>
                    </a:p>
                  </a:txBody>
                  <a:tcPr marT="63500" marB="63500" marR="63500" marL="63500"/>
                </a:tc>
                <a:tc>
                  <a:txBody>
                    <a:bodyPr>
                      <a:noAutofit/>
                    </a:bodyPr>
                    <a:lstStyle/>
                    <a:p>
                      <a:pPr indent="0" lvl="0" marL="0" rtl="0">
                        <a:spcBef>
                          <a:spcPts val="0"/>
                        </a:spcBef>
                        <a:spcAft>
                          <a:spcPts val="0"/>
                        </a:spcAft>
                        <a:buNone/>
                      </a:pPr>
                      <a:r>
                        <a:rPr b="1" lang="en" sz="1200">
                          <a:solidFill>
                            <a:schemeClr val="dk2"/>
                          </a:solidFill>
                        </a:rPr>
                        <a:t>Grows depth</a:t>
                      </a:r>
                      <a:endParaRPr b="1" sz="1200">
                        <a:solidFill>
                          <a:schemeClr val="dk2"/>
                        </a:solidFill>
                      </a:endParaRPr>
                    </a:p>
                  </a:txBody>
                  <a:tcPr marT="63500" marB="63500" marR="63500" marL="63500"/>
                </a:tc>
                <a:tc>
                  <a:txBody>
                    <a:bodyPr>
                      <a:noAutofit/>
                    </a:bodyPr>
                    <a:lstStyle/>
                    <a:p>
                      <a:pPr indent="0" lvl="0" marL="0" rtl="0">
                        <a:spcBef>
                          <a:spcPts val="0"/>
                        </a:spcBef>
                        <a:spcAft>
                          <a:spcPts val="0"/>
                        </a:spcAft>
                        <a:buNone/>
                      </a:pPr>
                      <a:r>
                        <a:rPr b="1" lang="en" sz="1200">
                          <a:solidFill>
                            <a:schemeClr val="dk2"/>
                          </a:solidFill>
                        </a:rPr>
                        <a:t>Prunes width</a:t>
                      </a:r>
                      <a:endParaRPr b="1" sz="1200">
                        <a:solidFill>
                          <a:schemeClr val="dk2"/>
                        </a:solidFill>
                      </a:endParaRPr>
                    </a:p>
                  </a:txBody>
                  <a:tcPr marT="63500" marB="63500" marR="63500" marL="63500"/>
                </a:tc>
                <a:tc>
                  <a:txBody>
                    <a:bodyPr>
                      <a:noAutofit/>
                    </a:bodyPr>
                    <a:lstStyle/>
                    <a:p>
                      <a:pPr indent="0" lvl="0" marL="0" rtl="0">
                        <a:spcBef>
                          <a:spcPts val="0"/>
                        </a:spcBef>
                        <a:spcAft>
                          <a:spcPts val="0"/>
                        </a:spcAft>
                        <a:buNone/>
                      </a:pPr>
                      <a:r>
                        <a:rPr b="1" lang="en" sz="1200">
                          <a:solidFill>
                            <a:schemeClr val="dk2"/>
                          </a:solidFill>
                        </a:rPr>
                        <a:t>Prunes depth</a:t>
                      </a:r>
                      <a:endParaRPr b="1" sz="1200">
                        <a:solidFill>
                          <a:schemeClr val="dk2"/>
                        </a:solidFill>
                      </a:endParaRPr>
                    </a:p>
                  </a:txBody>
                  <a:tcPr marT="63500" marB="63500" marR="63500" marL="63500"/>
                </a:tc>
                <a:tc>
                  <a:txBody>
                    <a:bodyPr>
                      <a:noAutofit/>
                    </a:bodyPr>
                    <a:lstStyle/>
                    <a:p>
                      <a:pPr indent="0" lvl="0" marL="0" rtl="0">
                        <a:spcBef>
                          <a:spcPts val="0"/>
                        </a:spcBef>
                        <a:spcAft>
                          <a:spcPts val="0"/>
                        </a:spcAft>
                        <a:buNone/>
                      </a:pPr>
                      <a:r>
                        <a:rPr b="1" lang="en" sz="1200">
                          <a:solidFill>
                            <a:schemeClr val="dk2"/>
                          </a:solidFill>
                        </a:rPr>
                        <a:t>Topology determined during training</a:t>
                      </a:r>
                      <a:endParaRPr b="1" sz="1200">
                        <a:solidFill>
                          <a:schemeClr val="dk2"/>
                        </a:solidFill>
                      </a:endParaRPr>
                    </a:p>
                  </a:txBody>
                  <a:tcPr marT="63500" marB="63500" marR="63500" marL="63500"/>
                </a:tc>
              </a:tr>
              <a:tr h="381000">
                <a:tc>
                  <a:txBody>
                    <a:bodyPr>
                      <a:noAutofit/>
                    </a:bodyPr>
                    <a:lstStyle/>
                    <a:p>
                      <a:pPr indent="0" lvl="0" marL="0" rtl="0">
                        <a:spcBef>
                          <a:spcPts val="0"/>
                        </a:spcBef>
                        <a:spcAft>
                          <a:spcPts val="0"/>
                        </a:spcAft>
                        <a:buNone/>
                      </a:pPr>
                      <a:r>
                        <a:rPr b="1" lang="en" sz="1200">
                          <a:solidFill>
                            <a:schemeClr val="dk2"/>
                          </a:solidFill>
                        </a:rPr>
                        <a:t>Cascade correlation</a:t>
                      </a:r>
                      <a:endParaRPr b="1" sz="1200">
                        <a:solidFill>
                          <a:schemeClr val="dk2"/>
                        </a:solidFill>
                      </a:endParaRPr>
                    </a:p>
                  </a:txBody>
                  <a:tcPr marT="63500" marB="63500" marR="63500" marL="63500"/>
                </a:tc>
                <a:tc>
                  <a:txBody>
                    <a:bodyPr>
                      <a:noAutofit/>
                    </a:bodyPr>
                    <a:lstStyle/>
                    <a:p>
                      <a:pPr indent="0" lvl="0" marL="0" rtl="0">
                        <a:spcBef>
                          <a:spcPts val="0"/>
                        </a:spcBef>
                        <a:spcAft>
                          <a:spcPts val="0"/>
                        </a:spcAft>
                        <a:buNone/>
                      </a:pPr>
                      <a:r>
                        <a:rPr lang="en" sz="1200">
                          <a:solidFill>
                            <a:schemeClr val="dk2"/>
                          </a:solidFill>
                        </a:rPr>
                        <a:t>Yes</a:t>
                      </a:r>
                      <a:endParaRPr sz="1200">
                        <a:solidFill>
                          <a:schemeClr val="dk2"/>
                        </a:solidFill>
                      </a:endParaRPr>
                    </a:p>
                  </a:txBody>
                  <a:tcPr marT="63500" marB="63500" marR="63500" marL="63500"/>
                </a:tc>
                <a:tc>
                  <a:txBody>
                    <a:bodyPr>
                      <a:noAutofit/>
                    </a:bodyPr>
                    <a:lstStyle/>
                    <a:p>
                      <a:pPr indent="0" lvl="0" marL="0" rtl="0">
                        <a:spcBef>
                          <a:spcPts val="0"/>
                        </a:spcBef>
                        <a:spcAft>
                          <a:spcPts val="0"/>
                        </a:spcAft>
                        <a:buNone/>
                      </a:pPr>
                      <a:r>
                        <a:rPr lang="en" sz="1200">
                          <a:solidFill>
                            <a:schemeClr val="dk2"/>
                          </a:solidFill>
                        </a:rPr>
                        <a:t>Yes</a:t>
                      </a:r>
                      <a:endParaRPr sz="1200">
                        <a:solidFill>
                          <a:schemeClr val="dk2"/>
                        </a:solidFill>
                      </a:endParaRPr>
                    </a:p>
                  </a:txBody>
                  <a:tcPr marT="63500" marB="63500" marR="63500" marL="63500"/>
                </a:tc>
                <a:tc>
                  <a:txBody>
                    <a:bodyPr>
                      <a:noAutofit/>
                    </a:bodyPr>
                    <a:lstStyle/>
                    <a:p>
                      <a:pPr indent="0" lvl="0" marL="0" rtl="0">
                        <a:spcBef>
                          <a:spcPts val="0"/>
                        </a:spcBef>
                        <a:spcAft>
                          <a:spcPts val="0"/>
                        </a:spcAft>
                        <a:buNone/>
                      </a:pPr>
                      <a:r>
                        <a:rPr lang="en" sz="1200">
                          <a:solidFill>
                            <a:schemeClr val="dk2"/>
                          </a:solidFill>
                        </a:rPr>
                        <a:t>No</a:t>
                      </a:r>
                      <a:endParaRPr sz="1200">
                        <a:solidFill>
                          <a:schemeClr val="dk2"/>
                        </a:solidFill>
                      </a:endParaRPr>
                    </a:p>
                  </a:txBody>
                  <a:tcPr marT="63500" marB="63500" marR="63500" marL="63500"/>
                </a:tc>
                <a:tc>
                  <a:txBody>
                    <a:bodyPr>
                      <a:noAutofit/>
                    </a:bodyPr>
                    <a:lstStyle/>
                    <a:p>
                      <a:pPr indent="0" lvl="0" marL="0" rtl="0">
                        <a:spcBef>
                          <a:spcPts val="0"/>
                        </a:spcBef>
                        <a:spcAft>
                          <a:spcPts val="0"/>
                        </a:spcAft>
                        <a:buNone/>
                      </a:pPr>
                      <a:r>
                        <a:rPr lang="en" sz="1200">
                          <a:solidFill>
                            <a:schemeClr val="dk2"/>
                          </a:solidFill>
                        </a:rPr>
                        <a:t>No</a:t>
                      </a:r>
                      <a:endParaRPr sz="1200">
                        <a:solidFill>
                          <a:schemeClr val="dk2"/>
                        </a:solidFill>
                      </a:endParaRPr>
                    </a:p>
                  </a:txBody>
                  <a:tcPr marT="63500" marB="63500" marR="63500" marL="63500"/>
                </a:tc>
                <a:tc>
                  <a:txBody>
                    <a:bodyPr>
                      <a:noAutofit/>
                    </a:bodyPr>
                    <a:lstStyle/>
                    <a:p>
                      <a:pPr indent="0" lvl="0" marL="0" rtl="0">
                        <a:spcBef>
                          <a:spcPts val="0"/>
                        </a:spcBef>
                        <a:spcAft>
                          <a:spcPts val="0"/>
                        </a:spcAft>
                        <a:buNone/>
                      </a:pPr>
                      <a:r>
                        <a:rPr lang="en" sz="1200">
                          <a:solidFill>
                            <a:schemeClr val="dk2"/>
                          </a:solidFill>
                        </a:rPr>
                        <a:t>Yes</a:t>
                      </a:r>
                      <a:endParaRPr sz="1200">
                        <a:solidFill>
                          <a:schemeClr val="dk2"/>
                        </a:solidFill>
                      </a:endParaRPr>
                    </a:p>
                  </a:txBody>
                  <a:tcPr marT="63500" marB="63500" marR="63500" marL="63500"/>
                </a:tc>
              </a:tr>
              <a:tr h="381000">
                <a:tc>
                  <a:txBody>
                    <a:bodyPr>
                      <a:noAutofit/>
                    </a:bodyPr>
                    <a:lstStyle/>
                    <a:p>
                      <a:pPr indent="0" lvl="0" marL="0" rtl="0">
                        <a:spcBef>
                          <a:spcPts val="0"/>
                        </a:spcBef>
                        <a:spcAft>
                          <a:spcPts val="0"/>
                        </a:spcAft>
                        <a:buNone/>
                      </a:pPr>
                      <a:r>
                        <a:rPr b="1" lang="en" sz="1200">
                          <a:solidFill>
                            <a:schemeClr val="dk2"/>
                          </a:solidFill>
                        </a:rPr>
                        <a:t>Dynamic node creation in backprop networks</a:t>
                      </a:r>
                      <a:endParaRPr b="1" sz="1200">
                        <a:solidFill>
                          <a:schemeClr val="dk2"/>
                        </a:solidFill>
                      </a:endParaRPr>
                    </a:p>
                  </a:txBody>
                  <a:tcPr marT="63500" marB="63500" marR="63500" marL="63500"/>
                </a:tc>
                <a:tc>
                  <a:txBody>
                    <a:bodyPr>
                      <a:noAutofit/>
                    </a:bodyPr>
                    <a:lstStyle/>
                    <a:p>
                      <a:pPr indent="0" lvl="0" marL="0" rtl="0">
                        <a:spcBef>
                          <a:spcPts val="0"/>
                        </a:spcBef>
                        <a:spcAft>
                          <a:spcPts val="0"/>
                        </a:spcAft>
                        <a:buNone/>
                      </a:pPr>
                      <a:r>
                        <a:rPr lang="en" sz="1200">
                          <a:solidFill>
                            <a:schemeClr val="dk2"/>
                          </a:solidFill>
                        </a:rPr>
                        <a:t>Yes</a:t>
                      </a:r>
                      <a:endParaRPr sz="1200">
                        <a:solidFill>
                          <a:schemeClr val="dk2"/>
                        </a:solidFill>
                      </a:endParaRPr>
                    </a:p>
                  </a:txBody>
                  <a:tcPr marT="63500" marB="63500" marR="63500" marL="63500"/>
                </a:tc>
                <a:tc>
                  <a:txBody>
                    <a:bodyPr>
                      <a:noAutofit/>
                    </a:bodyPr>
                    <a:lstStyle/>
                    <a:p>
                      <a:pPr indent="0" lvl="0" marL="0" rtl="0">
                        <a:spcBef>
                          <a:spcPts val="0"/>
                        </a:spcBef>
                        <a:spcAft>
                          <a:spcPts val="0"/>
                        </a:spcAft>
                        <a:buNone/>
                      </a:pPr>
                      <a:r>
                        <a:rPr lang="en" sz="1200">
                          <a:solidFill>
                            <a:schemeClr val="dk2"/>
                          </a:solidFill>
                        </a:rPr>
                        <a:t>No</a:t>
                      </a:r>
                      <a:endParaRPr sz="1200">
                        <a:solidFill>
                          <a:schemeClr val="dk2"/>
                        </a:solidFill>
                      </a:endParaRPr>
                    </a:p>
                  </a:txBody>
                  <a:tcPr marT="63500" marB="63500" marR="63500" marL="63500"/>
                </a:tc>
                <a:tc>
                  <a:txBody>
                    <a:bodyPr>
                      <a:noAutofit/>
                    </a:bodyPr>
                    <a:lstStyle/>
                    <a:p>
                      <a:pPr indent="0" lvl="0" marL="0" rtl="0">
                        <a:spcBef>
                          <a:spcPts val="0"/>
                        </a:spcBef>
                        <a:spcAft>
                          <a:spcPts val="0"/>
                        </a:spcAft>
                        <a:buNone/>
                      </a:pPr>
                      <a:r>
                        <a:rPr lang="en" sz="1200">
                          <a:solidFill>
                            <a:schemeClr val="dk2"/>
                          </a:solidFill>
                        </a:rPr>
                        <a:t>No</a:t>
                      </a:r>
                      <a:endParaRPr sz="1200">
                        <a:solidFill>
                          <a:schemeClr val="dk2"/>
                        </a:solidFill>
                      </a:endParaRPr>
                    </a:p>
                  </a:txBody>
                  <a:tcPr marT="63500" marB="63500" marR="63500" marL="63500"/>
                </a:tc>
                <a:tc>
                  <a:txBody>
                    <a:bodyPr>
                      <a:noAutofit/>
                    </a:bodyPr>
                    <a:lstStyle/>
                    <a:p>
                      <a:pPr indent="0" lvl="0" marL="0" rtl="0">
                        <a:spcBef>
                          <a:spcPts val="0"/>
                        </a:spcBef>
                        <a:spcAft>
                          <a:spcPts val="0"/>
                        </a:spcAft>
                        <a:buNone/>
                      </a:pPr>
                      <a:r>
                        <a:rPr lang="en" sz="1200">
                          <a:solidFill>
                            <a:schemeClr val="dk2"/>
                          </a:solidFill>
                        </a:rPr>
                        <a:t>No</a:t>
                      </a:r>
                      <a:endParaRPr sz="1200">
                        <a:solidFill>
                          <a:schemeClr val="dk2"/>
                        </a:solidFill>
                      </a:endParaRPr>
                    </a:p>
                  </a:txBody>
                  <a:tcPr marT="63500" marB="63500" marR="63500" marL="63500"/>
                </a:tc>
                <a:tc>
                  <a:txBody>
                    <a:bodyPr>
                      <a:noAutofit/>
                    </a:bodyPr>
                    <a:lstStyle/>
                    <a:p>
                      <a:pPr indent="0" lvl="0" marL="0" rtl="0">
                        <a:spcBef>
                          <a:spcPts val="0"/>
                        </a:spcBef>
                        <a:spcAft>
                          <a:spcPts val="0"/>
                        </a:spcAft>
                        <a:buNone/>
                      </a:pPr>
                      <a:r>
                        <a:rPr lang="en" sz="1200">
                          <a:solidFill>
                            <a:schemeClr val="dk2"/>
                          </a:solidFill>
                        </a:rPr>
                        <a:t>Yes</a:t>
                      </a:r>
                      <a:endParaRPr sz="1200">
                        <a:solidFill>
                          <a:schemeClr val="dk2"/>
                        </a:solidFill>
                      </a:endParaRPr>
                    </a:p>
                  </a:txBody>
                  <a:tcPr marT="63500" marB="63500" marR="63500" marL="63500"/>
                </a:tc>
              </a:tr>
              <a:tr h="381000">
                <a:tc>
                  <a:txBody>
                    <a:bodyPr>
                      <a:noAutofit/>
                    </a:bodyPr>
                    <a:lstStyle/>
                    <a:p>
                      <a:pPr indent="0" lvl="0" marL="0" rtl="0">
                        <a:spcBef>
                          <a:spcPts val="0"/>
                        </a:spcBef>
                        <a:spcAft>
                          <a:spcPts val="0"/>
                        </a:spcAft>
                        <a:buNone/>
                      </a:pPr>
                      <a:r>
                        <a:rPr b="1" lang="en" sz="1200">
                          <a:solidFill>
                            <a:schemeClr val="dk2"/>
                          </a:solidFill>
                        </a:rPr>
                        <a:t>Infinite RBM</a:t>
                      </a:r>
                      <a:endParaRPr b="1" sz="1200">
                        <a:solidFill>
                          <a:schemeClr val="dk2"/>
                        </a:solidFill>
                      </a:endParaRPr>
                    </a:p>
                  </a:txBody>
                  <a:tcPr marT="63500" marB="63500" marR="63500" marL="63500"/>
                </a:tc>
                <a:tc>
                  <a:txBody>
                    <a:bodyPr>
                      <a:noAutofit/>
                    </a:bodyPr>
                    <a:lstStyle/>
                    <a:p>
                      <a:pPr indent="0" lvl="0" marL="0" rtl="0">
                        <a:spcBef>
                          <a:spcPts val="0"/>
                        </a:spcBef>
                        <a:spcAft>
                          <a:spcPts val="0"/>
                        </a:spcAft>
                        <a:buNone/>
                      </a:pPr>
                      <a:r>
                        <a:rPr lang="en" sz="1200">
                          <a:solidFill>
                            <a:schemeClr val="dk2"/>
                          </a:solidFill>
                        </a:rPr>
                        <a:t>Yes</a:t>
                      </a:r>
                      <a:endParaRPr sz="1200">
                        <a:solidFill>
                          <a:schemeClr val="dk2"/>
                        </a:solidFill>
                      </a:endParaRPr>
                    </a:p>
                  </a:txBody>
                  <a:tcPr marT="63500" marB="63500" marR="63500" marL="63500"/>
                </a:tc>
                <a:tc>
                  <a:txBody>
                    <a:bodyPr>
                      <a:noAutofit/>
                    </a:bodyPr>
                    <a:lstStyle/>
                    <a:p>
                      <a:pPr indent="0" lvl="0" marL="0" rtl="0">
                        <a:spcBef>
                          <a:spcPts val="0"/>
                        </a:spcBef>
                        <a:spcAft>
                          <a:spcPts val="0"/>
                        </a:spcAft>
                        <a:buNone/>
                      </a:pPr>
                      <a:r>
                        <a:rPr lang="en" sz="1200">
                          <a:solidFill>
                            <a:schemeClr val="dk2"/>
                          </a:solidFill>
                        </a:rPr>
                        <a:t>No</a:t>
                      </a:r>
                      <a:endParaRPr sz="1200">
                        <a:solidFill>
                          <a:schemeClr val="dk2"/>
                        </a:solidFill>
                      </a:endParaRPr>
                    </a:p>
                  </a:txBody>
                  <a:tcPr marT="63500" marB="63500" marR="63500" marL="63500"/>
                </a:tc>
                <a:tc>
                  <a:txBody>
                    <a:bodyPr>
                      <a:noAutofit/>
                    </a:bodyPr>
                    <a:lstStyle/>
                    <a:p>
                      <a:pPr indent="0" lvl="0" marL="0" rtl="0">
                        <a:spcBef>
                          <a:spcPts val="0"/>
                        </a:spcBef>
                        <a:spcAft>
                          <a:spcPts val="0"/>
                        </a:spcAft>
                        <a:buNone/>
                      </a:pPr>
                      <a:r>
                        <a:rPr lang="en" sz="1200">
                          <a:solidFill>
                            <a:schemeClr val="dk2"/>
                          </a:solidFill>
                        </a:rPr>
                        <a:t>Yes</a:t>
                      </a:r>
                      <a:endParaRPr sz="1200">
                        <a:solidFill>
                          <a:schemeClr val="dk2"/>
                        </a:solidFill>
                      </a:endParaRPr>
                    </a:p>
                  </a:txBody>
                  <a:tcPr marT="63500" marB="63500" marR="63500" marL="63500"/>
                </a:tc>
                <a:tc>
                  <a:txBody>
                    <a:bodyPr>
                      <a:noAutofit/>
                    </a:bodyPr>
                    <a:lstStyle/>
                    <a:p>
                      <a:pPr indent="0" lvl="0" marL="0" rtl="0">
                        <a:spcBef>
                          <a:spcPts val="0"/>
                        </a:spcBef>
                        <a:spcAft>
                          <a:spcPts val="0"/>
                        </a:spcAft>
                        <a:buNone/>
                      </a:pPr>
                      <a:r>
                        <a:rPr lang="en" sz="1200">
                          <a:solidFill>
                            <a:schemeClr val="dk2"/>
                          </a:solidFill>
                        </a:rPr>
                        <a:t>No</a:t>
                      </a:r>
                      <a:endParaRPr sz="1200">
                        <a:solidFill>
                          <a:schemeClr val="dk2"/>
                        </a:solidFill>
                      </a:endParaRPr>
                    </a:p>
                  </a:txBody>
                  <a:tcPr marT="63500" marB="63500" marR="63500" marL="63500"/>
                </a:tc>
                <a:tc>
                  <a:txBody>
                    <a:bodyPr>
                      <a:noAutofit/>
                    </a:bodyPr>
                    <a:lstStyle/>
                    <a:p>
                      <a:pPr indent="0" lvl="0" marL="0" rtl="0">
                        <a:spcBef>
                          <a:spcPts val="0"/>
                        </a:spcBef>
                        <a:spcAft>
                          <a:spcPts val="0"/>
                        </a:spcAft>
                        <a:buNone/>
                      </a:pPr>
                      <a:r>
                        <a:rPr lang="en" sz="1200">
                          <a:solidFill>
                            <a:schemeClr val="dk2"/>
                          </a:solidFill>
                        </a:rPr>
                        <a:t>Yes</a:t>
                      </a:r>
                      <a:endParaRPr sz="1200">
                        <a:solidFill>
                          <a:schemeClr val="dk2"/>
                        </a:solidFill>
                      </a:endParaRPr>
                    </a:p>
                  </a:txBody>
                  <a:tcPr marT="63500" marB="63500" marR="63500" marL="63500"/>
                </a:tc>
              </a:tr>
              <a:tr h="381000">
                <a:tc>
                  <a:txBody>
                    <a:bodyPr>
                      <a:noAutofit/>
                    </a:bodyPr>
                    <a:lstStyle/>
                    <a:p>
                      <a:pPr indent="0" lvl="0" marL="0" rtl="0">
                        <a:spcBef>
                          <a:spcPts val="0"/>
                        </a:spcBef>
                        <a:spcAft>
                          <a:spcPts val="0"/>
                        </a:spcAft>
                        <a:buNone/>
                      </a:pPr>
                      <a:r>
                        <a:rPr b="1" lang="en" sz="1200">
                          <a:solidFill>
                            <a:schemeClr val="dk2"/>
                          </a:solidFill>
                        </a:rPr>
                        <a:t>Optimal brain damage</a:t>
                      </a:r>
                      <a:endParaRPr b="1" sz="1200">
                        <a:solidFill>
                          <a:schemeClr val="dk2"/>
                        </a:solidFill>
                      </a:endParaRPr>
                    </a:p>
                  </a:txBody>
                  <a:tcPr marT="63500" marB="63500" marR="63500" marL="63500"/>
                </a:tc>
                <a:tc>
                  <a:txBody>
                    <a:bodyPr>
                      <a:noAutofit/>
                    </a:bodyPr>
                    <a:lstStyle/>
                    <a:p>
                      <a:pPr indent="0" lvl="0" marL="0" rtl="0">
                        <a:spcBef>
                          <a:spcPts val="0"/>
                        </a:spcBef>
                        <a:spcAft>
                          <a:spcPts val="0"/>
                        </a:spcAft>
                        <a:buNone/>
                      </a:pPr>
                      <a:r>
                        <a:rPr lang="en" sz="1200">
                          <a:solidFill>
                            <a:schemeClr val="dk2"/>
                          </a:solidFill>
                        </a:rPr>
                        <a:t>No</a:t>
                      </a:r>
                      <a:endParaRPr sz="1200">
                        <a:solidFill>
                          <a:schemeClr val="dk2"/>
                        </a:solidFill>
                      </a:endParaRPr>
                    </a:p>
                  </a:txBody>
                  <a:tcPr marT="63500" marB="63500" marR="63500" marL="63500"/>
                </a:tc>
                <a:tc>
                  <a:txBody>
                    <a:bodyPr>
                      <a:noAutofit/>
                    </a:bodyPr>
                    <a:lstStyle/>
                    <a:p>
                      <a:pPr indent="0" lvl="0" marL="0" rtl="0">
                        <a:spcBef>
                          <a:spcPts val="0"/>
                        </a:spcBef>
                        <a:spcAft>
                          <a:spcPts val="0"/>
                        </a:spcAft>
                        <a:buNone/>
                      </a:pPr>
                      <a:r>
                        <a:rPr lang="en" sz="1200">
                          <a:solidFill>
                            <a:schemeClr val="dk2"/>
                          </a:solidFill>
                        </a:rPr>
                        <a:t>No</a:t>
                      </a:r>
                      <a:endParaRPr sz="1200">
                        <a:solidFill>
                          <a:schemeClr val="dk2"/>
                        </a:solidFill>
                      </a:endParaRPr>
                    </a:p>
                  </a:txBody>
                  <a:tcPr marT="63500" marB="63500" marR="63500" marL="63500"/>
                </a:tc>
                <a:tc>
                  <a:txBody>
                    <a:bodyPr>
                      <a:noAutofit/>
                    </a:bodyPr>
                    <a:lstStyle/>
                    <a:p>
                      <a:pPr indent="0" lvl="0" marL="0" rtl="0">
                        <a:spcBef>
                          <a:spcPts val="0"/>
                        </a:spcBef>
                        <a:spcAft>
                          <a:spcPts val="0"/>
                        </a:spcAft>
                        <a:buNone/>
                      </a:pPr>
                      <a:r>
                        <a:rPr lang="en" sz="1200">
                          <a:solidFill>
                            <a:schemeClr val="dk2"/>
                          </a:solidFill>
                        </a:rPr>
                        <a:t>Yes</a:t>
                      </a:r>
                      <a:endParaRPr sz="1200">
                        <a:solidFill>
                          <a:schemeClr val="dk2"/>
                        </a:solidFill>
                      </a:endParaRPr>
                    </a:p>
                  </a:txBody>
                  <a:tcPr marT="63500" marB="63500" marR="63500" marL="63500"/>
                </a:tc>
                <a:tc>
                  <a:txBody>
                    <a:bodyPr>
                      <a:noAutofit/>
                    </a:bodyPr>
                    <a:lstStyle/>
                    <a:p>
                      <a:pPr indent="0" lvl="0" marL="0" rtl="0">
                        <a:spcBef>
                          <a:spcPts val="0"/>
                        </a:spcBef>
                        <a:spcAft>
                          <a:spcPts val="0"/>
                        </a:spcAft>
                        <a:buNone/>
                      </a:pPr>
                      <a:r>
                        <a:rPr lang="en" sz="1200">
                          <a:solidFill>
                            <a:schemeClr val="dk2"/>
                          </a:solidFill>
                        </a:rPr>
                        <a:t>No</a:t>
                      </a:r>
                      <a:endParaRPr sz="1200">
                        <a:solidFill>
                          <a:schemeClr val="dk2"/>
                        </a:solidFill>
                      </a:endParaRPr>
                    </a:p>
                  </a:txBody>
                  <a:tcPr marT="63500" marB="63500" marR="63500" marL="63500"/>
                </a:tc>
                <a:tc>
                  <a:txBody>
                    <a:bodyPr>
                      <a:noAutofit/>
                    </a:bodyPr>
                    <a:lstStyle/>
                    <a:p>
                      <a:pPr indent="0" lvl="0" marL="0" rtl="0">
                        <a:spcBef>
                          <a:spcPts val="0"/>
                        </a:spcBef>
                        <a:spcAft>
                          <a:spcPts val="0"/>
                        </a:spcAft>
                        <a:buNone/>
                      </a:pPr>
                      <a:r>
                        <a:rPr lang="en" sz="1200">
                          <a:solidFill>
                            <a:schemeClr val="dk2"/>
                          </a:solidFill>
                        </a:rPr>
                        <a:t>No</a:t>
                      </a:r>
                      <a:endParaRPr sz="1200">
                        <a:solidFill>
                          <a:schemeClr val="dk2"/>
                        </a:solidFill>
                      </a:endParaRPr>
                    </a:p>
                  </a:txBody>
                  <a:tcPr marT="63500" marB="63500" marR="63500" marL="63500"/>
                </a:tc>
              </a:tr>
              <a:tr h="381000">
                <a:tc>
                  <a:txBody>
                    <a:bodyPr>
                      <a:noAutofit/>
                    </a:bodyPr>
                    <a:lstStyle/>
                    <a:p>
                      <a:pPr indent="0" lvl="0" marL="0" rtl="0">
                        <a:spcBef>
                          <a:spcPts val="0"/>
                        </a:spcBef>
                        <a:spcAft>
                          <a:spcPts val="0"/>
                        </a:spcAft>
                        <a:buNone/>
                      </a:pPr>
                      <a:r>
                        <a:rPr b="1" lang="en" sz="1200">
                          <a:solidFill>
                            <a:schemeClr val="dk2"/>
                          </a:solidFill>
                        </a:rPr>
                        <a:t>NEAT</a:t>
                      </a:r>
                      <a:endParaRPr b="1" sz="1200">
                        <a:solidFill>
                          <a:schemeClr val="dk2"/>
                        </a:solidFill>
                      </a:endParaRPr>
                    </a:p>
                  </a:txBody>
                  <a:tcPr marT="63500" marB="63500" marR="63500" marL="63500"/>
                </a:tc>
                <a:tc>
                  <a:txBody>
                    <a:bodyPr>
                      <a:noAutofit/>
                    </a:bodyPr>
                    <a:lstStyle/>
                    <a:p>
                      <a:pPr indent="0" lvl="0" marL="0" rtl="0">
                        <a:spcBef>
                          <a:spcPts val="0"/>
                        </a:spcBef>
                        <a:spcAft>
                          <a:spcPts val="0"/>
                        </a:spcAft>
                        <a:buNone/>
                      </a:pPr>
                      <a:r>
                        <a:rPr lang="en" sz="1200">
                          <a:solidFill>
                            <a:schemeClr val="dk2"/>
                          </a:solidFill>
                        </a:rPr>
                        <a:t>Yes</a:t>
                      </a:r>
                      <a:endParaRPr sz="1200">
                        <a:solidFill>
                          <a:schemeClr val="dk2"/>
                        </a:solidFill>
                      </a:endParaRPr>
                    </a:p>
                  </a:txBody>
                  <a:tcPr marT="63500" marB="63500" marR="63500" marL="63500"/>
                </a:tc>
                <a:tc>
                  <a:txBody>
                    <a:bodyPr>
                      <a:noAutofit/>
                    </a:bodyPr>
                    <a:lstStyle/>
                    <a:p>
                      <a:pPr indent="0" lvl="0" marL="0" rtl="0">
                        <a:spcBef>
                          <a:spcPts val="0"/>
                        </a:spcBef>
                        <a:spcAft>
                          <a:spcPts val="0"/>
                        </a:spcAft>
                        <a:buNone/>
                      </a:pPr>
                      <a:r>
                        <a:rPr lang="en" sz="1200">
                          <a:solidFill>
                            <a:schemeClr val="dk2"/>
                          </a:solidFill>
                        </a:rPr>
                        <a:t>Yes</a:t>
                      </a:r>
                      <a:endParaRPr sz="1200">
                        <a:solidFill>
                          <a:schemeClr val="dk2"/>
                        </a:solidFill>
                      </a:endParaRPr>
                    </a:p>
                  </a:txBody>
                  <a:tcPr marT="63500" marB="63500" marR="63500" marL="63500"/>
                </a:tc>
                <a:tc>
                  <a:txBody>
                    <a:bodyPr>
                      <a:noAutofit/>
                    </a:bodyPr>
                    <a:lstStyle/>
                    <a:p>
                      <a:pPr indent="0" lvl="0" marL="0" rtl="0">
                        <a:spcBef>
                          <a:spcPts val="0"/>
                        </a:spcBef>
                        <a:spcAft>
                          <a:spcPts val="0"/>
                        </a:spcAft>
                        <a:buNone/>
                      </a:pPr>
                      <a:r>
                        <a:rPr lang="en" sz="1200">
                          <a:solidFill>
                            <a:schemeClr val="dk2"/>
                          </a:solidFill>
                        </a:rPr>
                        <a:t>Yes</a:t>
                      </a:r>
                      <a:endParaRPr sz="1200">
                        <a:solidFill>
                          <a:schemeClr val="dk2"/>
                        </a:solidFill>
                      </a:endParaRPr>
                    </a:p>
                  </a:txBody>
                  <a:tcPr marT="63500" marB="63500" marR="63500" marL="63500"/>
                </a:tc>
                <a:tc>
                  <a:txBody>
                    <a:bodyPr>
                      <a:noAutofit/>
                    </a:bodyPr>
                    <a:lstStyle/>
                    <a:p>
                      <a:pPr indent="0" lvl="0" marL="0" rtl="0">
                        <a:spcBef>
                          <a:spcPts val="0"/>
                        </a:spcBef>
                        <a:spcAft>
                          <a:spcPts val="0"/>
                        </a:spcAft>
                        <a:buNone/>
                      </a:pPr>
                      <a:r>
                        <a:rPr lang="en" sz="1200">
                          <a:solidFill>
                            <a:schemeClr val="dk2"/>
                          </a:solidFill>
                        </a:rPr>
                        <a:t>Yes</a:t>
                      </a:r>
                      <a:endParaRPr sz="1200">
                        <a:solidFill>
                          <a:schemeClr val="dk2"/>
                        </a:solidFill>
                      </a:endParaRPr>
                    </a:p>
                  </a:txBody>
                  <a:tcPr marT="63500" marB="63500" marR="63500" marL="63500"/>
                </a:tc>
                <a:tc>
                  <a:txBody>
                    <a:bodyPr>
                      <a:noAutofit/>
                    </a:bodyPr>
                    <a:lstStyle/>
                    <a:p>
                      <a:pPr indent="0" lvl="0" marL="0" rtl="0">
                        <a:spcBef>
                          <a:spcPts val="0"/>
                        </a:spcBef>
                        <a:spcAft>
                          <a:spcPts val="0"/>
                        </a:spcAft>
                        <a:buNone/>
                      </a:pPr>
                      <a:r>
                        <a:rPr lang="en" sz="1200">
                          <a:solidFill>
                            <a:schemeClr val="dk2"/>
                          </a:solidFill>
                        </a:rPr>
                        <a:t>No</a:t>
                      </a:r>
                      <a:endParaRPr sz="1200">
                        <a:solidFill>
                          <a:schemeClr val="dk2"/>
                        </a:solidFill>
                      </a:endParaRPr>
                    </a:p>
                  </a:txBody>
                  <a:tcPr marT="63500" marB="63500" marR="63500" marL="63500"/>
                </a:tc>
              </a:tr>
              <a:tr h="381000">
                <a:tc>
                  <a:txBody>
                    <a:bodyPr>
                      <a:noAutofit/>
                    </a:bodyPr>
                    <a:lstStyle/>
                    <a:p>
                      <a:pPr indent="0" lvl="0" marL="0" rtl="0">
                        <a:spcBef>
                          <a:spcPts val="0"/>
                        </a:spcBef>
                        <a:spcAft>
                          <a:spcPts val="0"/>
                        </a:spcAft>
                        <a:buNone/>
                      </a:pPr>
                      <a:r>
                        <a:rPr b="1" lang="en" sz="1200">
                          <a:solidFill>
                            <a:schemeClr val="dk2"/>
                          </a:solidFill>
                        </a:rPr>
                        <a:t>Tri-State-Relu</a:t>
                      </a:r>
                      <a:endParaRPr b="1" sz="1200">
                        <a:solidFill>
                          <a:schemeClr val="dk2"/>
                        </a:solidFill>
                      </a:endParaRPr>
                    </a:p>
                  </a:txBody>
                  <a:tcPr marT="63500" marB="63500" marR="63500" marL="63500"/>
                </a:tc>
                <a:tc>
                  <a:txBody>
                    <a:bodyPr>
                      <a:noAutofit/>
                    </a:bodyPr>
                    <a:lstStyle/>
                    <a:p>
                      <a:pPr indent="0" lvl="0" marL="0" rtl="0">
                        <a:spcBef>
                          <a:spcPts val="0"/>
                        </a:spcBef>
                        <a:spcAft>
                          <a:spcPts val="0"/>
                        </a:spcAft>
                        <a:buNone/>
                      </a:pPr>
                      <a:r>
                        <a:rPr lang="en" sz="1200">
                          <a:solidFill>
                            <a:schemeClr val="dk2"/>
                          </a:solidFill>
                        </a:rPr>
                        <a:t>No</a:t>
                      </a:r>
                      <a:endParaRPr sz="1200">
                        <a:solidFill>
                          <a:schemeClr val="dk2"/>
                        </a:solidFill>
                      </a:endParaRPr>
                    </a:p>
                  </a:txBody>
                  <a:tcPr marT="63500" marB="63500" marR="63500" marL="63500"/>
                </a:tc>
                <a:tc>
                  <a:txBody>
                    <a:bodyPr>
                      <a:noAutofit/>
                    </a:bodyPr>
                    <a:lstStyle/>
                    <a:p>
                      <a:pPr indent="0" lvl="0" marL="0" rtl="0">
                        <a:spcBef>
                          <a:spcPts val="0"/>
                        </a:spcBef>
                        <a:spcAft>
                          <a:spcPts val="0"/>
                        </a:spcAft>
                        <a:buNone/>
                      </a:pPr>
                      <a:r>
                        <a:rPr lang="en" sz="1200">
                          <a:solidFill>
                            <a:schemeClr val="dk2"/>
                          </a:solidFill>
                        </a:rPr>
                        <a:t>No</a:t>
                      </a:r>
                      <a:endParaRPr sz="1200">
                        <a:solidFill>
                          <a:schemeClr val="dk2"/>
                        </a:solidFill>
                      </a:endParaRPr>
                    </a:p>
                  </a:txBody>
                  <a:tcPr marT="63500" marB="63500" marR="63500" marL="63500"/>
                </a:tc>
                <a:tc>
                  <a:txBody>
                    <a:bodyPr>
                      <a:noAutofit/>
                    </a:bodyPr>
                    <a:lstStyle/>
                    <a:p>
                      <a:pPr indent="0" lvl="0" marL="0" rtl="0">
                        <a:spcBef>
                          <a:spcPts val="0"/>
                        </a:spcBef>
                        <a:spcAft>
                          <a:spcPts val="0"/>
                        </a:spcAft>
                        <a:buNone/>
                      </a:pPr>
                      <a:r>
                        <a:rPr lang="en" sz="1200">
                          <a:solidFill>
                            <a:schemeClr val="dk2"/>
                          </a:solidFill>
                        </a:rPr>
                        <a:t>Yes</a:t>
                      </a:r>
                      <a:endParaRPr sz="1200">
                        <a:solidFill>
                          <a:schemeClr val="dk2"/>
                        </a:solidFill>
                      </a:endParaRPr>
                    </a:p>
                  </a:txBody>
                  <a:tcPr marT="63500" marB="63500" marR="63500" marL="63500"/>
                </a:tc>
                <a:tc>
                  <a:txBody>
                    <a:bodyPr>
                      <a:noAutofit/>
                    </a:bodyPr>
                    <a:lstStyle/>
                    <a:p>
                      <a:pPr indent="0" lvl="0" marL="0" rtl="0">
                        <a:spcBef>
                          <a:spcPts val="0"/>
                        </a:spcBef>
                        <a:spcAft>
                          <a:spcPts val="0"/>
                        </a:spcAft>
                        <a:buNone/>
                      </a:pPr>
                      <a:r>
                        <a:rPr lang="en" sz="1200">
                          <a:solidFill>
                            <a:schemeClr val="dk2"/>
                          </a:solidFill>
                        </a:rPr>
                        <a:t>Partially</a:t>
                      </a:r>
                      <a:endParaRPr sz="1200">
                        <a:solidFill>
                          <a:schemeClr val="dk2"/>
                        </a:solidFill>
                      </a:endParaRPr>
                    </a:p>
                  </a:txBody>
                  <a:tcPr marT="63500" marB="63500" marR="63500" marL="63500"/>
                </a:tc>
                <a:tc>
                  <a:txBody>
                    <a:bodyPr>
                      <a:noAutofit/>
                    </a:bodyPr>
                    <a:lstStyle/>
                    <a:p>
                      <a:pPr indent="0" lvl="0" marL="0" rtl="0">
                        <a:spcBef>
                          <a:spcPts val="0"/>
                        </a:spcBef>
                        <a:spcAft>
                          <a:spcPts val="0"/>
                        </a:spcAft>
                        <a:buNone/>
                      </a:pPr>
                      <a:r>
                        <a:rPr lang="en" sz="1200">
                          <a:solidFill>
                            <a:schemeClr val="dk2"/>
                          </a:solidFill>
                        </a:rPr>
                        <a:t>Yes</a:t>
                      </a:r>
                      <a:endParaRPr sz="1200">
                        <a:solidFill>
                          <a:schemeClr val="dk2"/>
                        </a:solidFill>
                      </a:endParaRPr>
                    </a:p>
                  </a:txBody>
                  <a:tcPr marT="63500" marB="63500" marR="63500" marL="63500"/>
                </a:tc>
              </a:tr>
              <a:tr h="381000">
                <a:tc>
                  <a:txBody>
                    <a:bodyPr>
                      <a:noAutofit/>
                    </a:bodyPr>
                    <a:lstStyle/>
                    <a:p>
                      <a:pPr indent="0" lvl="0" marL="0" rtl="0">
                        <a:spcBef>
                          <a:spcPts val="0"/>
                        </a:spcBef>
                        <a:spcAft>
                          <a:spcPts val="0"/>
                        </a:spcAft>
                        <a:buNone/>
                      </a:pPr>
                      <a:r>
                        <a:rPr b="1" lang="en" sz="1200">
                          <a:solidFill>
                            <a:schemeClr val="dk2"/>
                          </a:solidFill>
                        </a:rPr>
                        <a:t>Net2Net</a:t>
                      </a:r>
                      <a:endParaRPr b="1" sz="1200">
                        <a:solidFill>
                          <a:schemeClr val="dk2"/>
                        </a:solidFill>
                      </a:endParaRPr>
                    </a:p>
                  </a:txBody>
                  <a:tcPr marT="63500" marB="63500" marR="63500" marL="63500"/>
                </a:tc>
                <a:tc>
                  <a:txBody>
                    <a:bodyPr>
                      <a:noAutofit/>
                    </a:bodyPr>
                    <a:lstStyle/>
                    <a:p>
                      <a:pPr indent="0" lvl="0" marL="0" rtl="0">
                        <a:spcBef>
                          <a:spcPts val="0"/>
                        </a:spcBef>
                        <a:spcAft>
                          <a:spcPts val="0"/>
                        </a:spcAft>
                        <a:buNone/>
                      </a:pPr>
                      <a:r>
                        <a:rPr lang="en" sz="1200">
                          <a:solidFill>
                            <a:schemeClr val="dk2"/>
                          </a:solidFill>
                        </a:rPr>
                        <a:t>Yes</a:t>
                      </a:r>
                      <a:endParaRPr sz="1200">
                        <a:solidFill>
                          <a:schemeClr val="dk2"/>
                        </a:solidFill>
                      </a:endParaRPr>
                    </a:p>
                  </a:txBody>
                  <a:tcPr marT="63500" marB="63500" marR="63500" marL="63500"/>
                </a:tc>
                <a:tc>
                  <a:txBody>
                    <a:bodyPr>
                      <a:noAutofit/>
                    </a:bodyPr>
                    <a:lstStyle/>
                    <a:p>
                      <a:pPr indent="0" lvl="0" marL="0" rtl="0">
                        <a:spcBef>
                          <a:spcPts val="0"/>
                        </a:spcBef>
                        <a:spcAft>
                          <a:spcPts val="0"/>
                        </a:spcAft>
                        <a:buNone/>
                      </a:pPr>
                      <a:r>
                        <a:rPr lang="en" sz="1200">
                          <a:solidFill>
                            <a:schemeClr val="dk2"/>
                          </a:solidFill>
                        </a:rPr>
                        <a:t>Yes</a:t>
                      </a:r>
                      <a:endParaRPr sz="1200">
                        <a:solidFill>
                          <a:schemeClr val="dk2"/>
                        </a:solidFill>
                      </a:endParaRPr>
                    </a:p>
                  </a:txBody>
                  <a:tcPr marT="63500" marB="63500" marR="63500" marL="63500"/>
                </a:tc>
                <a:tc>
                  <a:txBody>
                    <a:bodyPr>
                      <a:noAutofit/>
                    </a:bodyPr>
                    <a:lstStyle/>
                    <a:p>
                      <a:pPr indent="0" lvl="0" marL="0" rtl="0">
                        <a:spcBef>
                          <a:spcPts val="0"/>
                        </a:spcBef>
                        <a:spcAft>
                          <a:spcPts val="0"/>
                        </a:spcAft>
                        <a:buNone/>
                      </a:pPr>
                      <a:r>
                        <a:rPr lang="en" sz="1200">
                          <a:solidFill>
                            <a:schemeClr val="dk2"/>
                          </a:solidFill>
                        </a:rPr>
                        <a:t>No</a:t>
                      </a:r>
                      <a:endParaRPr sz="1200">
                        <a:solidFill>
                          <a:schemeClr val="dk2"/>
                        </a:solidFill>
                      </a:endParaRPr>
                    </a:p>
                  </a:txBody>
                  <a:tcPr marT="63500" marB="63500" marR="63500" marL="63500"/>
                </a:tc>
                <a:tc>
                  <a:txBody>
                    <a:bodyPr>
                      <a:noAutofit/>
                    </a:bodyPr>
                    <a:lstStyle/>
                    <a:p>
                      <a:pPr indent="0" lvl="0" marL="0" rtl="0">
                        <a:spcBef>
                          <a:spcPts val="0"/>
                        </a:spcBef>
                        <a:spcAft>
                          <a:spcPts val="0"/>
                        </a:spcAft>
                        <a:buNone/>
                      </a:pPr>
                      <a:r>
                        <a:rPr lang="en" sz="1200">
                          <a:solidFill>
                            <a:schemeClr val="dk2"/>
                          </a:solidFill>
                        </a:rPr>
                        <a:t>No</a:t>
                      </a:r>
                      <a:endParaRPr sz="1200">
                        <a:solidFill>
                          <a:schemeClr val="dk2"/>
                        </a:solidFill>
                      </a:endParaRPr>
                    </a:p>
                  </a:txBody>
                  <a:tcPr marT="63500" marB="63500" marR="63500" marL="63500"/>
                </a:tc>
                <a:tc>
                  <a:txBody>
                    <a:bodyPr>
                      <a:noAutofit/>
                    </a:bodyPr>
                    <a:lstStyle/>
                    <a:p>
                      <a:pPr indent="0" lvl="0" marL="0" rtl="0">
                        <a:spcBef>
                          <a:spcPts val="0"/>
                        </a:spcBef>
                        <a:spcAft>
                          <a:spcPts val="0"/>
                        </a:spcAft>
                        <a:buNone/>
                      </a:pPr>
                      <a:r>
                        <a:rPr lang="en" sz="1200">
                          <a:solidFill>
                            <a:schemeClr val="dk2"/>
                          </a:solidFill>
                        </a:rPr>
                        <a:t>No</a:t>
                      </a:r>
                      <a:endParaRPr sz="1200">
                        <a:solidFill>
                          <a:schemeClr val="dk2"/>
                        </a:solidFill>
                      </a:endParaRPr>
                    </a:p>
                  </a:txBody>
                  <a:tcPr marT="63500" marB="63500" marR="63500" marL="63500"/>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grpSp>
        <p:nvGrpSpPr>
          <p:cNvPr id="116" name="Shape 116"/>
          <p:cNvGrpSpPr/>
          <p:nvPr/>
        </p:nvGrpSpPr>
        <p:grpSpPr>
          <a:xfrm>
            <a:off x="0" y="0"/>
            <a:ext cx="9144001" cy="575375"/>
            <a:chOff x="0" y="0"/>
            <a:chExt cx="9144001" cy="575375"/>
          </a:xfrm>
        </p:grpSpPr>
        <p:pic>
          <p:nvPicPr>
            <p:cNvPr id="117" name="Shape 117"/>
            <p:cNvPicPr preferRelativeResize="0"/>
            <p:nvPr/>
          </p:nvPicPr>
          <p:blipFill rotWithShape="1">
            <a:blip r:embed="rId3">
              <a:alphaModFix/>
            </a:blip>
            <a:srcRect b="50619" l="131" r="17407" t="38246"/>
            <a:stretch/>
          </p:blipFill>
          <p:spPr>
            <a:xfrm>
              <a:off x="0" y="0"/>
              <a:ext cx="9144001" cy="572701"/>
            </a:xfrm>
            <a:prstGeom prst="rect">
              <a:avLst/>
            </a:prstGeom>
            <a:noFill/>
            <a:ln>
              <a:noFill/>
            </a:ln>
          </p:spPr>
        </p:pic>
        <p:sp>
          <p:nvSpPr>
            <p:cNvPr id="118" name="Shape 118"/>
            <p:cNvSpPr/>
            <p:nvPr/>
          </p:nvSpPr>
          <p:spPr>
            <a:xfrm>
              <a:off x="0" y="2675"/>
              <a:ext cx="5300700" cy="572700"/>
            </a:xfrm>
            <a:prstGeom prst="rect">
              <a:avLst/>
            </a:prstGeom>
            <a:solidFill>
              <a:srgbClr val="000000">
                <a:alpha val="6361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19" name="Shape 119"/>
          <p:cNvSpPr txBox="1"/>
          <p:nvPr>
            <p:ph type="title"/>
          </p:nvPr>
        </p:nvSpPr>
        <p:spPr>
          <a:xfrm>
            <a:off x="427925" y="41934"/>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Clr>
                <a:schemeClr val="dk1"/>
              </a:buClr>
              <a:buSzPts val="1100"/>
              <a:buFont typeface="Arial"/>
              <a:buNone/>
            </a:pPr>
            <a:r>
              <a:rPr lang="en" sz="1800">
                <a:solidFill>
                  <a:srgbClr val="FFFFFF"/>
                </a:solidFill>
              </a:rPr>
              <a:t>Optimization techniques</a:t>
            </a:r>
            <a:endParaRPr sz="1800">
              <a:solidFill>
                <a:srgbClr val="FFFFFF"/>
              </a:solidFill>
            </a:endParaRPr>
          </a:p>
        </p:txBody>
      </p:sp>
      <p:sp>
        <p:nvSpPr>
          <p:cNvPr id="120" name="Shape 1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30200" lvl="0" marL="457200" rtl="0">
              <a:spcBef>
                <a:spcPts val="0"/>
              </a:spcBef>
              <a:spcAft>
                <a:spcPts val="0"/>
              </a:spcAft>
              <a:buSzPts val="1600"/>
              <a:buChar char="●"/>
            </a:pPr>
            <a:r>
              <a:rPr lang="en" sz="1600"/>
              <a:t>Grid search</a:t>
            </a:r>
            <a:br>
              <a:rPr lang="en" sz="1600"/>
            </a:br>
            <a:endParaRPr sz="1600"/>
          </a:p>
          <a:p>
            <a:pPr indent="-330200" lvl="0" marL="457200" rtl="0">
              <a:spcBef>
                <a:spcPts val="0"/>
              </a:spcBef>
              <a:spcAft>
                <a:spcPts val="0"/>
              </a:spcAft>
              <a:buSzPts val="1600"/>
              <a:buChar char="●"/>
            </a:pPr>
            <a:r>
              <a:rPr lang="en" sz="1600"/>
              <a:t>Particle Swarm Optimization</a:t>
            </a:r>
            <a:br>
              <a:rPr lang="en" sz="1600"/>
            </a:br>
            <a:endParaRPr sz="1600"/>
          </a:p>
          <a:p>
            <a:pPr indent="-330200" lvl="0" marL="457200">
              <a:spcBef>
                <a:spcPts val="0"/>
              </a:spcBef>
              <a:spcAft>
                <a:spcPts val="0"/>
              </a:spcAft>
              <a:buSzPts val="1600"/>
              <a:buChar char="●"/>
            </a:pPr>
            <a:r>
              <a:rPr lang="en" sz="1600"/>
              <a:t>Using bayesian optimization to efficiently search the space of hyper parameters.</a:t>
            </a:r>
            <a:endParaRPr sz="16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grpSp>
        <p:nvGrpSpPr>
          <p:cNvPr id="125" name="Shape 125"/>
          <p:cNvGrpSpPr/>
          <p:nvPr/>
        </p:nvGrpSpPr>
        <p:grpSpPr>
          <a:xfrm>
            <a:off x="0" y="0"/>
            <a:ext cx="9144001" cy="575375"/>
            <a:chOff x="0" y="0"/>
            <a:chExt cx="9144001" cy="575375"/>
          </a:xfrm>
        </p:grpSpPr>
        <p:pic>
          <p:nvPicPr>
            <p:cNvPr id="126" name="Shape 126"/>
            <p:cNvPicPr preferRelativeResize="0"/>
            <p:nvPr/>
          </p:nvPicPr>
          <p:blipFill rotWithShape="1">
            <a:blip r:embed="rId3">
              <a:alphaModFix/>
            </a:blip>
            <a:srcRect b="50619" l="131" r="17407" t="38246"/>
            <a:stretch/>
          </p:blipFill>
          <p:spPr>
            <a:xfrm>
              <a:off x="0" y="0"/>
              <a:ext cx="9144001" cy="572701"/>
            </a:xfrm>
            <a:prstGeom prst="rect">
              <a:avLst/>
            </a:prstGeom>
            <a:noFill/>
            <a:ln>
              <a:noFill/>
            </a:ln>
          </p:spPr>
        </p:pic>
        <p:sp>
          <p:nvSpPr>
            <p:cNvPr id="127" name="Shape 127"/>
            <p:cNvSpPr/>
            <p:nvPr/>
          </p:nvSpPr>
          <p:spPr>
            <a:xfrm>
              <a:off x="0" y="2675"/>
              <a:ext cx="5300700" cy="572700"/>
            </a:xfrm>
            <a:prstGeom prst="rect">
              <a:avLst/>
            </a:prstGeom>
            <a:solidFill>
              <a:srgbClr val="000000">
                <a:alpha val="63610"/>
              </a:srgb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28" name="Shape 128"/>
          <p:cNvSpPr txBox="1"/>
          <p:nvPr>
            <p:ph type="title"/>
          </p:nvPr>
        </p:nvSpPr>
        <p:spPr>
          <a:xfrm>
            <a:off x="457175" y="47256"/>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1800">
                <a:solidFill>
                  <a:srgbClr val="FFFFFF"/>
                </a:solidFill>
              </a:rPr>
              <a:t>Pruning networks</a:t>
            </a:r>
            <a:endParaRPr sz="1800">
              <a:solidFill>
                <a:srgbClr val="FFFFFF"/>
              </a:solidFill>
            </a:endParaRPr>
          </a:p>
        </p:txBody>
      </p:sp>
      <p:sp>
        <p:nvSpPr>
          <p:cNvPr id="129" name="Shape 12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30200" lvl="0" marL="457200" rtl="0">
              <a:spcBef>
                <a:spcPts val="0"/>
              </a:spcBef>
              <a:spcAft>
                <a:spcPts val="0"/>
              </a:spcAft>
              <a:buSzPts val="1600"/>
              <a:buChar char="●"/>
            </a:pPr>
            <a:r>
              <a:rPr lang="en" sz="1600"/>
              <a:t>Optimal brain damage</a:t>
            </a:r>
            <a:br>
              <a:rPr lang="en" sz="1600"/>
            </a:br>
            <a:endParaRPr sz="1600"/>
          </a:p>
          <a:p>
            <a:pPr indent="-330200" lvl="0" marL="457200" rtl="0">
              <a:spcBef>
                <a:spcPts val="0"/>
              </a:spcBef>
              <a:spcAft>
                <a:spcPts val="0"/>
              </a:spcAft>
              <a:buSzPts val="1600"/>
              <a:buChar char="●"/>
            </a:pPr>
            <a:r>
              <a:rPr lang="en" sz="1600"/>
              <a:t>Optimal brain surgeon</a:t>
            </a:r>
            <a:br>
              <a:rPr lang="en" sz="1600"/>
            </a:br>
            <a:endParaRPr sz="1600"/>
          </a:p>
          <a:p>
            <a:pPr indent="-330200" lvl="0" marL="457200">
              <a:spcBef>
                <a:spcPts val="0"/>
              </a:spcBef>
              <a:spcAft>
                <a:spcPts val="0"/>
              </a:spcAft>
              <a:buSzPts val="1600"/>
              <a:buChar char="●"/>
            </a:pPr>
            <a:r>
              <a:rPr lang="en" sz="1600"/>
              <a:t>Tri-state relu</a:t>
            </a:r>
            <a:endParaRPr sz="1600"/>
          </a:p>
        </p:txBody>
      </p:sp>
      <p:cxnSp>
        <p:nvCxnSpPr>
          <p:cNvPr id="130" name="Shape 130"/>
          <p:cNvCxnSpPr/>
          <p:nvPr/>
        </p:nvCxnSpPr>
        <p:spPr>
          <a:xfrm>
            <a:off x="457175" y="575375"/>
            <a:ext cx="8630700" cy="0"/>
          </a:xfrm>
          <a:prstGeom prst="straightConnector1">
            <a:avLst/>
          </a:prstGeom>
          <a:noFill/>
          <a:ln cap="flat" cmpd="sng" w="9525">
            <a:solidFill>
              <a:srgbClr val="38761D"/>
            </a:solidFill>
            <a:prstDash val="solid"/>
            <a:round/>
            <a:headEnd len="med" w="med" type="none"/>
            <a:tailEnd len="med" w="med" type="none"/>
          </a:ln>
        </p:spPr>
      </p:cxn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