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1297" r:id="rId2"/>
  </p:sldIdLst>
  <p:sldSz cx="17613313" cy="7486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AC2"/>
    <a:srgbClr val="4BB7E7"/>
    <a:srgbClr val="82D2F6"/>
    <a:srgbClr val="063A52"/>
    <a:srgbClr val="B7BCD8"/>
    <a:srgbClr val="44BCF2"/>
    <a:srgbClr val="89D5F7"/>
    <a:srgbClr val="5EC6F4"/>
    <a:srgbClr val="3BB9F1"/>
    <a:srgbClr val="24B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BF3C9-8690-47E8-99FA-90CDF18215E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0025" y="1143000"/>
            <a:ext cx="725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81531-7993-4B2A-938C-FA8DFF9A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0025" y="1143000"/>
            <a:ext cx="7258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And, finally patches with a resource and 2 consumers that are in a contest for the resource – this is how interference competition in integrated into the model.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E0D48-EB8B-4147-B817-010A2054E5E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60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664" y="1225246"/>
            <a:ext cx="13209985" cy="2606463"/>
          </a:xfrm>
        </p:spPr>
        <p:txBody>
          <a:bodyPr anchor="b"/>
          <a:lstStyle>
            <a:lvl1pPr algn="ctr">
              <a:defRPr sz="6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664" y="3932225"/>
            <a:ext cx="13209985" cy="1807540"/>
          </a:xfrm>
        </p:spPr>
        <p:txBody>
          <a:bodyPr/>
          <a:lstStyle>
            <a:lvl1pPr marL="0" indent="0" algn="ctr">
              <a:buNone/>
              <a:defRPr sz="2620"/>
            </a:lvl1pPr>
            <a:lvl2pPr marL="499125" indent="0" algn="ctr">
              <a:buNone/>
              <a:defRPr sz="2183"/>
            </a:lvl2pPr>
            <a:lvl3pPr marL="998250" indent="0" algn="ctr">
              <a:buNone/>
              <a:defRPr sz="1965"/>
            </a:lvl3pPr>
            <a:lvl4pPr marL="1497376" indent="0" algn="ctr">
              <a:buNone/>
              <a:defRPr sz="1747"/>
            </a:lvl4pPr>
            <a:lvl5pPr marL="1996501" indent="0" algn="ctr">
              <a:buNone/>
              <a:defRPr sz="1747"/>
            </a:lvl5pPr>
            <a:lvl6pPr marL="2495626" indent="0" algn="ctr">
              <a:buNone/>
              <a:defRPr sz="1747"/>
            </a:lvl6pPr>
            <a:lvl7pPr marL="2994751" indent="0" algn="ctr">
              <a:buNone/>
              <a:defRPr sz="1747"/>
            </a:lvl7pPr>
            <a:lvl8pPr marL="3493877" indent="0" algn="ctr">
              <a:buNone/>
              <a:defRPr sz="1747"/>
            </a:lvl8pPr>
            <a:lvl9pPr marL="3993002" indent="0" algn="ctr">
              <a:buNone/>
              <a:defRPr sz="1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4527" y="398595"/>
            <a:ext cx="3797871" cy="63445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915" y="398595"/>
            <a:ext cx="11173445" cy="6344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42" y="1866464"/>
            <a:ext cx="15191482" cy="3114238"/>
          </a:xfrm>
        </p:spPr>
        <p:txBody>
          <a:bodyPr anchor="b"/>
          <a:lstStyle>
            <a:lvl1pPr>
              <a:defRPr sz="6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742" y="5010164"/>
            <a:ext cx="15191482" cy="1637704"/>
          </a:xfrm>
        </p:spPr>
        <p:txBody>
          <a:bodyPr/>
          <a:lstStyle>
            <a:lvl1pPr marL="0" indent="0">
              <a:buNone/>
              <a:defRPr sz="2620">
                <a:solidFill>
                  <a:schemeClr val="tx1">
                    <a:tint val="82000"/>
                  </a:schemeClr>
                </a:solidFill>
              </a:defRPr>
            </a:lvl1pPr>
            <a:lvl2pPr marL="499125" indent="0">
              <a:buNone/>
              <a:defRPr sz="2183">
                <a:solidFill>
                  <a:schemeClr val="tx1">
                    <a:tint val="82000"/>
                  </a:schemeClr>
                </a:solidFill>
              </a:defRPr>
            </a:lvl2pPr>
            <a:lvl3pPr marL="998250" indent="0">
              <a:buNone/>
              <a:defRPr sz="1965">
                <a:solidFill>
                  <a:schemeClr val="tx1">
                    <a:tint val="82000"/>
                  </a:schemeClr>
                </a:solidFill>
              </a:defRPr>
            </a:lvl3pPr>
            <a:lvl4pPr marL="1497376" indent="0">
              <a:buNone/>
              <a:defRPr sz="1747">
                <a:solidFill>
                  <a:schemeClr val="tx1">
                    <a:tint val="82000"/>
                  </a:schemeClr>
                </a:solidFill>
              </a:defRPr>
            </a:lvl4pPr>
            <a:lvl5pPr marL="1996501" indent="0">
              <a:buNone/>
              <a:defRPr sz="1747">
                <a:solidFill>
                  <a:schemeClr val="tx1">
                    <a:tint val="82000"/>
                  </a:schemeClr>
                </a:solidFill>
              </a:defRPr>
            </a:lvl5pPr>
            <a:lvl6pPr marL="2495626" indent="0">
              <a:buNone/>
              <a:defRPr sz="1747">
                <a:solidFill>
                  <a:schemeClr val="tx1">
                    <a:tint val="82000"/>
                  </a:schemeClr>
                </a:solidFill>
              </a:defRPr>
            </a:lvl6pPr>
            <a:lvl7pPr marL="2994751" indent="0">
              <a:buNone/>
              <a:defRPr sz="1747">
                <a:solidFill>
                  <a:schemeClr val="tx1">
                    <a:tint val="82000"/>
                  </a:schemeClr>
                </a:solidFill>
              </a:defRPr>
            </a:lvl7pPr>
            <a:lvl8pPr marL="3493877" indent="0">
              <a:buNone/>
              <a:defRPr sz="1747">
                <a:solidFill>
                  <a:schemeClr val="tx1">
                    <a:tint val="82000"/>
                  </a:schemeClr>
                </a:solidFill>
              </a:defRPr>
            </a:lvl8pPr>
            <a:lvl9pPr marL="3993002" indent="0">
              <a:buNone/>
              <a:defRPr sz="17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915" y="1992974"/>
            <a:ext cx="7485658" cy="4750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6740" y="1992974"/>
            <a:ext cx="7485658" cy="4750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210" y="398595"/>
            <a:ext cx="15191482" cy="1447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210" y="1835270"/>
            <a:ext cx="7451256" cy="899437"/>
          </a:xfrm>
        </p:spPr>
        <p:txBody>
          <a:bodyPr anchor="b"/>
          <a:lstStyle>
            <a:lvl1pPr marL="0" indent="0">
              <a:buNone/>
              <a:defRPr sz="2620" b="1"/>
            </a:lvl1pPr>
            <a:lvl2pPr marL="499125" indent="0">
              <a:buNone/>
              <a:defRPr sz="2183" b="1"/>
            </a:lvl2pPr>
            <a:lvl3pPr marL="998250" indent="0">
              <a:buNone/>
              <a:defRPr sz="1965" b="1"/>
            </a:lvl3pPr>
            <a:lvl4pPr marL="1497376" indent="0">
              <a:buNone/>
              <a:defRPr sz="1747" b="1"/>
            </a:lvl4pPr>
            <a:lvl5pPr marL="1996501" indent="0">
              <a:buNone/>
              <a:defRPr sz="1747" b="1"/>
            </a:lvl5pPr>
            <a:lvl6pPr marL="2495626" indent="0">
              <a:buNone/>
              <a:defRPr sz="1747" b="1"/>
            </a:lvl6pPr>
            <a:lvl7pPr marL="2994751" indent="0">
              <a:buNone/>
              <a:defRPr sz="1747" b="1"/>
            </a:lvl7pPr>
            <a:lvl8pPr marL="3493877" indent="0">
              <a:buNone/>
              <a:defRPr sz="1747" b="1"/>
            </a:lvl8pPr>
            <a:lvl9pPr marL="3993002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3210" y="2734707"/>
            <a:ext cx="7451256" cy="4022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6740" y="1835270"/>
            <a:ext cx="7487952" cy="899437"/>
          </a:xfrm>
        </p:spPr>
        <p:txBody>
          <a:bodyPr anchor="b"/>
          <a:lstStyle>
            <a:lvl1pPr marL="0" indent="0">
              <a:buNone/>
              <a:defRPr sz="2620" b="1"/>
            </a:lvl1pPr>
            <a:lvl2pPr marL="499125" indent="0">
              <a:buNone/>
              <a:defRPr sz="2183" b="1"/>
            </a:lvl2pPr>
            <a:lvl3pPr marL="998250" indent="0">
              <a:buNone/>
              <a:defRPr sz="1965" b="1"/>
            </a:lvl3pPr>
            <a:lvl4pPr marL="1497376" indent="0">
              <a:buNone/>
              <a:defRPr sz="1747" b="1"/>
            </a:lvl4pPr>
            <a:lvl5pPr marL="1996501" indent="0">
              <a:buNone/>
              <a:defRPr sz="1747" b="1"/>
            </a:lvl5pPr>
            <a:lvl6pPr marL="2495626" indent="0">
              <a:buNone/>
              <a:defRPr sz="1747" b="1"/>
            </a:lvl6pPr>
            <a:lvl7pPr marL="2994751" indent="0">
              <a:buNone/>
              <a:defRPr sz="1747" b="1"/>
            </a:lvl7pPr>
            <a:lvl8pPr marL="3493877" indent="0">
              <a:buNone/>
              <a:defRPr sz="1747" b="1"/>
            </a:lvl8pPr>
            <a:lvl9pPr marL="3993002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6740" y="2734707"/>
            <a:ext cx="7487952" cy="4022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9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2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210" y="499110"/>
            <a:ext cx="5680751" cy="1746885"/>
          </a:xfrm>
        </p:spPr>
        <p:txBody>
          <a:bodyPr anchor="b"/>
          <a:lstStyle>
            <a:lvl1pPr>
              <a:defRPr sz="3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7952" y="1077939"/>
            <a:ext cx="8916740" cy="5320374"/>
          </a:xfrm>
        </p:spPr>
        <p:txBody>
          <a:bodyPr/>
          <a:lstStyle>
            <a:lvl1pPr>
              <a:defRPr sz="3493"/>
            </a:lvl1pPr>
            <a:lvl2pPr>
              <a:defRPr sz="3057"/>
            </a:lvl2pPr>
            <a:lvl3pPr>
              <a:defRPr sz="2620"/>
            </a:lvl3pPr>
            <a:lvl4pPr>
              <a:defRPr sz="2183"/>
            </a:lvl4pPr>
            <a:lvl5pPr>
              <a:defRPr sz="2183"/>
            </a:lvl5pPr>
            <a:lvl6pPr>
              <a:defRPr sz="2183"/>
            </a:lvl6pPr>
            <a:lvl7pPr>
              <a:defRPr sz="2183"/>
            </a:lvl7pPr>
            <a:lvl8pPr>
              <a:defRPr sz="2183"/>
            </a:lvl8pPr>
            <a:lvl9pPr>
              <a:defRPr sz="21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3210" y="2245995"/>
            <a:ext cx="5680751" cy="4160984"/>
          </a:xfrm>
        </p:spPr>
        <p:txBody>
          <a:bodyPr/>
          <a:lstStyle>
            <a:lvl1pPr marL="0" indent="0">
              <a:buNone/>
              <a:defRPr sz="1747"/>
            </a:lvl1pPr>
            <a:lvl2pPr marL="499125" indent="0">
              <a:buNone/>
              <a:defRPr sz="1528"/>
            </a:lvl2pPr>
            <a:lvl3pPr marL="998250" indent="0">
              <a:buNone/>
              <a:defRPr sz="1310"/>
            </a:lvl3pPr>
            <a:lvl4pPr marL="1497376" indent="0">
              <a:buNone/>
              <a:defRPr sz="1092"/>
            </a:lvl4pPr>
            <a:lvl5pPr marL="1996501" indent="0">
              <a:buNone/>
              <a:defRPr sz="1092"/>
            </a:lvl5pPr>
            <a:lvl6pPr marL="2495626" indent="0">
              <a:buNone/>
              <a:defRPr sz="1092"/>
            </a:lvl6pPr>
            <a:lvl7pPr marL="2994751" indent="0">
              <a:buNone/>
              <a:defRPr sz="1092"/>
            </a:lvl7pPr>
            <a:lvl8pPr marL="3493877" indent="0">
              <a:buNone/>
              <a:defRPr sz="1092"/>
            </a:lvl8pPr>
            <a:lvl9pPr marL="3993002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210" y="499110"/>
            <a:ext cx="5680751" cy="1746885"/>
          </a:xfrm>
        </p:spPr>
        <p:txBody>
          <a:bodyPr anchor="b"/>
          <a:lstStyle>
            <a:lvl1pPr>
              <a:defRPr sz="3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7952" y="1077939"/>
            <a:ext cx="8916740" cy="5320374"/>
          </a:xfrm>
        </p:spPr>
        <p:txBody>
          <a:bodyPr anchor="t"/>
          <a:lstStyle>
            <a:lvl1pPr marL="0" indent="0">
              <a:buNone/>
              <a:defRPr sz="3493"/>
            </a:lvl1pPr>
            <a:lvl2pPr marL="499125" indent="0">
              <a:buNone/>
              <a:defRPr sz="3057"/>
            </a:lvl2pPr>
            <a:lvl3pPr marL="998250" indent="0">
              <a:buNone/>
              <a:defRPr sz="2620"/>
            </a:lvl3pPr>
            <a:lvl4pPr marL="1497376" indent="0">
              <a:buNone/>
              <a:defRPr sz="2183"/>
            </a:lvl4pPr>
            <a:lvl5pPr marL="1996501" indent="0">
              <a:buNone/>
              <a:defRPr sz="2183"/>
            </a:lvl5pPr>
            <a:lvl6pPr marL="2495626" indent="0">
              <a:buNone/>
              <a:defRPr sz="2183"/>
            </a:lvl6pPr>
            <a:lvl7pPr marL="2994751" indent="0">
              <a:buNone/>
              <a:defRPr sz="2183"/>
            </a:lvl7pPr>
            <a:lvl8pPr marL="3493877" indent="0">
              <a:buNone/>
              <a:defRPr sz="2183"/>
            </a:lvl8pPr>
            <a:lvl9pPr marL="3993002" indent="0">
              <a:buNone/>
              <a:defRPr sz="21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3210" y="2245995"/>
            <a:ext cx="5680751" cy="4160984"/>
          </a:xfrm>
        </p:spPr>
        <p:txBody>
          <a:bodyPr/>
          <a:lstStyle>
            <a:lvl1pPr marL="0" indent="0">
              <a:buNone/>
              <a:defRPr sz="1747"/>
            </a:lvl1pPr>
            <a:lvl2pPr marL="499125" indent="0">
              <a:buNone/>
              <a:defRPr sz="1528"/>
            </a:lvl2pPr>
            <a:lvl3pPr marL="998250" indent="0">
              <a:buNone/>
              <a:defRPr sz="1310"/>
            </a:lvl3pPr>
            <a:lvl4pPr marL="1497376" indent="0">
              <a:buNone/>
              <a:defRPr sz="1092"/>
            </a:lvl4pPr>
            <a:lvl5pPr marL="1996501" indent="0">
              <a:buNone/>
              <a:defRPr sz="1092"/>
            </a:lvl5pPr>
            <a:lvl6pPr marL="2495626" indent="0">
              <a:buNone/>
              <a:defRPr sz="1092"/>
            </a:lvl6pPr>
            <a:lvl7pPr marL="2994751" indent="0">
              <a:buNone/>
              <a:defRPr sz="1092"/>
            </a:lvl7pPr>
            <a:lvl8pPr marL="3493877" indent="0">
              <a:buNone/>
              <a:defRPr sz="1092"/>
            </a:lvl8pPr>
            <a:lvl9pPr marL="3993002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916" y="398595"/>
            <a:ext cx="15191482" cy="144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916" y="1992974"/>
            <a:ext cx="15191482" cy="475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915" y="6939016"/>
            <a:ext cx="3962995" cy="39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1E735-FF9A-4C9C-8042-470EEDEF1F5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4410" y="6939016"/>
            <a:ext cx="5944493" cy="39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9403" y="6939016"/>
            <a:ext cx="3962995" cy="39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19230-E8EB-4D14-B3BF-ABF7156D7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5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98250" rtl="0" eaLnBrk="1" latinLnBrk="0" hangingPunct="1">
        <a:lnSpc>
          <a:spcPct val="90000"/>
        </a:lnSpc>
        <a:spcBef>
          <a:spcPct val="0"/>
        </a:spcBef>
        <a:buNone/>
        <a:defRPr sz="48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563" indent="-249563" algn="l" defTabSz="998250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57" kern="1200">
          <a:solidFill>
            <a:schemeClr val="tx1"/>
          </a:solidFill>
          <a:latin typeface="+mn-lt"/>
          <a:ea typeface="+mn-ea"/>
          <a:cs typeface="+mn-cs"/>
        </a:defRPr>
      </a:lvl1pPr>
      <a:lvl2pPr marL="748688" indent="-249563" algn="l" defTabSz="99825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0" kern="1200">
          <a:solidFill>
            <a:schemeClr val="tx1"/>
          </a:solidFill>
          <a:latin typeface="+mn-lt"/>
          <a:ea typeface="+mn-ea"/>
          <a:cs typeface="+mn-cs"/>
        </a:defRPr>
      </a:lvl2pPr>
      <a:lvl3pPr marL="1247813" indent="-249563" algn="l" defTabSz="99825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746938" indent="-249563" algn="l" defTabSz="99825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2246064" indent="-249563" algn="l" defTabSz="99825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745189" indent="-249563" algn="l" defTabSz="99825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3244314" indent="-249563" algn="l" defTabSz="99825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743439" indent="-249563" algn="l" defTabSz="99825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4242565" indent="-249563" algn="l" defTabSz="99825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8250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1pPr>
      <a:lvl2pPr marL="499125" algn="l" defTabSz="998250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2pPr>
      <a:lvl3pPr marL="998250" algn="l" defTabSz="998250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3pPr>
      <a:lvl4pPr marL="1497376" algn="l" defTabSz="998250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1996501" algn="l" defTabSz="998250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495626" algn="l" defTabSz="998250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2994751" algn="l" defTabSz="998250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493877" algn="l" defTabSz="998250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3993002" algn="l" defTabSz="998250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emf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6.emf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C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15863246-2637-C66D-F907-1A5DE7BB9FC1}"/>
              </a:ext>
            </a:extLst>
          </p:cNvPr>
          <p:cNvSpPr/>
          <p:nvPr/>
        </p:nvSpPr>
        <p:spPr>
          <a:xfrm>
            <a:off x="10374787" y="157950"/>
            <a:ext cx="6843999" cy="7164000"/>
          </a:xfrm>
          <a:prstGeom prst="rect">
            <a:avLst/>
          </a:prstGeom>
          <a:solidFill>
            <a:srgbClr val="063A52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11E148-76B3-70BF-9E4E-D5A63B260498}"/>
              </a:ext>
            </a:extLst>
          </p:cNvPr>
          <p:cNvSpPr/>
          <p:nvPr/>
        </p:nvSpPr>
        <p:spPr>
          <a:xfrm>
            <a:off x="10498161" y="444006"/>
            <a:ext cx="6445791" cy="66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5321A8-D946-B07E-06C6-59298BB28BBC}"/>
              </a:ext>
            </a:extLst>
          </p:cNvPr>
          <p:cNvSpPr/>
          <p:nvPr/>
        </p:nvSpPr>
        <p:spPr>
          <a:xfrm>
            <a:off x="574888" y="504664"/>
            <a:ext cx="9574925" cy="6464495"/>
          </a:xfrm>
          <a:prstGeom prst="rect">
            <a:avLst/>
          </a:prstGeom>
          <a:solidFill>
            <a:srgbClr val="063A52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5E0EE30-ADD6-4649-A783-B6D776799D0C}"/>
              </a:ext>
            </a:extLst>
          </p:cNvPr>
          <p:cNvSpPr/>
          <p:nvPr/>
        </p:nvSpPr>
        <p:spPr>
          <a:xfrm>
            <a:off x="574888" y="506939"/>
            <a:ext cx="9574925" cy="646222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B9433-8F25-1470-9A54-0C338FE80246}"/>
              </a:ext>
            </a:extLst>
          </p:cNvPr>
          <p:cNvSpPr/>
          <p:nvPr/>
        </p:nvSpPr>
        <p:spPr>
          <a:xfrm>
            <a:off x="5340204" y="5488934"/>
            <a:ext cx="882124" cy="831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CE4F9D5-A884-40F4-AAB8-E03AF5D53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6793" r="20919" b="32920"/>
          <a:stretch/>
        </p:blipFill>
        <p:spPr>
          <a:xfrm>
            <a:off x="3665507" y="1481825"/>
            <a:ext cx="6026883" cy="2458593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D59E1ED-D1CF-6AB7-D98A-CA5510651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4490432" y="3067544"/>
            <a:ext cx="920537" cy="87286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6ED9255-1787-4079-1CB5-49F5D05CB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7044337" y="3067544"/>
            <a:ext cx="920537" cy="87286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A9CABA7-4D5C-043C-2FAF-143DF9B050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7889880" y="3067544"/>
            <a:ext cx="920537" cy="872860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9E89FAF6-1628-727D-8A65-80FAC6AD2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5340219" y="2242199"/>
            <a:ext cx="920537" cy="87286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057E67D-FF99-1A3E-7894-1038520D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6177252" y="2258101"/>
            <a:ext cx="920537" cy="872860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8390F40D-A6CB-08C7-DC84-B5612A6DA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6184958" y="1465559"/>
            <a:ext cx="892251" cy="846039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E98EC092-DD61-DAC3-C67B-D21B6903D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7033567" y="2262791"/>
            <a:ext cx="920537" cy="872860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6EE2C88C-BD55-7D1C-D3B0-DC1B29CF84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7883354" y="1438725"/>
            <a:ext cx="920537" cy="872860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A962A1C6-DB24-2401-C1C2-1D6D847D5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8720388" y="1438725"/>
            <a:ext cx="920537" cy="87286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2818EAFF-B97B-B2C5-B393-6E0C091F1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3658597" y="3057249"/>
            <a:ext cx="920537" cy="872860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8E6A5145-36D1-5A4F-76F4-F0DB52938F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5327465" y="3077841"/>
            <a:ext cx="920537" cy="872860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45170CD7-3798-6606-01EB-4D5D2BE6B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8720386" y="2262791"/>
            <a:ext cx="920537" cy="872860"/>
          </a:xfrm>
          <a:prstGeom prst="rect">
            <a:avLst/>
          </a:prstGeom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80ECE816-D5E7-9831-5C9B-1C07E3E1F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3634116" y="2274678"/>
            <a:ext cx="920537" cy="87286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9E437D4B-F8E0-6C0C-E91B-8233415AEB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6793" r="20919" b="32920"/>
          <a:stretch/>
        </p:blipFill>
        <p:spPr>
          <a:xfrm>
            <a:off x="3665507" y="3892904"/>
            <a:ext cx="6026883" cy="2458593"/>
          </a:xfrm>
          <a:prstGeom prst="rect">
            <a:avLst/>
          </a:prstGeom>
        </p:spPr>
      </p:pic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50F33CB5-6DA8-586E-5E1E-927AC3004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4490432" y="5478623"/>
            <a:ext cx="920537" cy="872860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F1C880B0-15ED-018F-BEB4-0143007BE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7052847" y="5478623"/>
            <a:ext cx="920537" cy="87286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188FF020-C7EE-3ED5-2EBE-A3C24FE02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7889880" y="5478623"/>
            <a:ext cx="920537" cy="872860"/>
          </a:xfrm>
          <a:prstGeom prst="rect">
            <a:avLst/>
          </a:prstGeom>
        </p:spPr>
      </p:pic>
      <p:pic>
        <p:nvPicPr>
          <p:cNvPr id="28" name="Picture 27" descr="A picture containing text&#10;&#10;Description automatically generated">
            <a:extLst>
              <a:ext uri="{FF2B5EF4-FFF2-40B4-BE49-F238E27FC236}">
                <a16:creationId xmlns:a16="http://schemas.microsoft.com/office/drawing/2014/main" id="{225C217F-0343-FEA5-1F27-0F63178D3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5359268" y="4672327"/>
            <a:ext cx="920537" cy="872860"/>
          </a:xfrm>
          <a:prstGeom prst="rect">
            <a:avLst/>
          </a:prstGeom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60160F8A-55D1-4F47-CA6A-2BDD1C615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4480904" y="4671876"/>
            <a:ext cx="920537" cy="872860"/>
          </a:xfrm>
          <a:prstGeom prst="rect">
            <a:avLst/>
          </a:prstGeom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5B86411C-5E20-71A3-12F3-95E1C60E6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6223058" y="3868687"/>
            <a:ext cx="892251" cy="846039"/>
          </a:xfrm>
          <a:prstGeom prst="rect">
            <a:avLst/>
          </a:prstGeom>
        </p:spPr>
      </p:pic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466590E4-C986-1CA4-6E39-7AC4D43EDC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7033567" y="4673870"/>
            <a:ext cx="920537" cy="872860"/>
          </a:xfrm>
          <a:prstGeom prst="rect">
            <a:avLst/>
          </a:prstGeom>
        </p:spPr>
      </p:pic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BF7F306F-D3EE-0359-6AB2-1E16D8220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7883354" y="3849804"/>
            <a:ext cx="920537" cy="872860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7698BC83-C39C-58A2-4507-01986F1B39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8720388" y="3849804"/>
            <a:ext cx="920537" cy="872860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47EE6D52-F46A-4FFA-54B3-5AE12172E5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3658597" y="5468328"/>
            <a:ext cx="920537" cy="872860"/>
          </a:xfrm>
          <a:prstGeom prst="rect">
            <a:avLst/>
          </a:prstGeom>
        </p:spPr>
      </p:pic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id="{62427A25-E71C-581E-3A59-42D0DCC0C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5327465" y="5488920"/>
            <a:ext cx="920537" cy="872860"/>
          </a:xfrm>
          <a:prstGeom prst="rect">
            <a:avLst/>
          </a:prstGeom>
        </p:spPr>
      </p:pic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D1A1662E-29E6-90D5-E713-C3FA652293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8720386" y="4673870"/>
            <a:ext cx="920537" cy="872860"/>
          </a:xfrm>
          <a:prstGeom prst="rect">
            <a:avLst/>
          </a:prstGeom>
        </p:spPr>
      </p:pic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A01AD48D-1C8B-3C1E-E2EA-916C59650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3634116" y="4685757"/>
            <a:ext cx="920537" cy="8728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B0E58A-837C-2C76-6B26-510D12A04939}"/>
              </a:ext>
            </a:extLst>
          </p:cNvPr>
          <p:cNvSpPr/>
          <p:nvPr/>
        </p:nvSpPr>
        <p:spPr>
          <a:xfrm>
            <a:off x="2605148" y="1438725"/>
            <a:ext cx="1090048" cy="5135948"/>
          </a:xfrm>
          <a:prstGeom prst="rect">
            <a:avLst/>
          </a:prstGeom>
          <a:solidFill>
            <a:srgbClr val="06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A56399-7C91-3171-9602-6D6344B199B5}"/>
              </a:ext>
            </a:extLst>
          </p:cNvPr>
          <p:cNvSpPr/>
          <p:nvPr/>
        </p:nvSpPr>
        <p:spPr>
          <a:xfrm rot="16200000">
            <a:off x="6429586" y="-2027676"/>
            <a:ext cx="621136" cy="6392518"/>
          </a:xfrm>
          <a:prstGeom prst="rect">
            <a:avLst/>
          </a:prstGeom>
          <a:solidFill>
            <a:srgbClr val="06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DE1AA2-395B-0A84-FFA8-71792CE6FE4D}"/>
              </a:ext>
            </a:extLst>
          </p:cNvPr>
          <p:cNvSpPr/>
          <p:nvPr/>
        </p:nvSpPr>
        <p:spPr>
          <a:xfrm rot="16200000">
            <a:off x="6520877" y="3363647"/>
            <a:ext cx="438556" cy="6392518"/>
          </a:xfrm>
          <a:prstGeom prst="rect">
            <a:avLst/>
          </a:prstGeom>
          <a:solidFill>
            <a:srgbClr val="063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1" name="Picture 40" descr="A deer with a plant on its head&#10;&#10;Description automatically generated with low confidence">
            <a:extLst>
              <a:ext uri="{FF2B5EF4-FFF2-40B4-BE49-F238E27FC236}">
                <a16:creationId xmlns:a16="http://schemas.microsoft.com/office/drawing/2014/main" id="{AB819655-F31C-B121-2515-6B1D39ED4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2" b="97479" l="2358" r="95755">
                        <a14:foregroundMark x1="91981" y1="70588" x2="91981" y2="70588"/>
                        <a14:foregroundMark x1="96698" y1="72689" x2="96698" y2="72689"/>
                        <a14:foregroundMark x1="92453" y1="93697" x2="92453" y2="93697"/>
                        <a14:foregroundMark x1="88208" y1="97899" x2="88208" y2="97899"/>
                        <a14:foregroundMark x1="7075" y1="34874" x2="7075" y2="34874"/>
                        <a14:foregroundMark x1="8962" y1="8403" x2="8962" y2="8403"/>
                        <a14:foregroundMark x1="2830" y1="12605" x2="2830" y2="12605"/>
                        <a14:foregroundMark x1="31604" y1="5462" x2="31604" y2="5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81" y="3834457"/>
            <a:ext cx="651481" cy="731379"/>
          </a:xfrm>
          <a:prstGeom prst="rect">
            <a:avLst/>
          </a:prstGeom>
        </p:spPr>
      </p:pic>
      <p:pic>
        <p:nvPicPr>
          <p:cNvPr id="46" name="Picture 45" descr="A deer with a plant on its head&#10;&#10;Description automatically generated with low confidence">
            <a:extLst>
              <a:ext uri="{FF2B5EF4-FFF2-40B4-BE49-F238E27FC236}">
                <a16:creationId xmlns:a16="http://schemas.microsoft.com/office/drawing/2014/main" id="{5E428F91-7F98-8A48-6353-F1C8F3633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2" b="97479" l="2358" r="95755">
                        <a14:foregroundMark x1="91981" y1="70588" x2="91981" y2="70588"/>
                        <a14:foregroundMark x1="96698" y1="72689" x2="96698" y2="72689"/>
                        <a14:foregroundMark x1="92453" y1="93697" x2="92453" y2="93697"/>
                        <a14:foregroundMark x1="88208" y1="97899" x2="88208" y2="97899"/>
                        <a14:foregroundMark x1="7075" y1="34874" x2="7075" y2="34874"/>
                        <a14:foregroundMark x1="8962" y1="8403" x2="8962" y2="8403"/>
                        <a14:foregroundMark x1="2830" y1="12605" x2="2830" y2="12605"/>
                        <a14:foregroundMark x1="31604" y1="5462" x2="31604" y2="5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80" y="3005141"/>
            <a:ext cx="651481" cy="762635"/>
          </a:xfrm>
          <a:prstGeom prst="rect">
            <a:avLst/>
          </a:prstGeom>
        </p:spPr>
      </p:pic>
      <p:pic>
        <p:nvPicPr>
          <p:cNvPr id="47" name="Picture 46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35DD626E-F569-C24D-1D0C-386A11374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88" y="3210164"/>
            <a:ext cx="706486" cy="644117"/>
          </a:xfrm>
          <a:prstGeom prst="rect">
            <a:avLst/>
          </a:prstGeom>
        </p:spPr>
      </p:pic>
      <p:pic>
        <p:nvPicPr>
          <p:cNvPr id="48" name="Picture 47" descr="A deer with a plant on its head&#10;&#10;Description automatically generated with low confidence">
            <a:extLst>
              <a:ext uri="{FF2B5EF4-FFF2-40B4-BE49-F238E27FC236}">
                <a16:creationId xmlns:a16="http://schemas.microsoft.com/office/drawing/2014/main" id="{0CEF9DED-864E-F6CB-081D-2666D5337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2" b="97479" l="2358" r="95755">
                        <a14:foregroundMark x1="91981" y1="70588" x2="91981" y2="70588"/>
                        <a14:foregroundMark x1="96698" y1="72689" x2="96698" y2="72689"/>
                        <a14:foregroundMark x1="92453" y1="93697" x2="92453" y2="93697"/>
                        <a14:foregroundMark x1="88208" y1="97899" x2="88208" y2="97899"/>
                        <a14:foregroundMark x1="7075" y1="34874" x2="7075" y2="34874"/>
                        <a14:foregroundMark x1="8962" y1="8403" x2="8962" y2="8403"/>
                        <a14:foregroundMark x1="2830" y1="12605" x2="2830" y2="12605"/>
                        <a14:foregroundMark x1="31604" y1="5462" x2="31604" y2="5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92" y="1427904"/>
            <a:ext cx="651481" cy="73137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B4761C6-A493-674C-944F-18A319D6746D}"/>
              </a:ext>
            </a:extLst>
          </p:cNvPr>
          <p:cNvSpPr/>
          <p:nvPr/>
        </p:nvSpPr>
        <p:spPr>
          <a:xfrm>
            <a:off x="3653308" y="1479378"/>
            <a:ext cx="882124" cy="831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5" name="Picture 54" descr="A deer with a plant on its head&#10;&#10;Description automatically generated with low confidence">
            <a:extLst>
              <a:ext uri="{FF2B5EF4-FFF2-40B4-BE49-F238E27FC236}">
                <a16:creationId xmlns:a16="http://schemas.microsoft.com/office/drawing/2014/main" id="{CEC24FE7-82EF-63C0-3DC6-97F8EC3E9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2" b="97479" l="2358" r="95755">
                        <a14:foregroundMark x1="91981" y1="70588" x2="91981" y2="70588"/>
                        <a14:foregroundMark x1="96698" y1="72689" x2="96698" y2="72689"/>
                        <a14:foregroundMark x1="92453" y1="93697" x2="92453" y2="93697"/>
                        <a14:foregroundMark x1="88208" y1="97899" x2="88208" y2="97899"/>
                        <a14:foregroundMark x1="7075" y1="34874" x2="7075" y2="34874"/>
                        <a14:foregroundMark x1="8962" y1="8403" x2="8962" y2="8403"/>
                        <a14:foregroundMark x1="2830" y1="12605" x2="2830" y2="12605"/>
                        <a14:foregroundMark x1="31604" y1="5462" x2="31604" y2="5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08" y="4674382"/>
            <a:ext cx="651481" cy="731379"/>
          </a:xfrm>
          <a:prstGeom prst="rect">
            <a:avLst/>
          </a:prstGeom>
        </p:spPr>
      </p:pic>
      <p:pic>
        <p:nvPicPr>
          <p:cNvPr id="58" name="Picture 57" descr="A picture containing text&#10;&#10;Description automatically generated">
            <a:extLst>
              <a:ext uri="{FF2B5EF4-FFF2-40B4-BE49-F238E27FC236}">
                <a16:creationId xmlns:a16="http://schemas.microsoft.com/office/drawing/2014/main" id="{56E7BA85-FE1D-96E0-A568-3309951365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3678351" y="3857497"/>
            <a:ext cx="920537" cy="872860"/>
          </a:xfrm>
          <a:prstGeom prst="rect">
            <a:avLst/>
          </a:prstGeom>
        </p:spPr>
      </p:pic>
      <p:pic>
        <p:nvPicPr>
          <p:cNvPr id="59" name="Picture 58" descr="A deer with a plant on its head&#10;&#10;Description automatically generated with low confidence">
            <a:extLst>
              <a:ext uri="{FF2B5EF4-FFF2-40B4-BE49-F238E27FC236}">
                <a16:creationId xmlns:a16="http://schemas.microsoft.com/office/drawing/2014/main" id="{2ADB7D17-F981-5351-0DDE-1CCA5A503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2" b="97479" l="2358" r="95755">
                        <a14:foregroundMark x1="91981" y1="70588" x2="91981" y2="70588"/>
                        <a14:foregroundMark x1="96698" y1="72689" x2="96698" y2="72689"/>
                        <a14:foregroundMark x1="92453" y1="93697" x2="92453" y2="93697"/>
                        <a14:foregroundMark x1="88208" y1="97899" x2="88208" y2="97899"/>
                        <a14:foregroundMark x1="7075" y1="34874" x2="7075" y2="34874"/>
                        <a14:foregroundMark x1="8962" y1="8403" x2="8962" y2="8403"/>
                        <a14:foregroundMark x1="2830" y1="12605" x2="2830" y2="12605"/>
                        <a14:foregroundMark x1="31604" y1="5462" x2="31604" y2="5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28032" y="4650378"/>
            <a:ext cx="651481" cy="731379"/>
          </a:xfrm>
          <a:prstGeom prst="rect">
            <a:avLst/>
          </a:prstGeom>
        </p:spPr>
      </p:pic>
      <p:pic>
        <p:nvPicPr>
          <p:cNvPr id="56" name="Picture 55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D703DE37-DEF2-65F2-0BE1-2871A8FAA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13" y="4857844"/>
            <a:ext cx="706486" cy="64411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1D4EA9D-BF58-93D2-EF59-16116D055361}"/>
              </a:ext>
            </a:extLst>
          </p:cNvPr>
          <p:cNvSpPr txBox="1"/>
          <p:nvPr/>
        </p:nvSpPr>
        <p:spPr>
          <a:xfrm>
            <a:off x="1054311" y="3211311"/>
            <a:ext cx="194296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Empty patch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79A0F9-D9C7-FD92-17D9-9F5E5BD36338}"/>
              </a:ext>
            </a:extLst>
          </p:cNvPr>
          <p:cNvSpPr txBox="1"/>
          <p:nvPr/>
        </p:nvSpPr>
        <p:spPr>
          <a:xfrm>
            <a:off x="972906" y="1454302"/>
            <a:ext cx="171053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Patch with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Resource</a:t>
            </a:r>
            <a:endParaRPr lang="he-IL" sz="2400" b="1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78A615-A6DD-418A-442F-13129EA2E48B}"/>
              </a:ext>
            </a:extLst>
          </p:cNvPr>
          <p:cNvCxnSpPr>
            <a:cxnSpLocks/>
          </p:cNvCxnSpPr>
          <p:nvPr/>
        </p:nvCxnSpPr>
        <p:spPr>
          <a:xfrm>
            <a:off x="2487188" y="1910859"/>
            <a:ext cx="16526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C777D24-CC5A-BA2E-2711-CE97E6D1BABA}"/>
              </a:ext>
            </a:extLst>
          </p:cNvPr>
          <p:cNvSpPr txBox="1"/>
          <p:nvPr/>
        </p:nvSpPr>
        <p:spPr>
          <a:xfrm>
            <a:off x="1429168" y="4541227"/>
            <a:ext cx="171482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Contested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patch</a:t>
            </a:r>
            <a:endParaRPr lang="he-IL" sz="24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7CA015-8D62-908E-C66F-AF74136F186F}"/>
              </a:ext>
            </a:extLst>
          </p:cNvPr>
          <p:cNvCxnSpPr>
            <a:cxnSpLocks/>
          </p:cNvCxnSpPr>
          <p:nvPr/>
        </p:nvCxnSpPr>
        <p:spPr>
          <a:xfrm>
            <a:off x="2487189" y="5119635"/>
            <a:ext cx="10352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0F126F-7294-D0B3-2F20-69AB062AFBFB}"/>
              </a:ext>
            </a:extLst>
          </p:cNvPr>
          <p:cNvSpPr txBox="1"/>
          <p:nvPr/>
        </p:nvSpPr>
        <p:spPr>
          <a:xfrm>
            <a:off x="4709795" y="504663"/>
            <a:ext cx="240944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Occupied patch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992AE9-6F4D-90AC-BFBD-F7816AA457C2}"/>
              </a:ext>
            </a:extLst>
          </p:cNvPr>
          <p:cNvSpPr txBox="1"/>
          <p:nvPr/>
        </p:nvSpPr>
        <p:spPr>
          <a:xfrm>
            <a:off x="574876" y="5522318"/>
            <a:ext cx="308744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Searching individual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(no resource)</a:t>
            </a:r>
            <a:endParaRPr lang="he-IL" sz="2400" b="1" dirty="0">
              <a:solidFill>
                <a:srgbClr val="FF0000"/>
              </a:solidFill>
            </a:endParaRPr>
          </a:p>
        </p:txBody>
      </p:sp>
      <p:pic>
        <p:nvPicPr>
          <p:cNvPr id="72" name="Picture 71" descr="A picture containing text&#10;&#10;Description automatically generated">
            <a:extLst>
              <a:ext uri="{FF2B5EF4-FFF2-40B4-BE49-F238E27FC236}">
                <a16:creationId xmlns:a16="http://schemas.microsoft.com/office/drawing/2014/main" id="{F182BA2F-D8E4-971B-E1DB-7C34E62C23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4528490" y="3844657"/>
            <a:ext cx="920537" cy="872860"/>
          </a:xfrm>
          <a:prstGeom prst="rect">
            <a:avLst/>
          </a:prstGeom>
        </p:spPr>
      </p:pic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A256AD2-F010-C9A0-7632-BAC4BA645E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6204298" y="4673413"/>
            <a:ext cx="920537" cy="872860"/>
          </a:xfrm>
          <a:prstGeom prst="rect">
            <a:avLst/>
          </a:prstGeom>
        </p:spPr>
      </p:pic>
      <p:pic>
        <p:nvPicPr>
          <p:cNvPr id="74" name="Picture 73" descr="A picture containing text&#10;&#10;Description automatically generated">
            <a:extLst>
              <a:ext uri="{FF2B5EF4-FFF2-40B4-BE49-F238E27FC236}">
                <a16:creationId xmlns:a16="http://schemas.microsoft.com/office/drawing/2014/main" id="{B869B29F-AFCA-1CD3-B50E-21E729D156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65857" r="79916" b="16507"/>
          <a:stretch/>
        </p:blipFill>
        <p:spPr>
          <a:xfrm>
            <a:off x="5342436" y="3853325"/>
            <a:ext cx="920537" cy="87286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B93255A-BD2E-3EAE-12BC-F497DA4D22AB}"/>
              </a:ext>
            </a:extLst>
          </p:cNvPr>
          <p:cNvSpPr/>
          <p:nvPr/>
        </p:nvSpPr>
        <p:spPr>
          <a:xfrm>
            <a:off x="5367900" y="3078416"/>
            <a:ext cx="882124" cy="831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D9D2F1-78F8-228C-2578-3335EE7E6F4D}"/>
              </a:ext>
            </a:extLst>
          </p:cNvPr>
          <p:cNvSpPr/>
          <p:nvPr/>
        </p:nvSpPr>
        <p:spPr>
          <a:xfrm>
            <a:off x="3662889" y="3077992"/>
            <a:ext cx="882124" cy="831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3CCB4E-C89F-14AA-AAA1-87EA1BED007A}"/>
              </a:ext>
            </a:extLst>
          </p:cNvPr>
          <p:cNvSpPr/>
          <p:nvPr/>
        </p:nvSpPr>
        <p:spPr>
          <a:xfrm>
            <a:off x="3691393" y="4717635"/>
            <a:ext cx="882124" cy="831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3" name="Picture 82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818556E7-0751-7CDB-17BD-4130485BE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32" y="2285300"/>
            <a:ext cx="706486" cy="644117"/>
          </a:xfrm>
          <a:prstGeom prst="rect">
            <a:avLst/>
          </a:prstGeom>
        </p:spPr>
      </p:pic>
      <p:pic>
        <p:nvPicPr>
          <p:cNvPr id="84" name="Picture 83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C3A4CE47-1B0E-C167-5BD1-8266D95BB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12" y="5465516"/>
            <a:ext cx="706486" cy="644117"/>
          </a:xfrm>
          <a:prstGeom prst="rect">
            <a:avLst/>
          </a:prstGeom>
        </p:spPr>
      </p:pic>
      <p:pic>
        <p:nvPicPr>
          <p:cNvPr id="85" name="Picture 84" descr="A close-up of a plant&#10;&#10;Description automatically generated with medium confidence">
            <a:extLst>
              <a:ext uri="{FF2B5EF4-FFF2-40B4-BE49-F238E27FC236}">
                <a16:creationId xmlns:a16="http://schemas.microsoft.com/office/drawing/2014/main" id="{CF84660E-3E2E-E7A0-4D53-EC6BAB279B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62" y="4684741"/>
            <a:ext cx="706486" cy="64411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8564C1F0-256C-AC16-8FF9-9F56B1ABD893}"/>
              </a:ext>
            </a:extLst>
          </p:cNvPr>
          <p:cNvSpPr/>
          <p:nvPr/>
        </p:nvSpPr>
        <p:spPr>
          <a:xfrm>
            <a:off x="5359832" y="5507984"/>
            <a:ext cx="882124" cy="831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A5E8E5-1F7E-FF56-F10D-BEC4B9892C0D}"/>
              </a:ext>
            </a:extLst>
          </p:cNvPr>
          <p:cNvCxnSpPr>
            <a:cxnSpLocks/>
          </p:cNvCxnSpPr>
          <p:nvPr/>
        </p:nvCxnSpPr>
        <p:spPr>
          <a:xfrm>
            <a:off x="2774878" y="5974072"/>
            <a:ext cx="275076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eer with a plant on its head&#10;&#10;Description automatically generated with low confidence">
            <a:extLst>
              <a:ext uri="{FF2B5EF4-FFF2-40B4-BE49-F238E27FC236}">
                <a16:creationId xmlns:a16="http://schemas.microsoft.com/office/drawing/2014/main" id="{147A6D15-CC95-91C3-17D9-9FA39C5BD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2" b="97479" l="2358" r="95755">
                        <a14:foregroundMark x1="91981" y1="70588" x2="91981" y2="70588"/>
                        <a14:foregroundMark x1="96698" y1="72689" x2="96698" y2="72689"/>
                        <a14:foregroundMark x1="92453" y1="93697" x2="92453" y2="93697"/>
                        <a14:foregroundMark x1="88208" y1="97899" x2="88208" y2="97899"/>
                        <a14:foregroundMark x1="7075" y1="34874" x2="7075" y2="34874"/>
                        <a14:foregroundMark x1="8962" y1="8403" x2="8962" y2="8403"/>
                        <a14:foregroundMark x1="2830" y1="12605" x2="2830" y2="12605"/>
                        <a14:foregroundMark x1="31604" y1="5462" x2="31604" y2="5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42" y="5400649"/>
            <a:ext cx="651481" cy="731379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5745BB-AC6A-CFEA-9E54-9D7E24692FDB}"/>
              </a:ext>
            </a:extLst>
          </p:cNvPr>
          <p:cNvCxnSpPr>
            <a:cxnSpLocks/>
          </p:cNvCxnSpPr>
          <p:nvPr/>
        </p:nvCxnSpPr>
        <p:spPr>
          <a:xfrm flipV="1">
            <a:off x="2947292" y="3438821"/>
            <a:ext cx="1232221" cy="20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71B8307-E963-AA29-27D9-BFDBA1CD4895}"/>
              </a:ext>
            </a:extLst>
          </p:cNvPr>
          <p:cNvCxnSpPr>
            <a:cxnSpLocks/>
          </p:cNvCxnSpPr>
          <p:nvPr/>
        </p:nvCxnSpPr>
        <p:spPr>
          <a:xfrm>
            <a:off x="5778565" y="877065"/>
            <a:ext cx="21906" cy="23310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BFFAA4B-5F37-54D1-5ACD-3028990B405A}"/>
              </a:ext>
            </a:extLst>
          </p:cNvPr>
          <p:cNvSpPr/>
          <p:nvPr/>
        </p:nvSpPr>
        <p:spPr>
          <a:xfrm>
            <a:off x="83383" y="-47530"/>
            <a:ext cx="17410203" cy="74996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E9EBCE3-D189-404C-9A69-9C3FC0F9E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8985" y="3724923"/>
            <a:ext cx="2938720" cy="27900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C6A0226-9D52-C740-F5C2-3E18DFA5DC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01094" y="3709355"/>
            <a:ext cx="2963254" cy="2790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DE4C997-3394-3167-BC5A-CF995D441F67}"/>
                  </a:ext>
                </a:extLst>
              </p:cNvPr>
              <p:cNvSpPr txBox="1"/>
              <p:nvPr/>
            </p:nvSpPr>
            <p:spPr>
              <a:xfrm>
                <a:off x="11641618" y="6539422"/>
                <a:ext cx="47840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(Type 1 giving up rate)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DE4C997-3394-3167-BC5A-CF995D44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1618" y="6539422"/>
                <a:ext cx="4784002" cy="553998"/>
              </a:xfrm>
              <a:prstGeom prst="rect">
                <a:avLst/>
              </a:prstGeom>
              <a:blipFill>
                <a:blip r:embed="rId9"/>
                <a:stretch>
                  <a:fillRect t="-24176" r="-4974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6" name="Picture 85">
            <a:extLst>
              <a:ext uri="{FF2B5EF4-FFF2-40B4-BE49-F238E27FC236}">
                <a16:creationId xmlns:a16="http://schemas.microsoft.com/office/drawing/2014/main" id="{34118CCF-9B95-A25C-DDCA-23701435F7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08838" y="970397"/>
            <a:ext cx="2955508" cy="27000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B1668B7-A5AD-EC9B-586F-41D7F90F63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5565" y="983299"/>
            <a:ext cx="2813287" cy="2700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4255556-B5D6-98B8-B6C3-54581C519F67}"/>
              </a:ext>
            </a:extLst>
          </p:cNvPr>
          <p:cNvSpPr/>
          <p:nvPr/>
        </p:nvSpPr>
        <p:spPr>
          <a:xfrm>
            <a:off x="11431840" y="560952"/>
            <a:ext cx="2520000" cy="38951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28656B5-B0A6-0126-BE44-00CA3CF07953}"/>
                  </a:ext>
                </a:extLst>
              </p:cNvPr>
              <p:cNvSpPr txBox="1"/>
              <p:nvPr/>
            </p:nvSpPr>
            <p:spPr>
              <a:xfrm>
                <a:off x="11468845" y="583241"/>
                <a:ext cx="2520000" cy="353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28656B5-B0A6-0126-BE44-00CA3CF0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845" y="583241"/>
                <a:ext cx="2520000" cy="353302"/>
              </a:xfrm>
              <a:prstGeom prst="rect">
                <a:avLst/>
              </a:prstGeom>
              <a:blipFill>
                <a:blip r:embed="rId12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17346413-0E9F-B335-B6AD-E3B37708ABEC}"/>
              </a:ext>
            </a:extLst>
          </p:cNvPr>
          <p:cNvSpPr/>
          <p:nvPr/>
        </p:nvSpPr>
        <p:spPr>
          <a:xfrm>
            <a:off x="14249122" y="560133"/>
            <a:ext cx="2520000" cy="38951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A67715-FE07-EEE1-C759-53FE5CC537C7}"/>
                  </a:ext>
                </a:extLst>
              </p:cNvPr>
              <p:cNvSpPr txBox="1"/>
              <p:nvPr/>
            </p:nvSpPr>
            <p:spPr>
              <a:xfrm>
                <a:off x="14367451" y="578226"/>
                <a:ext cx="2355901" cy="353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A67715-FE07-EEE1-C759-53FE5CC53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7451" y="578226"/>
                <a:ext cx="2355901" cy="353302"/>
              </a:xfrm>
              <a:prstGeom prst="rect">
                <a:avLst/>
              </a:prstGeom>
              <a:blipFill>
                <a:blip r:embed="rId13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B0CD9C17-377C-450B-EC99-8ED8E179D15A}"/>
              </a:ext>
            </a:extLst>
          </p:cNvPr>
          <p:cNvSpPr txBox="1"/>
          <p:nvPr/>
        </p:nvSpPr>
        <p:spPr>
          <a:xfrm>
            <a:off x="11590297" y="1457197"/>
            <a:ext cx="1347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686F6"/>
                </a:solidFill>
              </a:rPr>
              <a:t>Coexistence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4C3BF9-64E9-174A-98CC-1D8361CD788E}"/>
              </a:ext>
            </a:extLst>
          </p:cNvPr>
          <p:cNvSpPr txBox="1"/>
          <p:nvPr/>
        </p:nvSpPr>
        <p:spPr>
          <a:xfrm>
            <a:off x="12664423" y="2683189"/>
            <a:ext cx="1347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686F6"/>
                </a:solidFill>
              </a:rPr>
              <a:t>Coexistence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8FC8F5-2575-C29C-5EB4-AB56F7B0A462}"/>
              </a:ext>
            </a:extLst>
          </p:cNvPr>
          <p:cNvSpPr txBox="1"/>
          <p:nvPr/>
        </p:nvSpPr>
        <p:spPr>
          <a:xfrm rot="-1380000">
            <a:off x="12093742" y="2030813"/>
            <a:ext cx="1243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7979"/>
                </a:solidFill>
              </a:rPr>
              <a:t>Type 2 wins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3CFDDF-B6DA-D6B2-B84F-86E224EA1946}"/>
              </a:ext>
            </a:extLst>
          </p:cNvPr>
          <p:cNvSpPr txBox="1"/>
          <p:nvPr/>
        </p:nvSpPr>
        <p:spPr>
          <a:xfrm>
            <a:off x="11724422" y="3049159"/>
            <a:ext cx="1243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17BFF"/>
                </a:solidFill>
              </a:rPr>
              <a:t>Type 1 wins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F4C3C6-0E53-FF20-7491-A9D79FAA5EAC}"/>
              </a:ext>
            </a:extLst>
          </p:cNvPr>
          <p:cNvSpPr txBox="1"/>
          <p:nvPr/>
        </p:nvSpPr>
        <p:spPr>
          <a:xfrm>
            <a:off x="12615630" y="1067988"/>
            <a:ext cx="1243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17BFF"/>
                </a:solidFill>
              </a:rPr>
              <a:t>Type 1 wins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1FDB27-E110-900E-B103-860A12BA4260}"/>
              </a:ext>
            </a:extLst>
          </p:cNvPr>
          <p:cNvSpPr txBox="1"/>
          <p:nvPr/>
        </p:nvSpPr>
        <p:spPr>
          <a:xfrm>
            <a:off x="14933215" y="2053939"/>
            <a:ext cx="1243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7979"/>
                </a:solidFill>
              </a:rPr>
              <a:t>Type 2 wins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8A033A-D450-28BF-61B1-9A7C17106889}"/>
              </a:ext>
            </a:extLst>
          </p:cNvPr>
          <p:cNvSpPr txBox="1"/>
          <p:nvPr/>
        </p:nvSpPr>
        <p:spPr>
          <a:xfrm>
            <a:off x="14419249" y="1064390"/>
            <a:ext cx="1347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686F6"/>
                </a:solidFill>
              </a:rPr>
              <a:t>Coexistence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D5F6E3-E521-2D56-3D07-BF95DB62B0F2}"/>
              </a:ext>
            </a:extLst>
          </p:cNvPr>
          <p:cNvSpPr txBox="1"/>
          <p:nvPr/>
        </p:nvSpPr>
        <p:spPr>
          <a:xfrm>
            <a:off x="15509122" y="3038241"/>
            <a:ext cx="1347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686F6"/>
                </a:solidFill>
              </a:rPr>
              <a:t>Coexistence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988792A-6DC0-4C40-0B61-F8A8C19855AE}"/>
                  </a:ext>
                </a:extLst>
              </p:cNvPr>
              <p:cNvSpPr txBox="1"/>
              <p:nvPr/>
            </p:nvSpPr>
            <p:spPr>
              <a:xfrm rot="16200000">
                <a:off x="8695007" y="3345866"/>
                <a:ext cx="42580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(Type 2 giving up rate)</a:t>
                </a:r>
                <a:endParaRPr lang="en-US" sz="400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988792A-6DC0-4C40-0B61-F8A8C198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95007" y="3345866"/>
                <a:ext cx="4258025" cy="492443"/>
              </a:xfrm>
              <a:prstGeom prst="rect">
                <a:avLst/>
              </a:prstGeom>
              <a:blipFill>
                <a:blip r:embed="rId14"/>
                <a:stretch>
                  <a:fillRect l="-23457" t="-4864" r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09CA148C-D4E3-1AC5-ADA9-500CAB50A291}"/>
              </a:ext>
            </a:extLst>
          </p:cNvPr>
          <p:cNvSpPr txBox="1"/>
          <p:nvPr/>
        </p:nvSpPr>
        <p:spPr>
          <a:xfrm>
            <a:off x="12715437" y="3848857"/>
            <a:ext cx="13797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Hawk wins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455C75-87EA-2FAD-9D43-B8C9AAC4341F}"/>
              </a:ext>
            </a:extLst>
          </p:cNvPr>
          <p:cNvSpPr txBox="1"/>
          <p:nvPr/>
        </p:nvSpPr>
        <p:spPr>
          <a:xfrm>
            <a:off x="11724410" y="5822888"/>
            <a:ext cx="13797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Dove wins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43BEAF7-2E76-94D7-D2B5-595F718A60B3}"/>
              </a:ext>
            </a:extLst>
          </p:cNvPr>
          <p:cNvSpPr txBox="1"/>
          <p:nvPr/>
        </p:nvSpPr>
        <p:spPr>
          <a:xfrm>
            <a:off x="11512345" y="3800661"/>
            <a:ext cx="13797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Hawk-Dove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Coexistence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627997-239C-C0F8-BFEA-2FBA9B4C9DF5}"/>
              </a:ext>
            </a:extLst>
          </p:cNvPr>
          <p:cNvSpPr txBox="1"/>
          <p:nvPr/>
        </p:nvSpPr>
        <p:spPr>
          <a:xfrm rot="16200000">
            <a:off x="12975086" y="5228985"/>
            <a:ext cx="13797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Hawk-Dove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Coexistence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05FE969-04E5-EFD3-EBDB-2F4D59765628}"/>
              </a:ext>
            </a:extLst>
          </p:cNvPr>
          <p:cNvSpPr txBox="1"/>
          <p:nvPr/>
        </p:nvSpPr>
        <p:spPr>
          <a:xfrm>
            <a:off x="12014095" y="4291330"/>
            <a:ext cx="13797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Competition-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Colonization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D22023-39E6-A149-F1C4-79F0E63B2664}"/>
                  </a:ext>
                </a:extLst>
              </p:cNvPr>
              <p:cNvSpPr txBox="1"/>
              <p:nvPr/>
            </p:nvSpPr>
            <p:spPr>
              <a:xfrm rot="20141337">
                <a:off x="12301093" y="4704407"/>
                <a:ext cx="137971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Rule</a:t>
                </a:r>
                <a:endParaRPr lang="he-IL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D22023-39E6-A149-F1C4-79F0E63B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41337">
                <a:off x="12301093" y="4704407"/>
                <a:ext cx="137971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FAE3684-2275-41C8-6AC5-60DF5D6A7603}"/>
                  </a:ext>
                </a:extLst>
              </p:cNvPr>
              <p:cNvSpPr txBox="1"/>
              <p:nvPr/>
            </p:nvSpPr>
            <p:spPr>
              <a:xfrm rot="20811766">
                <a:off x="14686057" y="4216897"/>
                <a:ext cx="137971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Rule</a:t>
                </a:r>
                <a:endParaRPr lang="he-IL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FAE3684-2275-41C8-6AC5-60DF5D6A7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11766">
                <a:off x="14686057" y="4216897"/>
                <a:ext cx="1379712" cy="307777"/>
              </a:xfrm>
              <a:prstGeom prst="rect">
                <a:avLst/>
              </a:prstGeom>
              <a:blipFill>
                <a:blip r:embed="rId16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4061378-3661-2CF9-7F60-2419FEBCE433}"/>
                  </a:ext>
                </a:extLst>
              </p:cNvPr>
              <p:cNvSpPr txBox="1"/>
              <p:nvPr/>
            </p:nvSpPr>
            <p:spPr>
              <a:xfrm rot="19986467">
                <a:off x="15093688" y="5576635"/>
                <a:ext cx="137971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Rule</a:t>
                </a:r>
                <a:endParaRPr lang="he-IL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4061378-3661-2CF9-7F60-2419FEBC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86467">
                <a:off x="15093688" y="5576635"/>
                <a:ext cx="137971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7ED9C73D-DE13-0233-790A-A94602F406C8}"/>
              </a:ext>
            </a:extLst>
          </p:cNvPr>
          <p:cNvSpPr txBox="1"/>
          <p:nvPr/>
        </p:nvSpPr>
        <p:spPr>
          <a:xfrm>
            <a:off x="15839061" y="5787560"/>
            <a:ext cx="13797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Hawk-Dove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Coexistence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7E2E116-030E-BCCF-4CA8-2C28E6114FED}"/>
              </a:ext>
            </a:extLst>
          </p:cNvPr>
          <p:cNvSpPr txBox="1"/>
          <p:nvPr/>
        </p:nvSpPr>
        <p:spPr>
          <a:xfrm>
            <a:off x="14459349" y="3749779"/>
            <a:ext cx="13797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Hawk-Dove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Coexistence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C5B8EB-337D-F4B1-EF1A-F9070D922EDE}"/>
              </a:ext>
            </a:extLst>
          </p:cNvPr>
          <p:cNvSpPr txBox="1"/>
          <p:nvPr/>
        </p:nvSpPr>
        <p:spPr>
          <a:xfrm>
            <a:off x="14525413" y="4857026"/>
            <a:ext cx="13797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Dove wins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83A437-EF3F-85A2-0B5A-F60D1C1C6969}"/>
              </a:ext>
            </a:extLst>
          </p:cNvPr>
          <p:cNvSpPr txBox="1"/>
          <p:nvPr/>
        </p:nvSpPr>
        <p:spPr>
          <a:xfrm>
            <a:off x="15651310" y="5017863"/>
            <a:ext cx="13797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Hawk wins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BE47FE-14ED-A220-908C-E1D59C804181}"/>
              </a:ext>
            </a:extLst>
          </p:cNvPr>
          <p:cNvSpPr txBox="1"/>
          <p:nvPr/>
        </p:nvSpPr>
        <p:spPr>
          <a:xfrm>
            <a:off x="12349915" y="5243548"/>
            <a:ext cx="137971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“Submission-</a:t>
            </a:r>
          </a:p>
          <a:p>
            <a:r>
              <a:rPr lang="en-US" sz="1400" dirty="0">
                <a:solidFill>
                  <a:schemeClr val="bg1"/>
                </a:solidFill>
              </a:rPr>
              <a:t>Discovery”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398855-5DC3-78EB-8780-3F82ED1CFBC5}"/>
              </a:ext>
            </a:extLst>
          </p:cNvPr>
          <p:cNvSpPr/>
          <p:nvPr/>
        </p:nvSpPr>
        <p:spPr>
          <a:xfrm>
            <a:off x="-12524" y="32098"/>
            <a:ext cx="17560800" cy="74996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A869CCC-BDAE-814C-0630-9236E1E84CC6}"/>
              </a:ext>
            </a:extLst>
          </p:cNvPr>
          <p:cNvSpPr/>
          <p:nvPr/>
        </p:nvSpPr>
        <p:spPr>
          <a:xfrm>
            <a:off x="27351" y="7658"/>
            <a:ext cx="17560800" cy="74996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82D60-FA93-C6B7-A767-27669E951412}"/>
              </a:ext>
            </a:extLst>
          </p:cNvPr>
          <p:cNvSpPr txBox="1"/>
          <p:nvPr/>
        </p:nvSpPr>
        <p:spPr>
          <a:xfrm>
            <a:off x="10437897" y="467545"/>
            <a:ext cx="63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B51D4-30A2-C956-4818-FFA410AFF42D}"/>
              </a:ext>
            </a:extLst>
          </p:cNvPr>
          <p:cNvSpPr txBox="1"/>
          <p:nvPr/>
        </p:nvSpPr>
        <p:spPr>
          <a:xfrm>
            <a:off x="735641" y="556598"/>
            <a:ext cx="44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2644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127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2</cp:revision>
  <dcterms:created xsi:type="dcterms:W3CDTF">2024-08-26T22:40:28Z</dcterms:created>
  <dcterms:modified xsi:type="dcterms:W3CDTF">2024-08-28T21:29:34Z</dcterms:modified>
</cp:coreProperties>
</file>