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B74"/>
    <a:srgbClr val="B3B5C5"/>
    <a:srgbClr val="A5A7BB"/>
    <a:srgbClr val="5A5C78"/>
    <a:srgbClr val="242530"/>
    <a:srgbClr val="B7B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22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8CB9-4548-4651-AE5E-057C9BBFC45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5900" y="1143000"/>
            <a:ext cx="728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5DCF5-DCC2-4FDB-9A4E-D935D4754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5DCF5-DCC2-4FDB-9A4E-D935D4754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2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9843D-C80F-4021-A097-78382594F44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B9711-46A1-445F-B6C0-08496328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C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1647CA6-8633-801F-8171-81EB35EE2F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555488" y="3660169"/>
            <a:ext cx="2251943" cy="28031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BB582A2-167F-05C4-FB47-9AC480C1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891871" y="3640963"/>
            <a:ext cx="2251943" cy="27673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86920-D228-33A7-3C3A-A08B5EA19FBE}"/>
              </a:ext>
            </a:extLst>
          </p:cNvPr>
          <p:cNvSpPr/>
          <p:nvPr/>
        </p:nvSpPr>
        <p:spPr>
          <a:xfrm>
            <a:off x="11200161" y="688490"/>
            <a:ext cx="279698" cy="247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5E882-D5E5-B795-6C2C-BA217D2B79A2}"/>
              </a:ext>
            </a:extLst>
          </p:cNvPr>
          <p:cNvSpPr/>
          <p:nvPr/>
        </p:nvSpPr>
        <p:spPr>
          <a:xfrm>
            <a:off x="13755103" y="700988"/>
            <a:ext cx="279698" cy="247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3DB05-0F60-5418-4EFF-458E5649E7F9}"/>
              </a:ext>
            </a:extLst>
          </p:cNvPr>
          <p:cNvSpPr/>
          <p:nvPr/>
        </p:nvSpPr>
        <p:spPr>
          <a:xfrm>
            <a:off x="11190448" y="3829359"/>
            <a:ext cx="374084" cy="337951"/>
          </a:xfrm>
          <a:prstGeom prst="rect">
            <a:avLst/>
          </a:prstGeom>
          <a:solidFill>
            <a:srgbClr val="B7BC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6CD1B-B608-0E4C-B2AC-23613C0EEB0E}"/>
              </a:ext>
            </a:extLst>
          </p:cNvPr>
          <p:cNvSpPr/>
          <p:nvPr/>
        </p:nvSpPr>
        <p:spPr>
          <a:xfrm>
            <a:off x="13895192" y="3911171"/>
            <a:ext cx="284061" cy="312502"/>
          </a:xfrm>
          <a:prstGeom prst="rect">
            <a:avLst/>
          </a:prstGeom>
          <a:solidFill>
            <a:srgbClr val="B7BCD8"/>
          </a:solidFill>
          <a:ln>
            <a:solidFill>
              <a:srgbClr val="B7BC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06BF-215F-4B61-A85B-593DA5D8277A}"/>
              </a:ext>
            </a:extLst>
          </p:cNvPr>
          <p:cNvSpPr txBox="1"/>
          <p:nvPr/>
        </p:nvSpPr>
        <p:spPr>
          <a:xfrm>
            <a:off x="11169459" y="3737720"/>
            <a:ext cx="416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F03418-540B-30DD-7E07-B0EBADF7B4B4}"/>
              </a:ext>
            </a:extLst>
          </p:cNvPr>
          <p:cNvSpPr txBox="1"/>
          <p:nvPr/>
        </p:nvSpPr>
        <p:spPr>
          <a:xfrm>
            <a:off x="13821680" y="3821200"/>
            <a:ext cx="548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DD537-515A-B506-9993-0883E8443438}"/>
              </a:ext>
            </a:extLst>
          </p:cNvPr>
          <p:cNvSpPr txBox="1"/>
          <p:nvPr/>
        </p:nvSpPr>
        <p:spPr>
          <a:xfrm>
            <a:off x="13715657" y="595630"/>
            <a:ext cx="548640" cy="492443"/>
          </a:xfrm>
          <a:prstGeom prst="rect">
            <a:avLst/>
          </a:prstGeom>
          <a:solidFill>
            <a:srgbClr val="B7BCD8"/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04516-6D53-8ADB-DA99-B1C0E556BD5E}"/>
              </a:ext>
            </a:extLst>
          </p:cNvPr>
          <p:cNvSpPr txBox="1"/>
          <p:nvPr/>
        </p:nvSpPr>
        <p:spPr>
          <a:xfrm>
            <a:off x="11065690" y="550595"/>
            <a:ext cx="548640" cy="492443"/>
          </a:xfrm>
          <a:prstGeom prst="rect">
            <a:avLst/>
          </a:prstGeom>
          <a:solidFill>
            <a:srgbClr val="B7BCD8"/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5F308-F797-909D-ABDD-EB7DBCEBE3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02060">
                <a:tint val="45000"/>
                <a:satMod val="400000"/>
              </a:srgbClr>
            </a:duotone>
          </a:blip>
          <a:srcRect r="4345"/>
          <a:stretch/>
        </p:blipFill>
        <p:spPr>
          <a:xfrm>
            <a:off x="4307719" y="320511"/>
            <a:ext cx="6137806" cy="62169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B2C0E0-95F4-6C79-6734-C80F819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21217" y="911122"/>
            <a:ext cx="2746167" cy="21777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E64AA25-73CF-FD87-7427-38C8AFAB97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002060">
                <a:tint val="45000"/>
                <a:satMod val="400000"/>
              </a:srgbClr>
            </a:duotone>
          </a:blip>
          <a:srcRect r="1519"/>
          <a:stretch/>
        </p:blipFill>
        <p:spPr>
          <a:xfrm>
            <a:off x="13180867" y="911594"/>
            <a:ext cx="2701729" cy="2164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ABB1BA-51FF-D6D7-1EDC-B03B1DBAD20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780233" y="376773"/>
            <a:ext cx="3929611" cy="23339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D5430D-0926-59D0-A096-9341B38C3DF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32739" y="3384824"/>
            <a:ext cx="3337581" cy="2303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584E3FC-2B84-E68A-7B8D-7CAC4BBB3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293" y="1773062"/>
            <a:ext cx="4286904" cy="283853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D717FF6-78A3-299D-5282-6DCD559E332E}"/>
              </a:ext>
            </a:extLst>
          </p:cNvPr>
          <p:cNvSpPr/>
          <p:nvPr/>
        </p:nvSpPr>
        <p:spPr>
          <a:xfrm>
            <a:off x="262493" y="1734962"/>
            <a:ext cx="4309507" cy="29005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AF4C6A-761D-603F-AED7-B51A444F6278}"/>
              </a:ext>
            </a:extLst>
          </p:cNvPr>
          <p:cNvSpPr/>
          <p:nvPr/>
        </p:nvSpPr>
        <p:spPr>
          <a:xfrm>
            <a:off x="6512" y="0"/>
            <a:ext cx="16188132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7B5E3C-22B4-1061-6B46-523F412F9C11}"/>
              </a:ext>
            </a:extLst>
          </p:cNvPr>
          <p:cNvSpPr/>
          <p:nvPr/>
        </p:nvSpPr>
        <p:spPr>
          <a:xfrm>
            <a:off x="85554" y="76200"/>
            <a:ext cx="16029330" cy="67119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940AC9-0AFE-482B-CB42-B4A262A1329F}"/>
              </a:ext>
            </a:extLst>
          </p:cNvPr>
          <p:cNvSpPr/>
          <p:nvPr/>
        </p:nvSpPr>
        <p:spPr>
          <a:xfrm>
            <a:off x="4576690" y="301460"/>
            <a:ext cx="11361256" cy="629317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2</cp:revision>
  <dcterms:created xsi:type="dcterms:W3CDTF">2024-08-26T18:25:44Z</dcterms:created>
  <dcterms:modified xsi:type="dcterms:W3CDTF">2024-08-26T22:05:52Z</dcterms:modified>
</cp:coreProperties>
</file>