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>
        <p:scale>
          <a:sx n="75" d="100"/>
          <a:sy n="75" d="100"/>
        </p:scale>
        <p:origin x="117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9142-3FB8-40B5-9A0F-3357DEAC1F8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3" y="1143000"/>
            <a:ext cx="653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2D4CE-5107-4A02-9599-806B5A656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5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513" y="1143000"/>
            <a:ext cx="653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2D4CE-5107-4A02-9599-806B5A6568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4325B-6DEC-491D-B0B8-3921CD7F65AE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C7E57-4F7B-4E3F-902E-86B88172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C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diagram of a genetic gene&#10;&#10;Description automatically generated with medium confidence">
            <a:extLst>
              <a:ext uri="{FF2B5EF4-FFF2-40B4-BE49-F238E27FC236}">
                <a16:creationId xmlns:a16="http://schemas.microsoft.com/office/drawing/2014/main" id="{9C190D62-9C48-5BB3-7A1B-4CDB28B2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429" y1="73395" x2="25429" y2="73064"/>
                        <a14:foregroundMark x1="13414" y1="86830" x2="13414" y2="86830"/>
                        <a14:foregroundMark x1="12079" y1="87227" x2="12079" y2="87227"/>
                        <a14:foregroundMark x1="10935" y1="87624" x2="10935" y2="87624"/>
                        <a14:backgroundMark x1="57025" y1="23296" x2="80229" y2="24686"/>
                        <a14:backgroundMark x1="58042" y1="22700" x2="51176" y2="21244"/>
                        <a14:backgroundMark x1="55372" y1="24818" x2="53465" y2="34414"/>
                        <a14:backgroundMark x1="53465" y1="34414" x2="53846" y2="36400"/>
                        <a14:backgroundMark x1="54482" y1="38518" x2="54482" y2="38518"/>
                        <a14:backgroundMark x1="54482" y1="38518" x2="54164" y2="34878"/>
                        <a14:backgroundMark x1="54291" y1="44540" x2="54291" y2="47981"/>
                        <a14:backgroundMark x1="54164" y1="42886" x2="54291" y2="47651"/>
                        <a14:backgroundMark x1="54291" y1="41496" x2="55054" y2="48908"/>
                        <a14:backgroundMark x1="55054" y1="48908" x2="54291" y2="48709"/>
                        <a14:backgroundMark x1="20534" y1="52151" x2="20089" y2="49040"/>
                        <a14:backgroundMark x1="20407" y1="42687" x2="20280" y2="30510"/>
                        <a14:backgroundMark x1="21869" y1="21575" x2="25874" y2="21310"/>
                        <a14:backgroundMark x1="42212" y1="20979" x2="46345" y2="21112"/>
                        <a14:backgroundMark x1="25620" y1="21707" x2="33121" y2="21575"/>
                        <a14:backgroundMark x1="38462" y1="21707" x2="54164" y2="21112"/>
                        <a14:backgroundMark x1="33694" y1="21112" x2="34901" y2="21575"/>
                        <a14:backgroundMark x1="19835" y1="59497" x2="19962" y2="41165"/>
                        <a14:backgroundMark x1="51812" y1="59960" x2="53020" y2="59232"/>
                        <a14:backgroundMark x1="54355" y1="53210" x2="54037" y2="51952"/>
                        <a14:backgroundMark x1="53274" y1="51621" x2="54736" y2="53541"/>
                        <a14:backgroundMark x1="24539" y1="61681" x2="27527" y2="61350"/>
                        <a14:backgroundMark x1="27972" y1="61218" x2="33249" y2="61813"/>
                        <a14:backgroundMark x1="32676" y1="61813" x2="34647" y2="61350"/>
                        <a14:backgroundMark x1="25111" y1="78160" x2="25111" y2="78160"/>
                        <a14:backgroundMark x1="25111" y1="78160" x2="25111" y2="78160"/>
                        <a14:backgroundMark x1="50032" y1="62475" x2="51685" y2="62144"/>
                        <a14:backgroundMark x1="45455" y1="61813" x2="45455" y2="61813"/>
                        <a14:backgroundMark x1="45455" y1="61813" x2="45455" y2="61813"/>
                        <a14:backgroundMark x1="79784" y1="63071" x2="80102" y2="62608"/>
                        <a14:backgroundMark x1="52384" y1="62740" x2="53910" y2="62872"/>
                        <a14:backgroundMark x1="54482" y1="63071" x2="55245" y2="62409"/>
                        <a14:backgroundMark x1="40623" y1="61880" x2="40623" y2="61880"/>
                        <a14:backgroundMark x1="38843" y1="61946" x2="38843" y2="61946"/>
                        <a14:backgroundMark x1="36999" y1="61880" x2="36999" y2="61880"/>
                        <a14:backgroundMark x1="38017" y1="60490" x2="38017" y2="60490"/>
                        <a14:backgroundMark x1="42594" y1="60424" x2="42594" y2="60424"/>
                        <a14:backgroundMark x1="41132" y1="60357" x2="41132" y2="60357"/>
                        <a14:backgroundMark x1="45900" y1="60424" x2="45391" y2="60424"/>
                        <a14:backgroundMark x1="47934" y1="60424" x2="47934" y2="60424"/>
                        <a14:backgroundMark x1="23903" y1="66645" x2="23903" y2="66645"/>
                        <a14:backgroundMark x1="23840" y1="68167" x2="23713" y2="66512"/>
                        <a14:backgroundMark x1="23713" y1="69689" x2="23776" y2="68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00" y="-549275"/>
            <a:ext cx="71394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D4FAC-6201-9506-7321-101298871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176" y="3572291"/>
            <a:ext cx="576000" cy="37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29B3C-7A09-8F73-05F8-A0ADF3B7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876" y="3572291"/>
            <a:ext cx="576000" cy="373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B15D2F-F8AD-47B4-E321-E403385C252D}"/>
              </a:ext>
            </a:extLst>
          </p:cNvPr>
          <p:cNvSpPr/>
          <p:nvPr/>
        </p:nvSpPr>
        <p:spPr>
          <a:xfrm>
            <a:off x="-2452" y="1"/>
            <a:ext cx="12194452" cy="57594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9A4B3-A9F1-C622-A1EC-09254F0ED7C1}"/>
              </a:ext>
            </a:extLst>
          </p:cNvPr>
          <p:cNvSpPr/>
          <p:nvPr/>
        </p:nvSpPr>
        <p:spPr>
          <a:xfrm>
            <a:off x="-82281" y="76200"/>
            <a:ext cx="12204000" cy="57594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1</cp:revision>
  <dcterms:created xsi:type="dcterms:W3CDTF">2024-08-26T22:09:08Z</dcterms:created>
  <dcterms:modified xsi:type="dcterms:W3CDTF">2024-08-26T22:16:52Z</dcterms:modified>
</cp:coreProperties>
</file>