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65052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A52"/>
    <a:srgbClr val="042433"/>
    <a:srgbClr val="B7B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>
        <p:scale>
          <a:sx n="75" d="100"/>
          <a:sy n="75" d="100"/>
        </p:scale>
        <p:origin x="87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3517-E23C-4EC3-9AEC-B1DD96070F2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33425" y="1143000"/>
            <a:ext cx="832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3430-F86C-4430-828C-09D4AE468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33425" y="1143000"/>
            <a:ext cx="8324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3430-F86C-4430-828C-09D4AE468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155" y="1001553"/>
            <a:ext cx="1237892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155" y="3214319"/>
            <a:ext cx="123789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1561" y="325823"/>
            <a:ext cx="3558942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735" y="325823"/>
            <a:ext cx="10470510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139" y="1525704"/>
            <a:ext cx="1423576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139" y="4095459"/>
            <a:ext cx="1423576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82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735" y="1629117"/>
            <a:ext cx="701472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5777" y="1629117"/>
            <a:ext cx="7014726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885" y="325824"/>
            <a:ext cx="14235768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885" y="1500205"/>
            <a:ext cx="698248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6885" y="2235432"/>
            <a:ext cx="6982489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5777" y="1500205"/>
            <a:ext cx="70168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5777" y="2235432"/>
            <a:ext cx="701687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886" y="407988"/>
            <a:ext cx="532336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876" y="881140"/>
            <a:ext cx="835577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6886" y="1835944"/>
            <a:ext cx="532336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886" y="407988"/>
            <a:ext cx="532336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6876" y="881140"/>
            <a:ext cx="835577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6886" y="1835944"/>
            <a:ext cx="532336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735" y="325824"/>
            <a:ext cx="1423576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735" y="1629117"/>
            <a:ext cx="1423576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4735" y="5672161"/>
            <a:ext cx="371367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5C250-EF76-4B4B-80C6-47317F6FD77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7360" y="5672161"/>
            <a:ext cx="557051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6824" y="5672161"/>
            <a:ext cx="371367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65877-32D8-4E00-B5DF-72204CA4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C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374ED-0C5F-3954-2E08-7A4ACEA21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0"/>
          <a:stretch/>
        </p:blipFill>
        <p:spPr>
          <a:xfrm>
            <a:off x="1123165" y="527946"/>
            <a:ext cx="3520468" cy="41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9D589-C5CC-E42E-9C55-DF8EAD828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2"/>
          <a:stretch/>
        </p:blipFill>
        <p:spPr>
          <a:xfrm>
            <a:off x="4634663" y="510274"/>
            <a:ext cx="3551081" cy="41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B51E7-5EA9-BC96-B31F-1C404A1E6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987" y="552674"/>
            <a:ext cx="3591309" cy="41220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CB2399-9B0B-2241-C1DC-FB3AB7858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4303" y="560294"/>
            <a:ext cx="3639649" cy="4111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ED8253-4399-EF5F-E3DD-65783149E66B}"/>
              </a:ext>
            </a:extLst>
          </p:cNvPr>
          <p:cNvSpPr/>
          <p:nvPr/>
        </p:nvSpPr>
        <p:spPr>
          <a:xfrm>
            <a:off x="1111288" y="514574"/>
            <a:ext cx="14333558" cy="5004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C339B-F9C2-76CC-3526-A3744E7F6B76}"/>
              </a:ext>
            </a:extLst>
          </p:cNvPr>
          <p:cNvSpPr/>
          <p:nvPr/>
        </p:nvSpPr>
        <p:spPr>
          <a:xfrm>
            <a:off x="66994" y="-1"/>
            <a:ext cx="16423200" cy="6084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B2E5DE-D130-D685-B854-B7E2F60CFD5B}"/>
              </a:ext>
            </a:extLst>
          </p:cNvPr>
          <p:cNvSpPr/>
          <p:nvPr/>
        </p:nvSpPr>
        <p:spPr>
          <a:xfrm>
            <a:off x="3493" y="10414"/>
            <a:ext cx="16422052" cy="6084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774E5E-3B3A-BEE9-D3E4-78934C2B87AD}"/>
              </a:ext>
            </a:extLst>
          </p:cNvPr>
          <p:cNvSpPr/>
          <p:nvPr/>
        </p:nvSpPr>
        <p:spPr>
          <a:xfrm>
            <a:off x="1121532" y="4638919"/>
            <a:ext cx="14333558" cy="858433"/>
          </a:xfrm>
          <a:prstGeom prst="rect">
            <a:avLst/>
          </a:prstGeom>
          <a:solidFill>
            <a:srgbClr val="063A52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DF2FF8-797B-BD61-A5CE-915DCBEA45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30043"/>
          <a:stretch/>
        </p:blipFill>
        <p:spPr>
          <a:xfrm>
            <a:off x="1218900" y="4731905"/>
            <a:ext cx="3340706" cy="676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7D979C-9954-1F9D-E55C-1F7228E75C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48948"/>
          <a:stretch/>
        </p:blipFill>
        <p:spPr>
          <a:xfrm>
            <a:off x="4785206" y="4735108"/>
            <a:ext cx="3226704" cy="6960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F2A72-1652-56B5-E631-168CF4515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38188"/>
          <a:stretch/>
        </p:blipFill>
        <p:spPr>
          <a:xfrm>
            <a:off x="8288311" y="4735108"/>
            <a:ext cx="3423390" cy="6960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973273-83C7-3657-8540-890728FFDBE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48025"/>
          <a:stretch/>
        </p:blipFill>
        <p:spPr>
          <a:xfrm>
            <a:off x="12040127" y="4745992"/>
            <a:ext cx="3201778" cy="676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5</cp:revision>
  <dcterms:created xsi:type="dcterms:W3CDTF">2024-08-26T20:10:54Z</dcterms:created>
  <dcterms:modified xsi:type="dcterms:W3CDTF">2024-08-26T22:03:46Z</dcterms:modified>
</cp:coreProperties>
</file>