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B74"/>
    <a:srgbClr val="B3B5C5"/>
    <a:srgbClr val="A5A7BB"/>
    <a:srgbClr val="5A5C78"/>
    <a:srgbClr val="242530"/>
    <a:srgbClr val="B7B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8CB9-4548-4651-AE5E-057C9BBFC45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5900" y="1143000"/>
            <a:ext cx="728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5DCF5-DCC2-4FDB-9A4E-D935D475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5DCF5-DCC2-4FDB-9A4E-D935D4754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2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9843D-C80F-4021-A097-78382594F4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C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DDC32A8-CBAD-7CD4-8298-112C31DAC865}"/>
              </a:ext>
            </a:extLst>
          </p:cNvPr>
          <p:cNvSpPr/>
          <p:nvPr/>
        </p:nvSpPr>
        <p:spPr>
          <a:xfrm>
            <a:off x="13287715" y="3656708"/>
            <a:ext cx="309538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5590B1-E1FA-87B6-CACE-45DC3AFAC009}"/>
              </a:ext>
            </a:extLst>
          </p:cNvPr>
          <p:cNvSpPr/>
          <p:nvPr/>
        </p:nvSpPr>
        <p:spPr>
          <a:xfrm>
            <a:off x="10819964" y="3653661"/>
            <a:ext cx="309538" cy="27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1647CA6-8633-801F-8171-81EB35EE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731" y="3640961"/>
            <a:ext cx="2223200" cy="27673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BB582A2-167F-05C4-FB47-9AC480C1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072" y="3640963"/>
            <a:ext cx="2251943" cy="27673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A6CD1B-B608-0E4C-B2AC-23613C0EEB0E}"/>
              </a:ext>
            </a:extLst>
          </p:cNvPr>
          <p:cNvSpPr/>
          <p:nvPr/>
        </p:nvSpPr>
        <p:spPr>
          <a:xfrm>
            <a:off x="14105393" y="3911171"/>
            <a:ext cx="284061" cy="312502"/>
          </a:xfrm>
          <a:prstGeom prst="rect">
            <a:avLst/>
          </a:prstGeom>
          <a:solidFill>
            <a:srgbClr val="B7BCD8"/>
          </a:solidFill>
          <a:ln>
            <a:solidFill>
              <a:srgbClr val="B7BC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06BF-215F-4B61-A85B-593DA5D8277A}"/>
              </a:ext>
            </a:extLst>
          </p:cNvPr>
          <p:cNvSpPr txBox="1"/>
          <p:nvPr/>
        </p:nvSpPr>
        <p:spPr>
          <a:xfrm>
            <a:off x="11487175" y="3821200"/>
            <a:ext cx="41606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03418-540B-30DD-7E07-B0EBADF7B4B4}"/>
              </a:ext>
            </a:extLst>
          </p:cNvPr>
          <p:cNvSpPr txBox="1"/>
          <p:nvPr/>
        </p:nvSpPr>
        <p:spPr>
          <a:xfrm>
            <a:off x="13885577" y="3821200"/>
            <a:ext cx="54864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5F308-F797-909D-ABDD-EB7DBCEBE3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41" r="4344" b="43691"/>
          <a:stretch/>
        </p:blipFill>
        <p:spPr>
          <a:xfrm>
            <a:off x="4717000" y="730414"/>
            <a:ext cx="5833628" cy="35006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ABB1BA-51FF-D6D7-1EDC-B03B1DBAD2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1562" y="288821"/>
            <a:ext cx="4586379" cy="2724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D5430D-0926-59D0-A096-9341B38C3D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123969" y="3293337"/>
            <a:ext cx="3651069" cy="25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584E3FC-2B84-E68A-7B8D-7CAC4BBB3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03" y="1773062"/>
            <a:ext cx="4286904" cy="283853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D717FF6-78A3-299D-5282-6DCD559E332E}"/>
              </a:ext>
            </a:extLst>
          </p:cNvPr>
          <p:cNvSpPr/>
          <p:nvPr/>
        </p:nvSpPr>
        <p:spPr>
          <a:xfrm>
            <a:off x="199433" y="1734962"/>
            <a:ext cx="4309507" cy="29005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AF4C6A-761D-603F-AED7-B51A444F6278}"/>
              </a:ext>
            </a:extLst>
          </p:cNvPr>
          <p:cNvSpPr/>
          <p:nvPr/>
        </p:nvSpPr>
        <p:spPr>
          <a:xfrm>
            <a:off x="6512" y="0"/>
            <a:ext cx="16188132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7B5E3C-22B4-1061-6B46-523F412F9C11}"/>
              </a:ext>
            </a:extLst>
          </p:cNvPr>
          <p:cNvSpPr/>
          <p:nvPr/>
        </p:nvSpPr>
        <p:spPr>
          <a:xfrm>
            <a:off x="27530" y="76200"/>
            <a:ext cx="16118882" cy="67119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4C777D7-4DB2-6A04-F6C2-633EEB0436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8264" y="4034724"/>
            <a:ext cx="371953" cy="19121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0DD537-515A-B506-9993-0883E8443438}"/>
              </a:ext>
            </a:extLst>
          </p:cNvPr>
          <p:cNvSpPr txBox="1"/>
          <p:nvPr/>
        </p:nvSpPr>
        <p:spPr>
          <a:xfrm>
            <a:off x="13925858" y="815086"/>
            <a:ext cx="548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2F725-F6BF-4362-7936-1268E5E2474B}"/>
              </a:ext>
            </a:extLst>
          </p:cNvPr>
          <p:cNvSpPr txBox="1"/>
          <p:nvPr/>
        </p:nvSpPr>
        <p:spPr>
          <a:xfrm>
            <a:off x="11587690" y="750304"/>
            <a:ext cx="548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FA8904-8AFB-CA97-5A28-C2E5B792BC93}"/>
              </a:ext>
            </a:extLst>
          </p:cNvPr>
          <p:cNvSpPr/>
          <p:nvPr/>
        </p:nvSpPr>
        <p:spPr>
          <a:xfrm>
            <a:off x="15574801" y="3698134"/>
            <a:ext cx="309538" cy="27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FCFA25-EEBF-55C9-16C4-6062AC69CF22}"/>
              </a:ext>
            </a:extLst>
          </p:cNvPr>
          <p:cNvSpPr/>
          <p:nvPr/>
        </p:nvSpPr>
        <p:spPr>
          <a:xfrm>
            <a:off x="10819964" y="3615187"/>
            <a:ext cx="5095034" cy="28189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EE3351-F767-AC50-54D1-01F52A49FD0B}"/>
              </a:ext>
            </a:extLst>
          </p:cNvPr>
          <p:cNvSpPr/>
          <p:nvPr/>
        </p:nvSpPr>
        <p:spPr>
          <a:xfrm>
            <a:off x="10806497" y="647701"/>
            <a:ext cx="5148000" cy="24411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BF815B-6EF8-1203-EBBD-F72721D13C75}"/>
              </a:ext>
            </a:extLst>
          </p:cNvPr>
          <p:cNvSpPr/>
          <p:nvPr/>
        </p:nvSpPr>
        <p:spPr>
          <a:xfrm>
            <a:off x="10831851" y="670432"/>
            <a:ext cx="5052488" cy="599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E64AA25-73CF-FD87-7427-38C8AFAB97B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396" r="1519"/>
          <a:stretch/>
        </p:blipFill>
        <p:spPr>
          <a:xfrm>
            <a:off x="13443601" y="924294"/>
            <a:ext cx="2471396" cy="21645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B2C0E0-95F4-6C79-6734-C80F81994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2350" y="911122"/>
            <a:ext cx="2746167" cy="217771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668B2B0-6D1E-2991-367E-9D5F39FD94F7}"/>
              </a:ext>
            </a:extLst>
          </p:cNvPr>
          <p:cNvSpPr txBox="1"/>
          <p:nvPr/>
        </p:nvSpPr>
        <p:spPr>
          <a:xfrm>
            <a:off x="11448272" y="554491"/>
            <a:ext cx="416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175D24-C084-ECBF-CE09-D0666FFE0C2A}"/>
              </a:ext>
            </a:extLst>
          </p:cNvPr>
          <p:cNvSpPr txBox="1"/>
          <p:nvPr/>
        </p:nvSpPr>
        <p:spPr>
          <a:xfrm>
            <a:off x="13846674" y="554491"/>
            <a:ext cx="548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37245-5B3E-85F4-2BC6-6E683C22E5C6}"/>
              </a:ext>
            </a:extLst>
          </p:cNvPr>
          <p:cNvSpPr txBox="1"/>
          <p:nvPr/>
        </p:nvSpPr>
        <p:spPr>
          <a:xfrm>
            <a:off x="594406" y="1214049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3D0E8-A71D-3CB4-4B66-D809B3E5E3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41" t="55060" r="4344"/>
          <a:stretch/>
        </p:blipFill>
        <p:spPr>
          <a:xfrm>
            <a:off x="4739572" y="3838903"/>
            <a:ext cx="5833628" cy="27939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4940AC9-0AFE-482B-CB42-B4A262A1329F}"/>
              </a:ext>
            </a:extLst>
          </p:cNvPr>
          <p:cNvSpPr/>
          <p:nvPr/>
        </p:nvSpPr>
        <p:spPr>
          <a:xfrm>
            <a:off x="4681793" y="711363"/>
            <a:ext cx="5908198" cy="5921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E3D1A-4325-7869-427C-41B20CD287FF}"/>
              </a:ext>
            </a:extLst>
          </p:cNvPr>
          <p:cNvSpPr txBox="1"/>
          <p:nvPr/>
        </p:nvSpPr>
        <p:spPr>
          <a:xfrm>
            <a:off x="4919524" y="208767"/>
            <a:ext cx="468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Thermal response of parasitoids</a:t>
            </a:r>
          </a:p>
        </p:txBody>
      </p:sp>
    </p:spTree>
    <p:extLst>
      <p:ext uri="{BB962C8B-B14F-4D97-AF65-F5344CB8AC3E}">
        <p14:creationId xmlns:p14="http://schemas.microsoft.com/office/powerpoint/2010/main" val="33062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5</cp:revision>
  <dcterms:created xsi:type="dcterms:W3CDTF">2024-08-26T18:25:44Z</dcterms:created>
  <dcterms:modified xsi:type="dcterms:W3CDTF">2024-08-27T14:40:58Z</dcterms:modified>
</cp:coreProperties>
</file>