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1286" r:id="rId2"/>
  </p:sldIdLst>
  <p:sldSz cx="2052002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47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146AA-7CC1-4304-8D1B-EE83841E6D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4950" y="1143000"/>
            <a:ext cx="7327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61A4-24E9-431A-86C1-844E3F55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5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4950" y="1143000"/>
            <a:ext cx="7327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relatively high mortality our focal green species experienced makes it less likely than the other species to colonize the patch, at least relative to when this processes doesn’t occur.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15537-0853-4DCB-A4C7-275F9425B8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003" y="1414125"/>
            <a:ext cx="15390019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003" y="4538401"/>
            <a:ext cx="15390019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84643" y="460041"/>
            <a:ext cx="4424630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0752" y="460041"/>
            <a:ext cx="13017391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64" y="2154191"/>
            <a:ext cx="17698522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064" y="5782512"/>
            <a:ext cx="17698522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82000"/>
                  </a:schemeClr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0752" y="2300203"/>
            <a:ext cx="8721011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88262" y="2300203"/>
            <a:ext cx="8721011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4" y="460041"/>
            <a:ext cx="17698522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3425" y="2118188"/>
            <a:ext cx="8680932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3425" y="3156278"/>
            <a:ext cx="8680932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88263" y="2118188"/>
            <a:ext cx="8723683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88263" y="3156278"/>
            <a:ext cx="8723683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5" y="576051"/>
            <a:ext cx="6618242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683" y="1244111"/>
            <a:ext cx="10388263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425" y="2592229"/>
            <a:ext cx="6618242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2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5" y="576051"/>
            <a:ext cx="6618242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3683" y="1244111"/>
            <a:ext cx="10388263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425" y="2592229"/>
            <a:ext cx="6618242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752" y="460041"/>
            <a:ext cx="17698522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752" y="2300203"/>
            <a:ext cx="17698522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0752" y="8008708"/>
            <a:ext cx="461700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A58F7-DD3B-4082-A6BF-0474BE9EFA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97259" y="8008708"/>
            <a:ext cx="692550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92267" y="8008708"/>
            <a:ext cx="461700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1F2C3-0983-491C-94AD-E0FF124C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3C08022-8744-0A40-F26C-3CD4A9141758}"/>
              </a:ext>
            </a:extLst>
          </p:cNvPr>
          <p:cNvSpPr/>
          <p:nvPr/>
        </p:nvSpPr>
        <p:spPr>
          <a:xfrm>
            <a:off x="13355533" y="4552611"/>
            <a:ext cx="6671351" cy="3826054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44D4A-4411-79C5-4814-E1EF040AB1E6}"/>
              </a:ext>
            </a:extLst>
          </p:cNvPr>
          <p:cNvSpPr/>
          <p:nvPr/>
        </p:nvSpPr>
        <p:spPr>
          <a:xfrm>
            <a:off x="13347087" y="118155"/>
            <a:ext cx="6671351" cy="4103571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F6E49F-8BFE-83D3-2079-6FC4C69772D4}"/>
              </a:ext>
            </a:extLst>
          </p:cNvPr>
          <p:cNvSpPr/>
          <p:nvPr/>
        </p:nvSpPr>
        <p:spPr>
          <a:xfrm>
            <a:off x="304800" y="1161144"/>
            <a:ext cx="12673252" cy="6160068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0E9BC-883E-4998-863E-8281EA18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5" y="1510556"/>
            <a:ext cx="12167798" cy="565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342B6-DC18-CE2D-5878-EB11329C9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7" y="3414429"/>
            <a:ext cx="495369" cy="2857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CE1E22-41F1-DBE7-9B71-06A695078B5D}"/>
              </a:ext>
            </a:extLst>
          </p:cNvPr>
          <p:cNvSpPr/>
          <p:nvPr/>
        </p:nvSpPr>
        <p:spPr>
          <a:xfrm>
            <a:off x="1" y="0"/>
            <a:ext cx="20520024" cy="864076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746700-0BE9-BA02-16F1-1C2F4E05B2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7"/>
          <a:stretch/>
        </p:blipFill>
        <p:spPr>
          <a:xfrm>
            <a:off x="13457152" y="423360"/>
            <a:ext cx="6153935" cy="33948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18C91D-5CBC-1FB1-4052-39A2422F1B55}"/>
              </a:ext>
            </a:extLst>
          </p:cNvPr>
          <p:cNvSpPr txBox="1"/>
          <p:nvPr/>
        </p:nvSpPr>
        <p:spPr>
          <a:xfrm>
            <a:off x="17892261" y="141878"/>
            <a:ext cx="213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Comita</a:t>
            </a:r>
            <a:r>
              <a:rPr lang="en-US" dirty="0"/>
              <a:t> et al. (2014)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89DA5-C200-2016-4F34-480AD2758430}"/>
              </a:ext>
            </a:extLst>
          </p:cNvPr>
          <p:cNvSpPr txBox="1"/>
          <p:nvPr/>
        </p:nvSpPr>
        <p:spPr>
          <a:xfrm>
            <a:off x="16059882" y="3781465"/>
            <a:ext cx="33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(Magnitude of CNDD effects)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40FE47-C33E-D13A-9ABB-3DB015F39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8972" y="4954554"/>
            <a:ext cx="6153936" cy="3024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305493-AA85-2EDA-2268-C242E719EBC6}"/>
              </a:ext>
            </a:extLst>
          </p:cNvPr>
          <p:cNvSpPr txBox="1"/>
          <p:nvPr/>
        </p:nvSpPr>
        <p:spPr>
          <a:xfrm>
            <a:off x="18133417" y="459121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 et al. (2020)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BC0DEA-C772-613F-EE75-6BC418C8BCFA}"/>
              </a:ext>
            </a:extLst>
          </p:cNvPr>
          <p:cNvSpPr/>
          <p:nvPr/>
        </p:nvSpPr>
        <p:spPr>
          <a:xfrm>
            <a:off x="15170581" y="6630954"/>
            <a:ext cx="579120" cy="5486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127BFF-8830-F48C-1B0A-8081D3A45AAA}"/>
              </a:ext>
            </a:extLst>
          </p:cNvPr>
          <p:cNvSpPr/>
          <p:nvPr/>
        </p:nvSpPr>
        <p:spPr>
          <a:xfrm>
            <a:off x="17791861" y="6693837"/>
            <a:ext cx="579120" cy="3824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C3FC80-E174-9299-A62C-A11DC743E357}"/>
              </a:ext>
            </a:extLst>
          </p:cNvPr>
          <p:cNvSpPr/>
          <p:nvPr/>
        </p:nvSpPr>
        <p:spPr>
          <a:xfrm>
            <a:off x="17791861" y="6187247"/>
            <a:ext cx="720912" cy="3693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AE996-11DA-70EF-D9A1-534F45B2A17C}"/>
              </a:ext>
            </a:extLst>
          </p:cNvPr>
          <p:cNvSpPr txBox="1"/>
          <p:nvPr/>
        </p:nvSpPr>
        <p:spPr>
          <a:xfrm>
            <a:off x="15317603" y="7978554"/>
            <a:ext cx="33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(Magnitude of CNDD effects)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676E77-CAC4-6FB9-90FD-49F71E448E4E}"/>
              </a:ext>
            </a:extLst>
          </p:cNvPr>
          <p:cNvSpPr txBox="1"/>
          <p:nvPr/>
        </p:nvSpPr>
        <p:spPr>
          <a:xfrm>
            <a:off x="290005" y="1161144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922C54-3F90-2FDA-10C5-2C7FA663C1C4}"/>
              </a:ext>
            </a:extLst>
          </p:cNvPr>
          <p:cNvSpPr txBox="1"/>
          <p:nvPr/>
        </p:nvSpPr>
        <p:spPr>
          <a:xfrm>
            <a:off x="13387895" y="71114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E49A28-2EB2-34BE-3B9F-199E7CF79884}"/>
              </a:ext>
            </a:extLst>
          </p:cNvPr>
          <p:cNvSpPr txBox="1"/>
          <p:nvPr/>
        </p:nvSpPr>
        <p:spPr>
          <a:xfrm>
            <a:off x="13375500" y="452693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957158-0A5A-1BD3-70F9-E6DF51BB86FF}"/>
              </a:ext>
            </a:extLst>
          </p:cNvPr>
          <p:cNvSpPr txBox="1"/>
          <p:nvPr/>
        </p:nvSpPr>
        <p:spPr>
          <a:xfrm>
            <a:off x="2231279" y="1248946"/>
            <a:ext cx="37702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D70225-3856-A3E3-3C6D-33B9F5DAD73D}"/>
              </a:ext>
            </a:extLst>
          </p:cNvPr>
          <p:cNvSpPr txBox="1"/>
          <p:nvPr/>
        </p:nvSpPr>
        <p:spPr>
          <a:xfrm>
            <a:off x="5358254" y="1255227"/>
            <a:ext cx="37702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endParaRPr 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BE6DE6-0D9D-0F68-A1CC-0FCB71BDD7A5}"/>
              </a:ext>
            </a:extLst>
          </p:cNvPr>
          <p:cNvSpPr txBox="1"/>
          <p:nvPr/>
        </p:nvSpPr>
        <p:spPr>
          <a:xfrm>
            <a:off x="8709362" y="1231111"/>
            <a:ext cx="37702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endParaRPr 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199F9-F0A6-761C-DF01-811200C3C246}"/>
              </a:ext>
            </a:extLst>
          </p:cNvPr>
          <p:cNvSpPr txBox="1"/>
          <p:nvPr/>
        </p:nvSpPr>
        <p:spPr>
          <a:xfrm>
            <a:off x="11871957" y="1248946"/>
            <a:ext cx="37702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endParaRPr lang="en-US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6F275D-9BD1-567F-8DA8-EC2850946C29}"/>
              </a:ext>
            </a:extLst>
          </p:cNvPr>
          <p:cNvSpPr txBox="1"/>
          <p:nvPr/>
        </p:nvSpPr>
        <p:spPr>
          <a:xfrm>
            <a:off x="8773250" y="4483389"/>
            <a:ext cx="37702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65B61-C003-A9C0-59FA-1790DA07D47F}"/>
              </a:ext>
            </a:extLst>
          </p:cNvPr>
          <p:cNvSpPr txBox="1"/>
          <p:nvPr/>
        </p:nvSpPr>
        <p:spPr>
          <a:xfrm>
            <a:off x="4489968" y="4650042"/>
            <a:ext cx="37702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  <a:endParaRPr lang="en-US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5B825-31D1-D972-C322-4149D57EEDD3}"/>
              </a:ext>
            </a:extLst>
          </p:cNvPr>
          <p:cNvSpPr txBox="1"/>
          <p:nvPr/>
        </p:nvSpPr>
        <p:spPr>
          <a:xfrm>
            <a:off x="587696" y="4528783"/>
            <a:ext cx="37702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237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69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3</cp:revision>
  <dcterms:created xsi:type="dcterms:W3CDTF">2024-08-28T20:02:01Z</dcterms:created>
  <dcterms:modified xsi:type="dcterms:W3CDTF">2024-08-28T20:43:09Z</dcterms:modified>
</cp:coreProperties>
</file>