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8137525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191" y="748242"/>
            <a:ext cx="6103144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191" y="2401359"/>
            <a:ext cx="6103144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3416" y="243417"/>
            <a:ext cx="1754654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455" y="243417"/>
            <a:ext cx="5162242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17" y="1139826"/>
            <a:ext cx="701861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17" y="3059642"/>
            <a:ext cx="701861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455" y="1217083"/>
            <a:ext cx="345844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622" y="1217083"/>
            <a:ext cx="3458448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243417"/>
            <a:ext cx="701861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515" y="1120775"/>
            <a:ext cx="344255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515" y="1670050"/>
            <a:ext cx="344255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9622" y="1120775"/>
            <a:ext cx="34595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9622" y="1670050"/>
            <a:ext cx="34595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2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304800"/>
            <a:ext cx="262456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508" y="658284"/>
            <a:ext cx="4119622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1371600"/>
            <a:ext cx="262456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304800"/>
            <a:ext cx="262456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9508" y="658284"/>
            <a:ext cx="4119622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1371600"/>
            <a:ext cx="262456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455" y="243417"/>
            <a:ext cx="701861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55" y="1217083"/>
            <a:ext cx="701861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455" y="4237567"/>
            <a:ext cx="18309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F3122-51AB-46F6-A64E-83495DCDC288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555" y="4237567"/>
            <a:ext cx="274641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7127" y="4237567"/>
            <a:ext cx="18309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1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7F43311D-0E15-02FD-7E84-BA17B906C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313571"/>
            <a:ext cx="8137524" cy="4192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AB7A4-A689-C253-364E-F2218AF7EF54}"/>
              </a:ext>
            </a:extLst>
          </p:cNvPr>
          <p:cNvSpPr txBox="1"/>
          <p:nvPr/>
        </p:nvSpPr>
        <p:spPr>
          <a:xfrm flipH="1">
            <a:off x="348298" y="202788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6DC6A-D15E-B3EC-1D25-6676E99EFE97}"/>
              </a:ext>
            </a:extLst>
          </p:cNvPr>
          <p:cNvSpPr txBox="1"/>
          <p:nvPr/>
        </p:nvSpPr>
        <p:spPr>
          <a:xfrm flipH="1">
            <a:off x="2183276" y="196607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BD4A2-882E-FEEC-9DA6-1513EA92F5DE}"/>
              </a:ext>
            </a:extLst>
          </p:cNvPr>
          <p:cNvSpPr txBox="1"/>
          <p:nvPr/>
        </p:nvSpPr>
        <p:spPr>
          <a:xfrm flipH="1">
            <a:off x="3973925" y="196929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CDFB3-970B-62E8-FE48-0E2BD41463C7}"/>
              </a:ext>
            </a:extLst>
          </p:cNvPr>
          <p:cNvSpPr txBox="1"/>
          <p:nvPr/>
        </p:nvSpPr>
        <p:spPr>
          <a:xfrm flipH="1">
            <a:off x="5810059" y="199811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F9AC7-8B93-BF7C-9666-9FCFC41C625E}"/>
              </a:ext>
            </a:extLst>
          </p:cNvPr>
          <p:cNvSpPr txBox="1"/>
          <p:nvPr/>
        </p:nvSpPr>
        <p:spPr>
          <a:xfrm flipH="1">
            <a:off x="538100" y="2418325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C4D8B-38BF-614A-CF69-D23E0843BE2A}"/>
              </a:ext>
            </a:extLst>
          </p:cNvPr>
          <p:cNvSpPr txBox="1"/>
          <p:nvPr/>
        </p:nvSpPr>
        <p:spPr>
          <a:xfrm flipH="1">
            <a:off x="2320482" y="2418325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6DFEB-A4EF-C442-D63F-016CCE27B484}"/>
              </a:ext>
            </a:extLst>
          </p:cNvPr>
          <p:cNvSpPr txBox="1"/>
          <p:nvPr/>
        </p:nvSpPr>
        <p:spPr>
          <a:xfrm flipH="1">
            <a:off x="4050094" y="2418325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9EC47-DB1A-71BF-E9DF-8B444126C163}"/>
              </a:ext>
            </a:extLst>
          </p:cNvPr>
          <p:cNvSpPr txBox="1"/>
          <p:nvPr/>
        </p:nvSpPr>
        <p:spPr>
          <a:xfrm flipH="1">
            <a:off x="5813393" y="2418325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9C9C7B-D8AE-7C0C-9EB3-3492596D2917}"/>
              </a:ext>
            </a:extLst>
          </p:cNvPr>
          <p:cNvSpPr/>
          <p:nvPr/>
        </p:nvSpPr>
        <p:spPr>
          <a:xfrm>
            <a:off x="557340" y="38756"/>
            <a:ext cx="1449800" cy="182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2396E1-BF7E-95E0-B821-B8953518D17E}"/>
                  </a:ext>
                </a:extLst>
              </p:cNvPr>
              <p:cNvSpPr txBox="1"/>
              <p:nvPr/>
            </p:nvSpPr>
            <p:spPr>
              <a:xfrm>
                <a:off x="557340" y="23957"/>
                <a:ext cx="147495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Low autocorrelation;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2396E1-BF7E-95E0-B821-B8953518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0" y="23957"/>
                <a:ext cx="1474956" cy="215444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37390A7-EBA0-4D08-7353-766B341E122C}"/>
              </a:ext>
            </a:extLst>
          </p:cNvPr>
          <p:cNvSpPr/>
          <p:nvPr/>
        </p:nvSpPr>
        <p:spPr>
          <a:xfrm>
            <a:off x="2380847" y="38756"/>
            <a:ext cx="1449800" cy="182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A2107E-7353-C87B-461F-F526B0FC6B62}"/>
                  </a:ext>
                </a:extLst>
              </p:cNvPr>
              <p:cNvSpPr txBox="1"/>
              <p:nvPr/>
            </p:nvSpPr>
            <p:spPr>
              <a:xfrm>
                <a:off x="2380847" y="23957"/>
                <a:ext cx="14973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 autocorrelation;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4A2107E-7353-C87B-461F-F526B0FC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847" y="23957"/>
                <a:ext cx="1497398" cy="215444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EB90949-5751-9F1E-31D0-635F12420EA1}"/>
              </a:ext>
            </a:extLst>
          </p:cNvPr>
          <p:cNvSpPr/>
          <p:nvPr/>
        </p:nvSpPr>
        <p:spPr>
          <a:xfrm>
            <a:off x="4188696" y="36657"/>
            <a:ext cx="1449800" cy="182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CB2CE-E7C9-0F25-0E02-7B967DE8C336}"/>
                  </a:ext>
                </a:extLst>
              </p:cNvPr>
              <p:cNvSpPr txBox="1"/>
              <p:nvPr/>
            </p:nvSpPr>
            <p:spPr>
              <a:xfrm>
                <a:off x="4163296" y="21858"/>
                <a:ext cx="15214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Low autocorrelation;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CB2CE-E7C9-0F25-0E02-7B967DE8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296" y="21858"/>
                <a:ext cx="1521442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8B8EF035-1B91-FFF2-A899-52087603EA54}"/>
              </a:ext>
            </a:extLst>
          </p:cNvPr>
          <p:cNvSpPr/>
          <p:nvPr/>
        </p:nvSpPr>
        <p:spPr>
          <a:xfrm>
            <a:off x="6012103" y="33371"/>
            <a:ext cx="1449800" cy="1820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59010C-BC70-58ED-5005-8BAFE4793522}"/>
                  </a:ext>
                </a:extLst>
              </p:cNvPr>
              <p:cNvSpPr txBox="1"/>
              <p:nvPr/>
            </p:nvSpPr>
            <p:spPr>
              <a:xfrm>
                <a:off x="5986703" y="24922"/>
                <a:ext cx="15438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High autocorrelation;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US" sz="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C59010C-BC70-58ED-5005-8BAFE479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03" y="24922"/>
                <a:ext cx="1543884" cy="215444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9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9</cp:revision>
  <dcterms:created xsi:type="dcterms:W3CDTF">2025-08-25T16:55:58Z</dcterms:created>
  <dcterms:modified xsi:type="dcterms:W3CDTF">2025-09-29T02:23:25Z</dcterms:modified>
</cp:coreProperties>
</file>