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192000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49"/>
            <a:ext cx="9144000" cy="1400504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2862"/>
            <a:ext cx="9144000" cy="97122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4173"/>
            <a:ext cx="2628900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4173"/>
            <a:ext cx="7734300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02888"/>
            <a:ext cx="10515600" cy="1673342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92060"/>
            <a:ext cx="10515600" cy="879971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>
                    <a:tint val="82000"/>
                  </a:schemeClr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82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70864"/>
            <a:ext cx="5181600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70864"/>
            <a:ext cx="5181600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4173"/>
            <a:ext cx="10515600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86127"/>
            <a:ext cx="5157787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69412"/>
            <a:ext cx="5157787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86127"/>
            <a:ext cx="5183188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69412"/>
            <a:ext cx="5183188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8182"/>
            <a:ext cx="3932237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9198"/>
            <a:ext cx="6172200" cy="2858742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06817"/>
            <a:ext cx="3932237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8182"/>
            <a:ext cx="3932237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9198"/>
            <a:ext cx="6172200" cy="2858742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06817"/>
            <a:ext cx="3932237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4173"/>
            <a:ext cx="10515600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0864"/>
            <a:ext cx="10515600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728470"/>
            <a:ext cx="27432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42D30-EA87-4DC3-A5C3-B88A9A7EAA0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728470"/>
            <a:ext cx="41148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728470"/>
            <a:ext cx="27432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olor chart&#10;&#10;AI-generated content may be incorrect.">
            <a:extLst>
              <a:ext uri="{FF2B5EF4-FFF2-40B4-BE49-F238E27FC236}">
                <a16:creationId xmlns:a16="http://schemas.microsoft.com/office/drawing/2014/main" id="{645B59A5-7B2E-30AE-0E14-36AC975C1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7"/>
          <a:stretch>
            <a:fillRect/>
          </a:stretch>
        </p:blipFill>
        <p:spPr>
          <a:xfrm>
            <a:off x="23247" y="112869"/>
            <a:ext cx="12068176" cy="3863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C4543-4AC8-B429-6FF2-FEA20EC2AAFE}"/>
              </a:ext>
            </a:extLst>
          </p:cNvPr>
          <p:cNvSpPr txBox="1"/>
          <p:nvPr/>
        </p:nvSpPr>
        <p:spPr>
          <a:xfrm flipH="1">
            <a:off x="363856" y="-6560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41B21-3988-485E-8370-695F34B94DC2}"/>
              </a:ext>
            </a:extLst>
          </p:cNvPr>
          <p:cNvSpPr txBox="1"/>
          <p:nvPr/>
        </p:nvSpPr>
        <p:spPr>
          <a:xfrm flipH="1">
            <a:off x="4573144" y="-6560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98260-1BBF-2C80-98FD-13B50C62795C}"/>
              </a:ext>
            </a:extLst>
          </p:cNvPr>
          <p:cNvSpPr txBox="1"/>
          <p:nvPr/>
        </p:nvSpPr>
        <p:spPr>
          <a:xfrm flipH="1">
            <a:off x="8923648" y="-64473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1322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6</cp:revision>
  <dcterms:created xsi:type="dcterms:W3CDTF">2025-08-25T17:05:51Z</dcterms:created>
  <dcterms:modified xsi:type="dcterms:W3CDTF">2025-09-28T21:38:56Z</dcterms:modified>
</cp:coreProperties>
</file>