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11337925" cy="11522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154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345" y="1885674"/>
            <a:ext cx="9637236" cy="4011389"/>
          </a:xfrm>
        </p:spPr>
        <p:txBody>
          <a:bodyPr anchor="b"/>
          <a:lstStyle>
            <a:lvl1pPr algn="ctr">
              <a:defRPr sz="7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41" y="6051758"/>
            <a:ext cx="8503444" cy="2781833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882" indent="0" algn="ctr">
              <a:buNone/>
              <a:defRPr sz="2480"/>
            </a:lvl2pPr>
            <a:lvl3pPr marL="1133765" indent="0" algn="ctr">
              <a:buNone/>
              <a:defRPr sz="2232"/>
            </a:lvl3pPr>
            <a:lvl4pPr marL="1700647" indent="0" algn="ctr">
              <a:buNone/>
              <a:defRPr sz="1984"/>
            </a:lvl4pPr>
            <a:lvl5pPr marL="2267529" indent="0" algn="ctr">
              <a:buNone/>
              <a:defRPr sz="1984"/>
            </a:lvl5pPr>
            <a:lvl6pPr marL="2834411" indent="0" algn="ctr">
              <a:buNone/>
              <a:defRPr sz="1984"/>
            </a:lvl6pPr>
            <a:lvl7pPr marL="3401294" indent="0" algn="ctr">
              <a:buNone/>
              <a:defRPr sz="1984"/>
            </a:lvl7pPr>
            <a:lvl8pPr marL="3968176" indent="0" algn="ctr">
              <a:buNone/>
              <a:defRPr sz="1984"/>
            </a:lvl8pPr>
            <a:lvl9pPr marL="4535058" indent="0" algn="ctr">
              <a:buNone/>
              <a:defRPr sz="19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3703" y="613444"/>
            <a:ext cx="2444740" cy="97644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83" y="613444"/>
            <a:ext cx="7192496" cy="97644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78" y="2872521"/>
            <a:ext cx="9778960" cy="4792862"/>
          </a:xfrm>
        </p:spPr>
        <p:txBody>
          <a:bodyPr anchor="b"/>
          <a:lstStyle>
            <a:lvl1pPr>
              <a:defRPr sz="7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578" y="7710725"/>
            <a:ext cx="9778960" cy="2520453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1pPr>
            <a:lvl2pPr marL="566882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2pPr>
            <a:lvl3pPr marL="1133765" indent="0">
              <a:buNone/>
              <a:defRPr sz="2232">
                <a:solidFill>
                  <a:schemeClr val="tx1">
                    <a:tint val="82000"/>
                  </a:schemeClr>
                </a:solidFill>
              </a:defRPr>
            </a:lvl3pPr>
            <a:lvl4pPr marL="1700647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4pPr>
            <a:lvl5pPr marL="2267529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5pPr>
            <a:lvl6pPr marL="2834411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6pPr>
            <a:lvl7pPr marL="3401294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7pPr>
            <a:lvl8pPr marL="3968176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8pPr>
            <a:lvl9pPr marL="4535058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82" y="3067219"/>
            <a:ext cx="4818618" cy="731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9825" y="3067219"/>
            <a:ext cx="4818618" cy="731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59" y="613446"/>
            <a:ext cx="9778960" cy="2227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960" y="2824510"/>
            <a:ext cx="4796473" cy="1384248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882" indent="0">
              <a:buNone/>
              <a:defRPr sz="2480" b="1"/>
            </a:lvl2pPr>
            <a:lvl3pPr marL="1133765" indent="0">
              <a:buNone/>
              <a:defRPr sz="2232" b="1"/>
            </a:lvl3pPr>
            <a:lvl4pPr marL="1700647" indent="0">
              <a:buNone/>
              <a:defRPr sz="1984" b="1"/>
            </a:lvl4pPr>
            <a:lvl5pPr marL="2267529" indent="0">
              <a:buNone/>
              <a:defRPr sz="1984" b="1"/>
            </a:lvl5pPr>
            <a:lvl6pPr marL="2834411" indent="0">
              <a:buNone/>
              <a:defRPr sz="1984" b="1"/>
            </a:lvl6pPr>
            <a:lvl7pPr marL="3401294" indent="0">
              <a:buNone/>
              <a:defRPr sz="1984" b="1"/>
            </a:lvl7pPr>
            <a:lvl8pPr marL="3968176" indent="0">
              <a:buNone/>
              <a:defRPr sz="1984" b="1"/>
            </a:lvl8pPr>
            <a:lvl9pPr marL="4535058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960" y="4208758"/>
            <a:ext cx="4796473" cy="6190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9825" y="2824510"/>
            <a:ext cx="4820095" cy="1384248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882" indent="0">
              <a:buNone/>
              <a:defRPr sz="2480" b="1"/>
            </a:lvl2pPr>
            <a:lvl3pPr marL="1133765" indent="0">
              <a:buNone/>
              <a:defRPr sz="2232" b="1"/>
            </a:lvl3pPr>
            <a:lvl4pPr marL="1700647" indent="0">
              <a:buNone/>
              <a:defRPr sz="1984" b="1"/>
            </a:lvl4pPr>
            <a:lvl5pPr marL="2267529" indent="0">
              <a:buNone/>
              <a:defRPr sz="1984" b="1"/>
            </a:lvl5pPr>
            <a:lvl6pPr marL="2834411" indent="0">
              <a:buNone/>
              <a:defRPr sz="1984" b="1"/>
            </a:lvl6pPr>
            <a:lvl7pPr marL="3401294" indent="0">
              <a:buNone/>
              <a:defRPr sz="1984" b="1"/>
            </a:lvl7pPr>
            <a:lvl8pPr marL="3968176" indent="0">
              <a:buNone/>
              <a:defRPr sz="1984" b="1"/>
            </a:lvl8pPr>
            <a:lvl9pPr marL="4535058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9825" y="4208758"/>
            <a:ext cx="4820095" cy="6190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59" y="768138"/>
            <a:ext cx="3656776" cy="2688484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095" y="1658968"/>
            <a:ext cx="5739825" cy="8188141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959" y="3456622"/>
            <a:ext cx="3656776" cy="6403821"/>
          </a:xfrm>
        </p:spPr>
        <p:txBody>
          <a:bodyPr/>
          <a:lstStyle>
            <a:lvl1pPr marL="0" indent="0">
              <a:buNone/>
              <a:defRPr sz="1984"/>
            </a:lvl1pPr>
            <a:lvl2pPr marL="566882" indent="0">
              <a:buNone/>
              <a:defRPr sz="1736"/>
            </a:lvl2pPr>
            <a:lvl3pPr marL="1133765" indent="0">
              <a:buNone/>
              <a:defRPr sz="1488"/>
            </a:lvl3pPr>
            <a:lvl4pPr marL="1700647" indent="0">
              <a:buNone/>
              <a:defRPr sz="1240"/>
            </a:lvl4pPr>
            <a:lvl5pPr marL="2267529" indent="0">
              <a:buNone/>
              <a:defRPr sz="1240"/>
            </a:lvl5pPr>
            <a:lvl6pPr marL="2834411" indent="0">
              <a:buNone/>
              <a:defRPr sz="1240"/>
            </a:lvl6pPr>
            <a:lvl7pPr marL="3401294" indent="0">
              <a:buNone/>
              <a:defRPr sz="1240"/>
            </a:lvl7pPr>
            <a:lvl8pPr marL="3968176" indent="0">
              <a:buNone/>
              <a:defRPr sz="1240"/>
            </a:lvl8pPr>
            <a:lvl9pPr marL="4535058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59" y="768138"/>
            <a:ext cx="3656776" cy="2688484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095" y="1658968"/>
            <a:ext cx="5739825" cy="8188141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882" indent="0">
              <a:buNone/>
              <a:defRPr sz="3472"/>
            </a:lvl2pPr>
            <a:lvl3pPr marL="1133765" indent="0">
              <a:buNone/>
              <a:defRPr sz="2976"/>
            </a:lvl3pPr>
            <a:lvl4pPr marL="1700647" indent="0">
              <a:buNone/>
              <a:defRPr sz="2480"/>
            </a:lvl4pPr>
            <a:lvl5pPr marL="2267529" indent="0">
              <a:buNone/>
              <a:defRPr sz="2480"/>
            </a:lvl5pPr>
            <a:lvl6pPr marL="2834411" indent="0">
              <a:buNone/>
              <a:defRPr sz="2480"/>
            </a:lvl6pPr>
            <a:lvl7pPr marL="3401294" indent="0">
              <a:buNone/>
              <a:defRPr sz="2480"/>
            </a:lvl7pPr>
            <a:lvl8pPr marL="3968176" indent="0">
              <a:buNone/>
              <a:defRPr sz="2480"/>
            </a:lvl8pPr>
            <a:lvl9pPr marL="4535058" indent="0">
              <a:buNone/>
              <a:defRPr sz="2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959" y="3456622"/>
            <a:ext cx="3656776" cy="6403821"/>
          </a:xfrm>
        </p:spPr>
        <p:txBody>
          <a:bodyPr/>
          <a:lstStyle>
            <a:lvl1pPr marL="0" indent="0">
              <a:buNone/>
              <a:defRPr sz="1984"/>
            </a:lvl1pPr>
            <a:lvl2pPr marL="566882" indent="0">
              <a:buNone/>
              <a:defRPr sz="1736"/>
            </a:lvl2pPr>
            <a:lvl3pPr marL="1133765" indent="0">
              <a:buNone/>
              <a:defRPr sz="1488"/>
            </a:lvl3pPr>
            <a:lvl4pPr marL="1700647" indent="0">
              <a:buNone/>
              <a:defRPr sz="1240"/>
            </a:lvl4pPr>
            <a:lvl5pPr marL="2267529" indent="0">
              <a:buNone/>
              <a:defRPr sz="1240"/>
            </a:lvl5pPr>
            <a:lvl6pPr marL="2834411" indent="0">
              <a:buNone/>
              <a:defRPr sz="1240"/>
            </a:lvl6pPr>
            <a:lvl7pPr marL="3401294" indent="0">
              <a:buNone/>
              <a:defRPr sz="1240"/>
            </a:lvl7pPr>
            <a:lvl8pPr marL="3968176" indent="0">
              <a:buNone/>
              <a:defRPr sz="1240"/>
            </a:lvl8pPr>
            <a:lvl9pPr marL="4535058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83" y="613446"/>
            <a:ext cx="9778960" cy="222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83" y="3067219"/>
            <a:ext cx="9778960" cy="731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482" y="10679259"/>
            <a:ext cx="2551033" cy="613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255D8-E7CF-40A1-9025-1EF7EDAD021C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5688" y="10679259"/>
            <a:ext cx="3826550" cy="613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7410" y="10679259"/>
            <a:ext cx="2551033" cy="613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33765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41" indent="-283441" algn="l" defTabSz="1133765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323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206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088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0970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7853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4735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1617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8499" indent="-283441" algn="l" defTabSz="113376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765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647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529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411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294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176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058" algn="l" defTabSz="1133765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20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0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9DFBEA93-4FEB-D071-9203-8A54F634D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81" t="61578" r="167" b="3311"/>
          <a:stretch>
            <a:fillRect/>
          </a:stretch>
        </p:blipFill>
        <p:spPr>
          <a:xfrm>
            <a:off x="200025" y="8786206"/>
            <a:ext cx="11082987" cy="248803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06B5096-04C9-6ACF-21A1-B03F885B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10"/>
          <a:stretch>
            <a:fillRect/>
          </a:stretch>
        </p:blipFill>
        <p:spPr>
          <a:xfrm>
            <a:off x="-762" y="3440322"/>
            <a:ext cx="11337925" cy="273998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67FE10B-D675-2291-EF82-DF377118E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472" b="45772"/>
          <a:stretch>
            <a:fillRect/>
          </a:stretch>
        </p:blipFill>
        <p:spPr>
          <a:xfrm>
            <a:off x="33714" y="210671"/>
            <a:ext cx="11337925" cy="3117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73937A-2B2C-2FF4-6CD3-D2F75ECBA917}"/>
              </a:ext>
            </a:extLst>
          </p:cNvPr>
          <p:cNvSpPr txBox="1"/>
          <p:nvPr/>
        </p:nvSpPr>
        <p:spPr>
          <a:xfrm flipH="1">
            <a:off x="508972" y="348902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891E-BB89-8BF3-DE26-A4363C284D19}"/>
              </a:ext>
            </a:extLst>
          </p:cNvPr>
          <p:cNvSpPr txBox="1"/>
          <p:nvPr/>
        </p:nvSpPr>
        <p:spPr>
          <a:xfrm flipH="1">
            <a:off x="3245132" y="346708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79F73-F4B2-8A1E-0E3B-B91F545B0E23}"/>
              </a:ext>
            </a:extLst>
          </p:cNvPr>
          <p:cNvSpPr txBox="1"/>
          <p:nvPr/>
        </p:nvSpPr>
        <p:spPr>
          <a:xfrm flipH="1">
            <a:off x="5997056" y="346708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91FC7-691D-342A-4B93-F0732EA9146E}"/>
              </a:ext>
            </a:extLst>
          </p:cNvPr>
          <p:cNvSpPr txBox="1"/>
          <p:nvPr/>
        </p:nvSpPr>
        <p:spPr>
          <a:xfrm flipH="1">
            <a:off x="8733216" y="362473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1D166-D48B-26C4-7D74-466F096DF823}"/>
              </a:ext>
            </a:extLst>
          </p:cNvPr>
          <p:cNvSpPr txBox="1"/>
          <p:nvPr/>
        </p:nvSpPr>
        <p:spPr>
          <a:xfrm flipH="1">
            <a:off x="493070" y="3151516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4013D-187C-6B93-0AB0-B7438A7ED6CD}"/>
              </a:ext>
            </a:extLst>
          </p:cNvPr>
          <p:cNvSpPr txBox="1"/>
          <p:nvPr/>
        </p:nvSpPr>
        <p:spPr>
          <a:xfrm flipH="1">
            <a:off x="3260968" y="3180536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4D5DB-F75D-C58B-24E7-9B61EF4D8596}"/>
              </a:ext>
            </a:extLst>
          </p:cNvPr>
          <p:cNvSpPr txBox="1"/>
          <p:nvPr/>
        </p:nvSpPr>
        <p:spPr>
          <a:xfrm flipH="1">
            <a:off x="5967923" y="316368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E2C87-EE83-2FB6-4518-4F605859953D}"/>
              </a:ext>
            </a:extLst>
          </p:cNvPr>
          <p:cNvSpPr txBox="1"/>
          <p:nvPr/>
        </p:nvSpPr>
        <p:spPr>
          <a:xfrm flipH="1">
            <a:off x="8719296" y="3151516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B999E0C-4700-9D09-DA75-E4668143A4B9}"/>
              </a:ext>
            </a:extLst>
          </p:cNvPr>
          <p:cNvSpPr/>
          <p:nvPr/>
        </p:nvSpPr>
        <p:spPr>
          <a:xfrm>
            <a:off x="1840376" y="3228892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6AAA0F1-4F04-3CA3-8C86-382564246054}"/>
              </a:ext>
            </a:extLst>
          </p:cNvPr>
          <p:cNvSpPr/>
          <p:nvPr/>
        </p:nvSpPr>
        <p:spPr>
          <a:xfrm>
            <a:off x="4580364" y="3237634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D0C5DD-8CFF-5CBB-442B-54DE841ED2E9}"/>
              </a:ext>
            </a:extLst>
          </p:cNvPr>
          <p:cNvSpPr/>
          <p:nvPr/>
        </p:nvSpPr>
        <p:spPr>
          <a:xfrm>
            <a:off x="7298704" y="3243218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C747BF-D173-8BE5-11AB-314D5B97EC8A}"/>
              </a:ext>
            </a:extLst>
          </p:cNvPr>
          <p:cNvSpPr/>
          <p:nvPr/>
        </p:nvSpPr>
        <p:spPr>
          <a:xfrm>
            <a:off x="10038692" y="3251960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C2852E-6013-A30F-F33B-D52802D2ED15}"/>
              </a:ext>
            </a:extLst>
          </p:cNvPr>
          <p:cNvSpPr/>
          <p:nvPr/>
        </p:nvSpPr>
        <p:spPr>
          <a:xfrm rot="900000">
            <a:off x="5180706" y="2670237"/>
            <a:ext cx="54864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E9826F9-2EBA-53D7-54B8-771B1EEC7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212" b="51122"/>
          <a:stretch>
            <a:fillRect/>
          </a:stretch>
        </p:blipFill>
        <p:spPr>
          <a:xfrm>
            <a:off x="31119" y="6038785"/>
            <a:ext cx="11337925" cy="27399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197F6D-801A-A37D-4BE6-E1EF9A99C97D}"/>
              </a:ext>
            </a:extLst>
          </p:cNvPr>
          <p:cNvSpPr txBox="1"/>
          <p:nvPr/>
        </p:nvSpPr>
        <p:spPr>
          <a:xfrm flipH="1">
            <a:off x="625658" y="6097442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AB02FA-A273-5A29-9E06-DE2D2E0E42F7}"/>
              </a:ext>
            </a:extLst>
          </p:cNvPr>
          <p:cNvSpPr txBox="1"/>
          <p:nvPr/>
        </p:nvSpPr>
        <p:spPr>
          <a:xfrm flipH="1">
            <a:off x="3450194" y="6109236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339F24-0EBD-C371-FBB1-DBD96439F5FC}"/>
              </a:ext>
            </a:extLst>
          </p:cNvPr>
          <p:cNvSpPr txBox="1"/>
          <p:nvPr/>
        </p:nvSpPr>
        <p:spPr>
          <a:xfrm flipH="1">
            <a:off x="6233099" y="6108155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0F715F-95FC-1450-0338-863549E024EF}"/>
              </a:ext>
            </a:extLst>
          </p:cNvPr>
          <p:cNvSpPr txBox="1"/>
          <p:nvPr/>
        </p:nvSpPr>
        <p:spPr>
          <a:xfrm flipH="1">
            <a:off x="9057635" y="6108155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CA3CE-1491-A9AC-7331-28AD0973CF02}"/>
              </a:ext>
            </a:extLst>
          </p:cNvPr>
          <p:cNvSpPr txBox="1"/>
          <p:nvPr/>
        </p:nvSpPr>
        <p:spPr>
          <a:xfrm flipH="1">
            <a:off x="551863" y="879570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7FF3D-9C19-5F82-2589-8007FC809AE6}"/>
              </a:ext>
            </a:extLst>
          </p:cNvPr>
          <p:cNvSpPr txBox="1"/>
          <p:nvPr/>
        </p:nvSpPr>
        <p:spPr>
          <a:xfrm flipH="1">
            <a:off x="3393556" y="879570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D8DE5-FE25-26F0-090D-E54DBDA120E8}"/>
              </a:ext>
            </a:extLst>
          </p:cNvPr>
          <p:cNvSpPr txBox="1"/>
          <p:nvPr/>
        </p:nvSpPr>
        <p:spPr>
          <a:xfrm flipH="1">
            <a:off x="6138611" y="879570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667184-F05C-B322-EE1A-E90F3F2420F0}"/>
              </a:ext>
            </a:extLst>
          </p:cNvPr>
          <p:cNvSpPr txBox="1"/>
          <p:nvPr/>
        </p:nvSpPr>
        <p:spPr>
          <a:xfrm flipH="1">
            <a:off x="8998183" y="8810687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727A5-31EE-1EE5-0F38-17853D34128D}"/>
              </a:ext>
            </a:extLst>
          </p:cNvPr>
          <p:cNvSpPr txBox="1"/>
          <p:nvPr/>
        </p:nvSpPr>
        <p:spPr>
          <a:xfrm>
            <a:off x="676836" y="37702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I,M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88700E-0B10-F897-B67E-4B04134D8F0B}"/>
              </a:ext>
            </a:extLst>
          </p:cNvPr>
          <p:cNvSpPr txBox="1"/>
          <p:nvPr/>
        </p:nvSpPr>
        <p:spPr>
          <a:xfrm>
            <a:off x="4659431" y="4725962"/>
            <a:ext cx="48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J,N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073764-D524-7413-617D-6C443ED57739}"/>
              </a:ext>
            </a:extLst>
          </p:cNvPr>
          <p:cNvSpPr txBox="1"/>
          <p:nvPr/>
        </p:nvSpPr>
        <p:spPr>
          <a:xfrm>
            <a:off x="6204455" y="47259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K,O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398984-FFF6-CEF2-AD41-58ACFA31E531}"/>
              </a:ext>
            </a:extLst>
          </p:cNvPr>
          <p:cNvSpPr txBox="1"/>
          <p:nvPr/>
        </p:nvSpPr>
        <p:spPr>
          <a:xfrm>
            <a:off x="8077439" y="33483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L,P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777627-C8DA-C8D3-7D53-0D721379F1DB}"/>
                  </a:ext>
                </a:extLst>
              </p:cNvPr>
              <p:cNvSpPr txBox="1"/>
              <p:nvPr/>
            </p:nvSpPr>
            <p:spPr>
              <a:xfrm>
                <a:off x="-41063" y="9512088"/>
                <a:ext cx="68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777627-C8DA-C8D3-7D53-0D721379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063" y="9512088"/>
                <a:ext cx="6826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1E55FA-5B75-D63A-87BE-67695B520D09}"/>
                  </a:ext>
                </a:extLst>
              </p:cNvPr>
              <p:cNvSpPr txBox="1"/>
              <p:nvPr/>
            </p:nvSpPr>
            <p:spPr>
              <a:xfrm>
                <a:off x="705060" y="11133693"/>
                <a:ext cx="19609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700" dirty="0"/>
                  <a:t> (in patch lengths)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1E55FA-5B75-D63A-87BE-67695B52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0" y="11133693"/>
                <a:ext cx="1960986" cy="353943"/>
              </a:xfrm>
              <a:prstGeom prst="rect">
                <a:avLst/>
              </a:prstGeom>
              <a:blipFill>
                <a:blip r:embed="rId9"/>
                <a:stretch>
                  <a:fillRect t="-3448" r="-312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D240D9-8FBA-6265-A187-763A9D4E3343}"/>
                  </a:ext>
                </a:extLst>
              </p:cNvPr>
              <p:cNvSpPr txBox="1"/>
              <p:nvPr/>
            </p:nvSpPr>
            <p:spPr>
              <a:xfrm>
                <a:off x="3286368" y="11152743"/>
                <a:ext cx="19609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700" dirty="0"/>
                  <a:t> (in patch lengths)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D240D9-8FBA-6265-A187-763A9D4E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68" y="11152743"/>
                <a:ext cx="1960986" cy="353943"/>
              </a:xfrm>
              <a:prstGeom prst="rect">
                <a:avLst/>
              </a:prstGeom>
              <a:blipFill>
                <a:blip r:embed="rId10"/>
                <a:stretch>
                  <a:fillRect t="-5172" r="-31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2C600F-256B-4916-6C10-7B21C0A000C1}"/>
                  </a:ext>
                </a:extLst>
              </p:cNvPr>
              <p:cNvSpPr txBox="1"/>
              <p:nvPr/>
            </p:nvSpPr>
            <p:spPr>
              <a:xfrm>
                <a:off x="6229855" y="11152743"/>
                <a:ext cx="19609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700" dirty="0"/>
                  <a:t> (in patch lengths)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2C600F-256B-4916-6C10-7B21C0A0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55" y="11152743"/>
                <a:ext cx="1960986" cy="353943"/>
              </a:xfrm>
              <a:prstGeom prst="rect">
                <a:avLst/>
              </a:prstGeom>
              <a:blipFill>
                <a:blip r:embed="rId11"/>
                <a:stretch>
                  <a:fillRect t="-5172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01E5EF-1BCB-2BA6-73A8-D4C0BFF1BA0B}"/>
                  </a:ext>
                </a:extLst>
              </p:cNvPr>
              <p:cNvSpPr txBox="1"/>
              <p:nvPr/>
            </p:nvSpPr>
            <p:spPr>
              <a:xfrm>
                <a:off x="9033072" y="11166934"/>
                <a:ext cx="19609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700" dirty="0"/>
                  <a:t> (in patch lengths)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01E5EF-1BCB-2BA6-73A8-D4C0BFF1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072" y="11166934"/>
                <a:ext cx="1960986" cy="353943"/>
              </a:xfrm>
              <a:prstGeom prst="rect">
                <a:avLst/>
              </a:prstGeom>
              <a:blipFill>
                <a:blip r:embed="rId12"/>
                <a:stretch>
                  <a:fillRect t="-5172" r="-312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FEB38168-0F53-AFEC-35D8-EB8246DE49C6}"/>
              </a:ext>
            </a:extLst>
          </p:cNvPr>
          <p:cNvSpPr/>
          <p:nvPr/>
        </p:nvSpPr>
        <p:spPr>
          <a:xfrm>
            <a:off x="1504950" y="8629650"/>
            <a:ext cx="9124950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D9761-9408-6A51-9C56-E64033C1D912}"/>
              </a:ext>
            </a:extLst>
          </p:cNvPr>
          <p:cNvSpPr/>
          <p:nvPr/>
        </p:nvSpPr>
        <p:spPr>
          <a:xfrm>
            <a:off x="96956" y="7210576"/>
            <a:ext cx="179269" cy="138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D08558-872B-3A12-7D5F-0A7E4F30DCCD}"/>
              </a:ext>
            </a:extLst>
          </p:cNvPr>
          <p:cNvSpPr/>
          <p:nvPr/>
        </p:nvSpPr>
        <p:spPr>
          <a:xfrm>
            <a:off x="2878256" y="7182741"/>
            <a:ext cx="179269" cy="138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6BD178-9E93-AF7D-F627-B5F1CA3C4ABE}"/>
              </a:ext>
            </a:extLst>
          </p:cNvPr>
          <p:cNvSpPr/>
          <p:nvPr/>
        </p:nvSpPr>
        <p:spPr>
          <a:xfrm>
            <a:off x="5702677" y="7169961"/>
            <a:ext cx="179269" cy="138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2CF5C8-C85A-C47B-FF96-5974DC905E57}"/>
              </a:ext>
            </a:extLst>
          </p:cNvPr>
          <p:cNvSpPr/>
          <p:nvPr/>
        </p:nvSpPr>
        <p:spPr>
          <a:xfrm>
            <a:off x="8530892" y="7213325"/>
            <a:ext cx="179269" cy="138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95D95A-FC37-CA4B-1804-00910A94A1D0}"/>
                  </a:ext>
                </a:extLst>
              </p:cNvPr>
              <p:cNvSpPr txBox="1"/>
              <p:nvPr/>
            </p:nvSpPr>
            <p:spPr>
              <a:xfrm>
                <a:off x="60232" y="7067264"/>
                <a:ext cx="454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95D95A-FC37-CA4B-1804-00910A94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" y="7067264"/>
                <a:ext cx="4543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1C3945-FA13-44CC-EF03-2827EB679221}"/>
                  </a:ext>
                </a:extLst>
              </p:cNvPr>
              <p:cNvSpPr txBox="1"/>
              <p:nvPr/>
            </p:nvSpPr>
            <p:spPr>
              <a:xfrm>
                <a:off x="1381901" y="8398782"/>
                <a:ext cx="459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1C3945-FA13-44CC-EF03-2827EB67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901" y="8398782"/>
                <a:ext cx="45967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E2DA71-65EC-55E5-DAF2-0058C989E8C7}"/>
                  </a:ext>
                </a:extLst>
              </p:cNvPr>
              <p:cNvSpPr txBox="1"/>
              <p:nvPr/>
            </p:nvSpPr>
            <p:spPr>
              <a:xfrm>
                <a:off x="4189774" y="8387662"/>
                <a:ext cx="459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E2DA71-65EC-55E5-DAF2-0058C989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774" y="8387662"/>
                <a:ext cx="45967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C2B5EB-7F5F-027E-3AA4-7AAB7AE7E057}"/>
                  </a:ext>
                </a:extLst>
              </p:cNvPr>
              <p:cNvSpPr txBox="1"/>
              <p:nvPr/>
            </p:nvSpPr>
            <p:spPr>
              <a:xfrm>
                <a:off x="7005378" y="8413062"/>
                <a:ext cx="459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C2B5EB-7F5F-027E-3AA4-7AAB7AE7E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378" y="8413062"/>
                <a:ext cx="45967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BC29C0-FBF1-C3E8-9B36-1920D1ACEABA}"/>
                  </a:ext>
                </a:extLst>
              </p:cNvPr>
              <p:cNvSpPr txBox="1"/>
              <p:nvPr/>
            </p:nvSpPr>
            <p:spPr>
              <a:xfrm>
                <a:off x="9827694" y="8381430"/>
                <a:ext cx="459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BC29C0-FBF1-C3E8-9B36-1920D1ACE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694" y="8381430"/>
                <a:ext cx="45967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339C729-9F65-63DB-FE88-792DEA8B6457}"/>
              </a:ext>
            </a:extLst>
          </p:cNvPr>
          <p:cNvSpPr/>
          <p:nvPr/>
        </p:nvSpPr>
        <p:spPr>
          <a:xfrm>
            <a:off x="2514600" y="3025833"/>
            <a:ext cx="122871" cy="197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AC1A3-51FE-8F68-DBF2-6569C310A6A6}"/>
              </a:ext>
            </a:extLst>
          </p:cNvPr>
          <p:cNvSpPr/>
          <p:nvPr/>
        </p:nvSpPr>
        <p:spPr>
          <a:xfrm>
            <a:off x="2338583" y="247951"/>
            <a:ext cx="122871" cy="19751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37CBB-20D5-F587-11E9-2032704D57E9}"/>
                  </a:ext>
                </a:extLst>
              </p:cNvPr>
              <p:cNvSpPr txBox="1"/>
              <p:nvPr/>
            </p:nvSpPr>
            <p:spPr>
              <a:xfrm>
                <a:off x="2472021" y="2936675"/>
                <a:ext cx="3451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37CBB-20D5-F587-11E9-2032704D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21" y="2936675"/>
                <a:ext cx="345159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512D20-D733-8D0D-2676-DA0F047E50DC}"/>
                  </a:ext>
                </a:extLst>
              </p:cNvPr>
              <p:cNvSpPr txBox="1"/>
              <p:nvPr/>
            </p:nvSpPr>
            <p:spPr>
              <a:xfrm>
                <a:off x="2251632" y="169280"/>
                <a:ext cx="3451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512D20-D733-8D0D-2676-DA0F047E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32" y="169280"/>
                <a:ext cx="34515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11C816-7028-6BF2-AD77-F3C7BD0E4E46}"/>
                  </a:ext>
                </a:extLst>
              </p:cNvPr>
              <p:cNvSpPr txBox="1"/>
              <p:nvPr/>
            </p:nvSpPr>
            <p:spPr>
              <a:xfrm>
                <a:off x="9821566" y="6261606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11C816-7028-6BF2-AD77-F3C7BD0E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6" y="6261606"/>
                <a:ext cx="1541113" cy="4385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B895D1-5C0D-C525-962A-917F03BE06F4}"/>
                  </a:ext>
                </a:extLst>
              </p:cNvPr>
              <p:cNvSpPr txBox="1"/>
              <p:nvPr/>
            </p:nvSpPr>
            <p:spPr>
              <a:xfrm>
                <a:off x="10027611" y="6420657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smtClean="0">
                          <a:latin typeface="Cambria Math" panose="02040503050406030204" pitchFamily="18" charset="0"/>
                        </a:rPr>
                        <m:t>Nugget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B895D1-5C0D-C525-962A-917F03BE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611" y="6420657"/>
                <a:ext cx="1541113" cy="4385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55DD5A-0866-011B-7089-8DCB308613EF}"/>
                  </a:ext>
                </a:extLst>
              </p:cNvPr>
              <p:cNvSpPr txBox="1"/>
              <p:nvPr/>
            </p:nvSpPr>
            <p:spPr>
              <a:xfrm>
                <a:off x="10018404" y="6570490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Richness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207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55DD5A-0866-011B-7089-8DCB30861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404" y="6570490"/>
                <a:ext cx="1541113" cy="4385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92DF9C-A27E-485A-1707-01ED697E30C4}"/>
                  </a:ext>
                </a:extLst>
              </p:cNvPr>
              <p:cNvSpPr txBox="1"/>
              <p:nvPr/>
            </p:nvSpPr>
            <p:spPr>
              <a:xfrm>
                <a:off x="9821565" y="6137983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92DF9C-A27E-485A-1707-01ED697E3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5" y="6137983"/>
                <a:ext cx="1541113" cy="4385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0A4D1F9-B6BD-B21C-B24A-9B08FF3D94C8}"/>
                  </a:ext>
                </a:extLst>
              </p:cNvPr>
              <p:cNvSpPr txBox="1"/>
              <p:nvPr/>
            </p:nvSpPr>
            <p:spPr>
              <a:xfrm>
                <a:off x="7085387" y="6261606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0A4D1F9-B6BD-B21C-B24A-9B08FF3D9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387" y="6261606"/>
                <a:ext cx="1541113" cy="4385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322D2F3-D928-73F8-AC42-E7D68358AC98}"/>
                  </a:ext>
                </a:extLst>
              </p:cNvPr>
              <p:cNvSpPr txBox="1"/>
              <p:nvPr/>
            </p:nvSpPr>
            <p:spPr>
              <a:xfrm>
                <a:off x="7235689" y="6421884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smtClean="0">
                          <a:latin typeface="Cambria Math" panose="02040503050406030204" pitchFamily="18" charset="0"/>
                        </a:rPr>
                        <m:t>Nugget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322D2F3-D928-73F8-AC42-E7D68358A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89" y="6421884"/>
                <a:ext cx="1541113" cy="4385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AD84D4-9789-C958-C091-3DAF9D1AA939}"/>
                  </a:ext>
                </a:extLst>
              </p:cNvPr>
              <p:cNvSpPr txBox="1"/>
              <p:nvPr/>
            </p:nvSpPr>
            <p:spPr>
              <a:xfrm>
                <a:off x="7233447" y="6576175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Richness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95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AD84D4-9789-C958-C091-3DAF9D1AA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447" y="6576175"/>
                <a:ext cx="1541113" cy="4385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60EDFD-0851-1776-58B5-85C265068A75}"/>
                  </a:ext>
                </a:extLst>
              </p:cNvPr>
              <p:cNvSpPr txBox="1"/>
              <p:nvPr/>
            </p:nvSpPr>
            <p:spPr>
              <a:xfrm>
                <a:off x="7085387" y="6127431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60EDFD-0851-1776-58B5-85C26506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387" y="6127431"/>
                <a:ext cx="1541113" cy="43858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7E84F4-5B84-386E-3C9F-DA79FFE7FCE0}"/>
                  </a:ext>
                </a:extLst>
              </p:cNvPr>
              <p:cNvSpPr txBox="1"/>
              <p:nvPr/>
            </p:nvSpPr>
            <p:spPr>
              <a:xfrm>
                <a:off x="4371100" y="6266285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2.75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7E84F4-5B84-386E-3C9F-DA79FFE7F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00" y="6266285"/>
                <a:ext cx="1541113" cy="43858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EE0353F-739A-8171-4B51-3CC4F506CCCD}"/>
                  </a:ext>
                </a:extLst>
              </p:cNvPr>
              <p:cNvSpPr txBox="1"/>
              <p:nvPr/>
            </p:nvSpPr>
            <p:spPr>
              <a:xfrm>
                <a:off x="4298052" y="6127431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EE0353F-739A-8171-4B51-3CC4F506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052" y="6127431"/>
                <a:ext cx="1541113" cy="43858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78B4B25-56B4-9C48-08C5-52245134F1DA}"/>
                  </a:ext>
                </a:extLst>
              </p:cNvPr>
              <p:cNvSpPr txBox="1"/>
              <p:nvPr/>
            </p:nvSpPr>
            <p:spPr>
              <a:xfrm>
                <a:off x="4441598" y="6430957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Richness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78B4B25-56B4-9C48-08C5-52245134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98" y="6430957"/>
                <a:ext cx="1541113" cy="43858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2E00E31-81A0-CADB-2217-2A69467A2C16}"/>
                  </a:ext>
                </a:extLst>
              </p:cNvPr>
              <p:cNvSpPr txBox="1"/>
              <p:nvPr/>
            </p:nvSpPr>
            <p:spPr>
              <a:xfrm>
                <a:off x="1421332" y="6268709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2E00E31-81A0-CADB-2217-2A69467A2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32" y="6268709"/>
                <a:ext cx="1541113" cy="43858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F0D5FA-F36D-B430-B105-2A07C68EE809}"/>
                  </a:ext>
                </a:extLst>
              </p:cNvPr>
              <p:cNvSpPr txBox="1"/>
              <p:nvPr/>
            </p:nvSpPr>
            <p:spPr>
              <a:xfrm>
                <a:off x="1421333" y="6113612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F0D5FA-F36D-B430-B105-2A07C68E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33" y="6113612"/>
                <a:ext cx="1541113" cy="4385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536D30-3BD2-2028-DB3D-1319CAF4A3BF}"/>
                  </a:ext>
                </a:extLst>
              </p:cNvPr>
              <p:cNvSpPr txBox="1"/>
              <p:nvPr/>
            </p:nvSpPr>
            <p:spPr>
              <a:xfrm>
                <a:off x="1582757" y="6437307"/>
                <a:ext cx="1541113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Richness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159</m:t>
                      </m:r>
                    </m:oMath>
                  </m:oMathPara>
                </a14:m>
                <a:endParaRPr lang="en-US" sz="1050" dirty="0"/>
              </a:p>
              <a:p>
                <a:pPr algn="just"/>
                <a:endParaRPr lang="en-US" sz="12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536D30-3BD2-2028-DB3D-1319CAF4A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57" y="6437307"/>
                <a:ext cx="1541113" cy="43858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DE077471-82AE-36C4-640E-CAF054B39773}"/>
              </a:ext>
            </a:extLst>
          </p:cNvPr>
          <p:cNvSpPr/>
          <p:nvPr/>
        </p:nvSpPr>
        <p:spPr>
          <a:xfrm>
            <a:off x="774148" y="8420446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B8A81E23-71F5-88F2-913F-C9CB8ED1C123}"/>
              </a:ext>
            </a:extLst>
          </p:cNvPr>
          <p:cNvSpPr/>
          <p:nvPr/>
        </p:nvSpPr>
        <p:spPr>
          <a:xfrm>
            <a:off x="3547473" y="8385002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DD59CF1C-E1AD-41D4-10E6-DF08D46F91DB}"/>
              </a:ext>
            </a:extLst>
          </p:cNvPr>
          <p:cNvSpPr/>
          <p:nvPr/>
        </p:nvSpPr>
        <p:spPr>
          <a:xfrm>
            <a:off x="6336270" y="8389929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8FC38D79-E383-35DC-5F55-33AE7D28F25F}"/>
              </a:ext>
            </a:extLst>
          </p:cNvPr>
          <p:cNvSpPr/>
          <p:nvPr/>
        </p:nvSpPr>
        <p:spPr>
          <a:xfrm>
            <a:off x="9190223" y="8381430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8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106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23</cp:revision>
  <dcterms:created xsi:type="dcterms:W3CDTF">2025-08-25T17:18:15Z</dcterms:created>
  <dcterms:modified xsi:type="dcterms:W3CDTF">2025-09-27T05:06:22Z</dcterms:modified>
</cp:coreProperties>
</file>