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8" r:id="rId2"/>
  </p:sldIdLst>
  <p:sldSz cx="81375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0315" y="1122363"/>
            <a:ext cx="6916896" cy="2387600"/>
          </a:xfrm>
        </p:spPr>
        <p:txBody>
          <a:bodyPr anchor="b"/>
          <a:lstStyle>
            <a:lvl1pPr algn="ctr">
              <a:defRPr sz="5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7191" y="3602038"/>
            <a:ext cx="6103144" cy="1655762"/>
          </a:xfrm>
        </p:spPr>
        <p:txBody>
          <a:bodyPr/>
          <a:lstStyle>
            <a:lvl1pPr marL="0" indent="0" algn="ctr">
              <a:buNone/>
              <a:defRPr sz="2136"/>
            </a:lvl1pPr>
            <a:lvl2pPr marL="406862" indent="0" algn="ctr">
              <a:buNone/>
              <a:defRPr sz="1780"/>
            </a:lvl2pPr>
            <a:lvl3pPr marL="813725" indent="0" algn="ctr">
              <a:buNone/>
              <a:defRPr sz="1602"/>
            </a:lvl3pPr>
            <a:lvl4pPr marL="1220587" indent="0" algn="ctr">
              <a:buNone/>
              <a:defRPr sz="1424"/>
            </a:lvl4pPr>
            <a:lvl5pPr marL="1627449" indent="0" algn="ctr">
              <a:buNone/>
              <a:defRPr sz="1424"/>
            </a:lvl5pPr>
            <a:lvl6pPr marL="2034311" indent="0" algn="ctr">
              <a:buNone/>
              <a:defRPr sz="1424"/>
            </a:lvl6pPr>
            <a:lvl7pPr marL="2441174" indent="0" algn="ctr">
              <a:buNone/>
              <a:defRPr sz="1424"/>
            </a:lvl7pPr>
            <a:lvl8pPr marL="2848036" indent="0" algn="ctr">
              <a:buNone/>
              <a:defRPr sz="1424"/>
            </a:lvl8pPr>
            <a:lvl9pPr marL="3254898" indent="0" algn="ctr">
              <a:buNone/>
              <a:defRPr sz="14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2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23417" y="365125"/>
            <a:ext cx="1754654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9455" y="365125"/>
            <a:ext cx="516224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8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1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217" y="1709740"/>
            <a:ext cx="7018615" cy="2852737"/>
          </a:xfrm>
        </p:spPr>
        <p:txBody>
          <a:bodyPr anchor="b"/>
          <a:lstStyle>
            <a:lvl1pPr>
              <a:defRPr sz="53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5217" y="4589465"/>
            <a:ext cx="7018615" cy="1500187"/>
          </a:xfrm>
        </p:spPr>
        <p:txBody>
          <a:bodyPr/>
          <a:lstStyle>
            <a:lvl1pPr marL="0" indent="0">
              <a:buNone/>
              <a:defRPr sz="2136">
                <a:solidFill>
                  <a:schemeClr val="tx1">
                    <a:tint val="82000"/>
                  </a:schemeClr>
                </a:solidFill>
              </a:defRPr>
            </a:lvl1pPr>
            <a:lvl2pPr marL="406862" indent="0">
              <a:buNone/>
              <a:defRPr sz="1780">
                <a:solidFill>
                  <a:schemeClr val="tx1">
                    <a:tint val="82000"/>
                  </a:schemeClr>
                </a:solidFill>
              </a:defRPr>
            </a:lvl2pPr>
            <a:lvl3pPr marL="813725" indent="0">
              <a:buNone/>
              <a:defRPr sz="1602">
                <a:solidFill>
                  <a:schemeClr val="tx1">
                    <a:tint val="82000"/>
                  </a:schemeClr>
                </a:solidFill>
              </a:defRPr>
            </a:lvl3pPr>
            <a:lvl4pPr marL="1220587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4pPr>
            <a:lvl5pPr marL="1627449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5pPr>
            <a:lvl6pPr marL="2034311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6pPr>
            <a:lvl7pPr marL="2441174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7pPr>
            <a:lvl8pPr marL="2848036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8pPr>
            <a:lvl9pPr marL="3254898" indent="0">
              <a:buNone/>
              <a:defRPr sz="14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65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9455" y="1825625"/>
            <a:ext cx="345844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9622" y="1825625"/>
            <a:ext cx="3458448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365127"/>
            <a:ext cx="701861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0516" y="1681163"/>
            <a:ext cx="3442554" cy="823912"/>
          </a:xfrm>
        </p:spPr>
        <p:txBody>
          <a:bodyPr anchor="b"/>
          <a:lstStyle>
            <a:lvl1pPr marL="0" indent="0">
              <a:buNone/>
              <a:defRPr sz="2136" b="1"/>
            </a:lvl1pPr>
            <a:lvl2pPr marL="406862" indent="0">
              <a:buNone/>
              <a:defRPr sz="1780" b="1"/>
            </a:lvl2pPr>
            <a:lvl3pPr marL="813725" indent="0">
              <a:buNone/>
              <a:defRPr sz="1602" b="1"/>
            </a:lvl3pPr>
            <a:lvl4pPr marL="1220587" indent="0">
              <a:buNone/>
              <a:defRPr sz="1424" b="1"/>
            </a:lvl4pPr>
            <a:lvl5pPr marL="1627449" indent="0">
              <a:buNone/>
              <a:defRPr sz="1424" b="1"/>
            </a:lvl5pPr>
            <a:lvl6pPr marL="2034311" indent="0">
              <a:buNone/>
              <a:defRPr sz="1424" b="1"/>
            </a:lvl6pPr>
            <a:lvl7pPr marL="2441174" indent="0">
              <a:buNone/>
              <a:defRPr sz="1424" b="1"/>
            </a:lvl7pPr>
            <a:lvl8pPr marL="2848036" indent="0">
              <a:buNone/>
              <a:defRPr sz="1424" b="1"/>
            </a:lvl8pPr>
            <a:lvl9pPr marL="3254898" indent="0">
              <a:buNone/>
              <a:defRPr sz="14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0516" y="2505075"/>
            <a:ext cx="344255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19622" y="1681163"/>
            <a:ext cx="3459508" cy="823912"/>
          </a:xfrm>
        </p:spPr>
        <p:txBody>
          <a:bodyPr anchor="b"/>
          <a:lstStyle>
            <a:lvl1pPr marL="0" indent="0">
              <a:buNone/>
              <a:defRPr sz="2136" b="1"/>
            </a:lvl1pPr>
            <a:lvl2pPr marL="406862" indent="0">
              <a:buNone/>
              <a:defRPr sz="1780" b="1"/>
            </a:lvl2pPr>
            <a:lvl3pPr marL="813725" indent="0">
              <a:buNone/>
              <a:defRPr sz="1602" b="1"/>
            </a:lvl3pPr>
            <a:lvl4pPr marL="1220587" indent="0">
              <a:buNone/>
              <a:defRPr sz="1424" b="1"/>
            </a:lvl4pPr>
            <a:lvl5pPr marL="1627449" indent="0">
              <a:buNone/>
              <a:defRPr sz="1424" b="1"/>
            </a:lvl5pPr>
            <a:lvl6pPr marL="2034311" indent="0">
              <a:buNone/>
              <a:defRPr sz="1424" b="1"/>
            </a:lvl6pPr>
            <a:lvl7pPr marL="2441174" indent="0">
              <a:buNone/>
              <a:defRPr sz="1424" b="1"/>
            </a:lvl7pPr>
            <a:lvl8pPr marL="2848036" indent="0">
              <a:buNone/>
              <a:defRPr sz="1424" b="1"/>
            </a:lvl8pPr>
            <a:lvl9pPr marL="3254898" indent="0">
              <a:buNone/>
              <a:defRPr sz="14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19622" y="2505075"/>
            <a:ext cx="34595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3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0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57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457200"/>
            <a:ext cx="2624564" cy="1600200"/>
          </a:xfrm>
        </p:spPr>
        <p:txBody>
          <a:bodyPr anchor="b"/>
          <a:lstStyle>
            <a:lvl1pPr>
              <a:defRPr sz="2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9508" y="987427"/>
            <a:ext cx="4119622" cy="4873625"/>
          </a:xfrm>
        </p:spPr>
        <p:txBody>
          <a:bodyPr/>
          <a:lstStyle>
            <a:lvl1pPr>
              <a:defRPr sz="2848"/>
            </a:lvl1pPr>
            <a:lvl2pPr>
              <a:defRPr sz="2492"/>
            </a:lvl2pPr>
            <a:lvl3pPr>
              <a:defRPr sz="2136"/>
            </a:lvl3pPr>
            <a:lvl4pPr>
              <a:defRPr sz="1780"/>
            </a:lvl4pPr>
            <a:lvl5pPr>
              <a:defRPr sz="1780"/>
            </a:lvl5pPr>
            <a:lvl6pPr>
              <a:defRPr sz="1780"/>
            </a:lvl6pPr>
            <a:lvl7pPr>
              <a:defRPr sz="1780"/>
            </a:lvl7pPr>
            <a:lvl8pPr>
              <a:defRPr sz="1780"/>
            </a:lvl8pPr>
            <a:lvl9pPr>
              <a:defRPr sz="17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2057400"/>
            <a:ext cx="2624564" cy="3811588"/>
          </a:xfrm>
        </p:spPr>
        <p:txBody>
          <a:bodyPr/>
          <a:lstStyle>
            <a:lvl1pPr marL="0" indent="0">
              <a:buNone/>
              <a:defRPr sz="1424"/>
            </a:lvl1pPr>
            <a:lvl2pPr marL="406862" indent="0">
              <a:buNone/>
              <a:defRPr sz="1246"/>
            </a:lvl2pPr>
            <a:lvl3pPr marL="813725" indent="0">
              <a:buNone/>
              <a:defRPr sz="1068"/>
            </a:lvl3pPr>
            <a:lvl4pPr marL="1220587" indent="0">
              <a:buNone/>
              <a:defRPr sz="890"/>
            </a:lvl4pPr>
            <a:lvl5pPr marL="1627449" indent="0">
              <a:buNone/>
              <a:defRPr sz="890"/>
            </a:lvl5pPr>
            <a:lvl6pPr marL="2034311" indent="0">
              <a:buNone/>
              <a:defRPr sz="890"/>
            </a:lvl6pPr>
            <a:lvl7pPr marL="2441174" indent="0">
              <a:buNone/>
              <a:defRPr sz="890"/>
            </a:lvl7pPr>
            <a:lvl8pPr marL="2848036" indent="0">
              <a:buNone/>
              <a:defRPr sz="890"/>
            </a:lvl8pPr>
            <a:lvl9pPr marL="3254898" indent="0">
              <a:buNone/>
              <a:defRPr sz="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0515" y="457200"/>
            <a:ext cx="2624564" cy="1600200"/>
          </a:xfrm>
        </p:spPr>
        <p:txBody>
          <a:bodyPr anchor="b"/>
          <a:lstStyle>
            <a:lvl1pPr>
              <a:defRPr sz="28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59508" y="987427"/>
            <a:ext cx="4119622" cy="4873625"/>
          </a:xfrm>
        </p:spPr>
        <p:txBody>
          <a:bodyPr anchor="t"/>
          <a:lstStyle>
            <a:lvl1pPr marL="0" indent="0">
              <a:buNone/>
              <a:defRPr sz="2848"/>
            </a:lvl1pPr>
            <a:lvl2pPr marL="406862" indent="0">
              <a:buNone/>
              <a:defRPr sz="2492"/>
            </a:lvl2pPr>
            <a:lvl3pPr marL="813725" indent="0">
              <a:buNone/>
              <a:defRPr sz="2136"/>
            </a:lvl3pPr>
            <a:lvl4pPr marL="1220587" indent="0">
              <a:buNone/>
              <a:defRPr sz="1780"/>
            </a:lvl4pPr>
            <a:lvl5pPr marL="1627449" indent="0">
              <a:buNone/>
              <a:defRPr sz="1780"/>
            </a:lvl5pPr>
            <a:lvl6pPr marL="2034311" indent="0">
              <a:buNone/>
              <a:defRPr sz="1780"/>
            </a:lvl6pPr>
            <a:lvl7pPr marL="2441174" indent="0">
              <a:buNone/>
              <a:defRPr sz="1780"/>
            </a:lvl7pPr>
            <a:lvl8pPr marL="2848036" indent="0">
              <a:buNone/>
              <a:defRPr sz="1780"/>
            </a:lvl8pPr>
            <a:lvl9pPr marL="3254898" indent="0">
              <a:buNone/>
              <a:defRPr sz="17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0515" y="2057400"/>
            <a:ext cx="2624564" cy="3811588"/>
          </a:xfrm>
        </p:spPr>
        <p:txBody>
          <a:bodyPr/>
          <a:lstStyle>
            <a:lvl1pPr marL="0" indent="0">
              <a:buNone/>
              <a:defRPr sz="1424"/>
            </a:lvl1pPr>
            <a:lvl2pPr marL="406862" indent="0">
              <a:buNone/>
              <a:defRPr sz="1246"/>
            </a:lvl2pPr>
            <a:lvl3pPr marL="813725" indent="0">
              <a:buNone/>
              <a:defRPr sz="1068"/>
            </a:lvl3pPr>
            <a:lvl4pPr marL="1220587" indent="0">
              <a:buNone/>
              <a:defRPr sz="890"/>
            </a:lvl4pPr>
            <a:lvl5pPr marL="1627449" indent="0">
              <a:buNone/>
              <a:defRPr sz="890"/>
            </a:lvl5pPr>
            <a:lvl6pPr marL="2034311" indent="0">
              <a:buNone/>
              <a:defRPr sz="890"/>
            </a:lvl6pPr>
            <a:lvl7pPr marL="2441174" indent="0">
              <a:buNone/>
              <a:defRPr sz="890"/>
            </a:lvl7pPr>
            <a:lvl8pPr marL="2848036" indent="0">
              <a:buNone/>
              <a:defRPr sz="890"/>
            </a:lvl8pPr>
            <a:lvl9pPr marL="3254898" indent="0">
              <a:buNone/>
              <a:defRPr sz="8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9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9455" y="365127"/>
            <a:ext cx="701861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9455" y="1825625"/>
            <a:ext cx="701861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455" y="6356352"/>
            <a:ext cx="1830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F3122-51AB-46F6-A64E-83495DCDC288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95555" y="6356352"/>
            <a:ext cx="27464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47127" y="6356352"/>
            <a:ext cx="18309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A5CD9-1E86-4BD9-919E-5026194176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40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13725" rtl="0" eaLnBrk="1" latinLnBrk="0" hangingPunct="1">
        <a:lnSpc>
          <a:spcPct val="90000"/>
        </a:lnSpc>
        <a:spcBef>
          <a:spcPct val="0"/>
        </a:spcBef>
        <a:buNone/>
        <a:defRPr sz="39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431" indent="-203431" algn="l" defTabSz="813725" rtl="0" eaLnBrk="1" latinLnBrk="0" hangingPunct="1">
        <a:lnSpc>
          <a:spcPct val="90000"/>
        </a:lnSpc>
        <a:spcBef>
          <a:spcPts val="890"/>
        </a:spcBef>
        <a:buFont typeface="Arial" panose="020B0604020202020204" pitchFamily="34" charset="0"/>
        <a:buChar char="•"/>
        <a:defRPr sz="2492" kern="1200">
          <a:solidFill>
            <a:schemeClr val="tx1"/>
          </a:solidFill>
          <a:latin typeface="+mn-lt"/>
          <a:ea typeface="+mn-ea"/>
          <a:cs typeface="+mn-cs"/>
        </a:defRPr>
      </a:lvl1pPr>
      <a:lvl2pPr marL="610293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6" kern="1200">
          <a:solidFill>
            <a:schemeClr val="tx1"/>
          </a:solidFill>
          <a:latin typeface="+mn-lt"/>
          <a:ea typeface="+mn-ea"/>
          <a:cs typeface="+mn-cs"/>
        </a:defRPr>
      </a:lvl2pPr>
      <a:lvl3pPr marL="1017156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0" kern="1200">
          <a:solidFill>
            <a:schemeClr val="tx1"/>
          </a:solidFill>
          <a:latin typeface="+mn-lt"/>
          <a:ea typeface="+mn-ea"/>
          <a:cs typeface="+mn-cs"/>
        </a:defRPr>
      </a:lvl3pPr>
      <a:lvl4pPr marL="1424018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830880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237743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644605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3051467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458329" indent="-203431" algn="l" defTabSz="813725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1pPr>
      <a:lvl2pPr marL="406862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2pPr>
      <a:lvl3pPr marL="813725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3pPr>
      <a:lvl4pPr marL="1220587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4pPr>
      <a:lvl5pPr marL="1627449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5pPr>
      <a:lvl6pPr marL="2034311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6pPr>
      <a:lvl7pPr marL="2441174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7pPr>
      <a:lvl8pPr marL="2848036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8pPr>
      <a:lvl9pPr marL="3254898" algn="l" defTabSz="813725" rtl="0" eaLnBrk="1" latinLnBrk="0" hangingPunct="1">
        <a:defRPr sz="1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C9A58FD-2A9D-5EA7-94EC-21316779A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818" y="-3660"/>
            <a:ext cx="8068235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2AB7A4-A689-C253-364E-F2218AF7EF54}"/>
              </a:ext>
            </a:extLst>
          </p:cNvPr>
          <p:cNvSpPr txBox="1"/>
          <p:nvPr/>
        </p:nvSpPr>
        <p:spPr>
          <a:xfrm flipH="1">
            <a:off x="775018" y="16344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D3CEBB-92FF-3951-5D68-3C9FDFE78231}"/>
              </a:ext>
            </a:extLst>
          </p:cNvPr>
          <p:cNvSpPr txBox="1"/>
          <p:nvPr/>
        </p:nvSpPr>
        <p:spPr>
          <a:xfrm flipH="1">
            <a:off x="3917506" y="163449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4A09A-B3EF-49E5-2777-56B20DDF3248}"/>
              </a:ext>
            </a:extLst>
          </p:cNvPr>
          <p:cNvSpPr txBox="1"/>
          <p:nvPr/>
        </p:nvSpPr>
        <p:spPr>
          <a:xfrm flipH="1">
            <a:off x="765874" y="3264527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4B30BD-9378-50AF-B00F-32A0D5E0EA3C}"/>
              </a:ext>
            </a:extLst>
          </p:cNvPr>
          <p:cNvSpPr txBox="1"/>
          <p:nvPr/>
        </p:nvSpPr>
        <p:spPr>
          <a:xfrm flipH="1">
            <a:off x="3917507" y="3264527"/>
            <a:ext cx="265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6499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1364</TotalTime>
  <Words>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Smith, Daniel J - (smithdj4)</dc:creator>
  <cp:lastModifiedBy>Smith, Daniel J - (smithdj4)</cp:lastModifiedBy>
  <cp:revision>4</cp:revision>
  <dcterms:created xsi:type="dcterms:W3CDTF">2025-08-25T16:55:58Z</dcterms:created>
  <dcterms:modified xsi:type="dcterms:W3CDTF">2025-09-05T07:05:34Z</dcterms:modified>
</cp:coreProperties>
</file>