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192000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8349"/>
            <a:ext cx="9144000" cy="1400504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12862"/>
            <a:ext cx="9144000" cy="97122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5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4173"/>
            <a:ext cx="2628900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4173"/>
            <a:ext cx="7734300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8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02888"/>
            <a:ext cx="10515600" cy="1673342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92060"/>
            <a:ext cx="10515600" cy="879971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>
                    <a:tint val="82000"/>
                  </a:schemeClr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82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70864"/>
            <a:ext cx="5181600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70864"/>
            <a:ext cx="5181600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4173"/>
            <a:ext cx="10515600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86127"/>
            <a:ext cx="5157787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69412"/>
            <a:ext cx="5157787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86127"/>
            <a:ext cx="5183188" cy="483285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69412"/>
            <a:ext cx="5183188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8182"/>
            <a:ext cx="3932237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9198"/>
            <a:ext cx="6172200" cy="2858742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06817"/>
            <a:ext cx="3932237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8182"/>
            <a:ext cx="3932237" cy="938636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9198"/>
            <a:ext cx="6172200" cy="2858742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06817"/>
            <a:ext cx="3932237" cy="2235779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4173"/>
            <a:ext cx="10515600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70864"/>
            <a:ext cx="10515600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728470"/>
            <a:ext cx="27432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42D30-EA87-4DC3-A5C3-B88A9A7EAA0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728470"/>
            <a:ext cx="41148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728470"/>
            <a:ext cx="2743200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0D7BB-C642-42F7-89BC-A6522A772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8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D3D87787-62AC-D25F-D51C-4093A7B3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7"/>
          <a:stretch>
            <a:fillRect/>
          </a:stretch>
        </p:blipFill>
        <p:spPr>
          <a:xfrm>
            <a:off x="0" y="108396"/>
            <a:ext cx="12068176" cy="3863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C4543-4AC8-B429-6FF2-FEA20EC2AAFE}"/>
              </a:ext>
            </a:extLst>
          </p:cNvPr>
          <p:cNvSpPr txBox="1"/>
          <p:nvPr/>
        </p:nvSpPr>
        <p:spPr>
          <a:xfrm flipH="1">
            <a:off x="363856" y="-6560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41B21-3988-485E-8370-695F34B94DC2}"/>
              </a:ext>
            </a:extLst>
          </p:cNvPr>
          <p:cNvSpPr txBox="1"/>
          <p:nvPr/>
        </p:nvSpPr>
        <p:spPr>
          <a:xfrm flipH="1">
            <a:off x="4573144" y="-6560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98260-1BBF-2C80-98FD-13B50C62795C}"/>
              </a:ext>
            </a:extLst>
          </p:cNvPr>
          <p:cNvSpPr txBox="1"/>
          <p:nvPr/>
        </p:nvSpPr>
        <p:spPr>
          <a:xfrm flipH="1">
            <a:off x="8954644" y="-1797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1322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</cp:revision>
  <dcterms:created xsi:type="dcterms:W3CDTF">2025-08-25T17:05:51Z</dcterms:created>
  <dcterms:modified xsi:type="dcterms:W3CDTF">2025-09-10T03:28:15Z</dcterms:modified>
</cp:coreProperties>
</file>