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11337925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2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0345" y="1197187"/>
            <a:ext cx="9637236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7241" y="3842174"/>
            <a:ext cx="8503444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255D8-E7CF-40A1-9025-1EF7EDAD021C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CE03-1674-46B7-9060-7E94A3C73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24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255D8-E7CF-40A1-9025-1EF7EDAD021C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CE03-1674-46B7-9060-7E94A3C73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62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13703" y="389467"/>
            <a:ext cx="244474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83" y="389467"/>
            <a:ext cx="7192496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255D8-E7CF-40A1-9025-1EF7EDAD021C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CE03-1674-46B7-9060-7E94A3C73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2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255D8-E7CF-40A1-9025-1EF7EDAD021C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CE03-1674-46B7-9060-7E94A3C73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6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578" y="1823722"/>
            <a:ext cx="977896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3578" y="4895429"/>
            <a:ext cx="977896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82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255D8-E7CF-40A1-9025-1EF7EDAD021C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CE03-1674-46B7-9060-7E94A3C73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175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82" y="1947333"/>
            <a:ext cx="4818618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9825" y="1947333"/>
            <a:ext cx="4818618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255D8-E7CF-40A1-9025-1EF7EDAD021C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CE03-1674-46B7-9060-7E94A3C73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53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959" y="389468"/>
            <a:ext cx="977896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0960" y="1793241"/>
            <a:ext cx="4796473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0960" y="2672080"/>
            <a:ext cx="4796473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39825" y="1793241"/>
            <a:ext cx="4820095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39825" y="2672080"/>
            <a:ext cx="4820095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255D8-E7CF-40A1-9025-1EF7EDAD021C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CE03-1674-46B7-9060-7E94A3C73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25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255D8-E7CF-40A1-9025-1EF7EDAD021C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CE03-1674-46B7-9060-7E94A3C73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38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255D8-E7CF-40A1-9025-1EF7EDAD021C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CE03-1674-46B7-9060-7E94A3C73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17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959" y="487680"/>
            <a:ext cx="3656776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0095" y="1053255"/>
            <a:ext cx="5739825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0959" y="2194560"/>
            <a:ext cx="3656776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255D8-E7CF-40A1-9025-1EF7EDAD021C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CE03-1674-46B7-9060-7E94A3C73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09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959" y="487680"/>
            <a:ext cx="3656776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20095" y="1053255"/>
            <a:ext cx="5739825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0959" y="2194560"/>
            <a:ext cx="3656776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255D8-E7CF-40A1-9025-1EF7EDAD021C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CE03-1674-46B7-9060-7E94A3C73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6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83" y="389468"/>
            <a:ext cx="977896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83" y="1947333"/>
            <a:ext cx="977896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482" y="6780108"/>
            <a:ext cx="2551033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D255D8-E7CF-40A1-9025-1EF7EDAD021C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55688" y="6780108"/>
            <a:ext cx="382655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7410" y="6780108"/>
            <a:ext cx="2551033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E9CE03-1674-46B7-9060-7E94A3C732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51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CE97C8D4-C8E8-7D08-D678-E81067B65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42" t="53174" r="842"/>
          <a:stretch>
            <a:fillRect/>
          </a:stretch>
        </p:blipFill>
        <p:spPr>
          <a:xfrm>
            <a:off x="182562" y="4034435"/>
            <a:ext cx="10972800" cy="3266292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577F8DB1-8F9C-96B6-6AF5-ACC757642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69" r="869" b="48218"/>
          <a:stretch>
            <a:fillRect/>
          </a:stretch>
        </p:blipFill>
        <p:spPr>
          <a:xfrm>
            <a:off x="182562" y="7261"/>
            <a:ext cx="10972800" cy="36140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73937A-2B2C-2FF4-6CD3-D2F75ECBA917}"/>
              </a:ext>
            </a:extLst>
          </p:cNvPr>
          <p:cNvSpPr txBox="1"/>
          <p:nvPr/>
        </p:nvSpPr>
        <p:spPr>
          <a:xfrm flipH="1">
            <a:off x="604330" y="208862"/>
            <a:ext cx="26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3891E-BB89-8BF3-DE26-A4363C284D19}"/>
              </a:ext>
            </a:extLst>
          </p:cNvPr>
          <p:cNvSpPr txBox="1"/>
          <p:nvPr/>
        </p:nvSpPr>
        <p:spPr>
          <a:xfrm flipH="1">
            <a:off x="3277426" y="238199"/>
            <a:ext cx="26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479F73-F4B2-8A1E-0E3B-B91F545B0E23}"/>
              </a:ext>
            </a:extLst>
          </p:cNvPr>
          <p:cNvSpPr txBox="1"/>
          <p:nvPr/>
        </p:nvSpPr>
        <p:spPr>
          <a:xfrm flipH="1">
            <a:off x="5950522" y="238199"/>
            <a:ext cx="26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A91FC7-691D-342A-4B93-F0732EA9146E}"/>
              </a:ext>
            </a:extLst>
          </p:cNvPr>
          <p:cNvSpPr txBox="1"/>
          <p:nvPr/>
        </p:nvSpPr>
        <p:spPr>
          <a:xfrm flipH="1">
            <a:off x="8623618" y="238199"/>
            <a:ext cx="26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B1D166-D48B-26C4-7D74-466F096DF823}"/>
              </a:ext>
            </a:extLst>
          </p:cNvPr>
          <p:cNvSpPr txBox="1"/>
          <p:nvPr/>
        </p:nvSpPr>
        <p:spPr>
          <a:xfrm flipH="1">
            <a:off x="604330" y="3713668"/>
            <a:ext cx="26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14013D-187C-6B93-0AB0-B7438A7ED6CD}"/>
              </a:ext>
            </a:extLst>
          </p:cNvPr>
          <p:cNvSpPr txBox="1"/>
          <p:nvPr/>
        </p:nvSpPr>
        <p:spPr>
          <a:xfrm flipH="1">
            <a:off x="3277426" y="3743005"/>
            <a:ext cx="26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B4D5DB-F75D-C58B-24E7-9B61EF4D8596}"/>
              </a:ext>
            </a:extLst>
          </p:cNvPr>
          <p:cNvSpPr txBox="1"/>
          <p:nvPr/>
        </p:nvSpPr>
        <p:spPr>
          <a:xfrm flipH="1">
            <a:off x="5950522" y="3743005"/>
            <a:ext cx="26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5E2C87-EE83-2FB6-4518-4F605859953D}"/>
              </a:ext>
            </a:extLst>
          </p:cNvPr>
          <p:cNvSpPr txBox="1"/>
          <p:nvPr/>
        </p:nvSpPr>
        <p:spPr>
          <a:xfrm flipH="1">
            <a:off x="8623618" y="3743005"/>
            <a:ext cx="26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EB999E0C-4700-9D09-DA75-E4668143A4B9}"/>
              </a:ext>
            </a:extLst>
          </p:cNvPr>
          <p:cNvSpPr/>
          <p:nvPr/>
        </p:nvSpPr>
        <p:spPr>
          <a:xfrm>
            <a:off x="1841138" y="3664924"/>
            <a:ext cx="265176" cy="365760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66AAA0F1-4F04-3CA3-8C86-382564246054}"/>
              </a:ext>
            </a:extLst>
          </p:cNvPr>
          <p:cNvSpPr/>
          <p:nvPr/>
        </p:nvSpPr>
        <p:spPr>
          <a:xfrm>
            <a:off x="4581126" y="3673666"/>
            <a:ext cx="265176" cy="365760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E5D0C5DD-8CFF-5CBB-442B-54DE841ED2E9}"/>
              </a:ext>
            </a:extLst>
          </p:cNvPr>
          <p:cNvSpPr/>
          <p:nvPr/>
        </p:nvSpPr>
        <p:spPr>
          <a:xfrm>
            <a:off x="7299466" y="3679250"/>
            <a:ext cx="265176" cy="365760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2DC747BF-D173-8BE5-11AB-314D5B97EC8A}"/>
              </a:ext>
            </a:extLst>
          </p:cNvPr>
          <p:cNvSpPr/>
          <p:nvPr/>
        </p:nvSpPr>
        <p:spPr>
          <a:xfrm>
            <a:off x="10039454" y="3687992"/>
            <a:ext cx="265176" cy="365760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C2852E-6013-A30F-F33B-D52802D2ED15}"/>
              </a:ext>
            </a:extLst>
          </p:cNvPr>
          <p:cNvSpPr/>
          <p:nvPr/>
        </p:nvSpPr>
        <p:spPr>
          <a:xfrm rot="900000">
            <a:off x="5183056" y="3060015"/>
            <a:ext cx="54864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83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1399</TotalTime>
  <Words>8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Smith, Daniel J - (smithdj4)</dc:creator>
  <cp:lastModifiedBy>Smith, Daniel J - (smithdj4)</cp:lastModifiedBy>
  <cp:revision>7</cp:revision>
  <dcterms:created xsi:type="dcterms:W3CDTF">2025-08-25T17:18:15Z</dcterms:created>
  <dcterms:modified xsi:type="dcterms:W3CDTF">2025-09-03T17:59:58Z</dcterms:modified>
</cp:coreProperties>
</file>