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8229600" cy="7132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212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67309"/>
            <a:ext cx="6995160" cy="248321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746287"/>
            <a:ext cx="6172200" cy="1722069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79747"/>
            <a:ext cx="1774508" cy="60445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79747"/>
            <a:ext cx="5220653" cy="60445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6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778208"/>
            <a:ext cx="7098030" cy="296697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773256"/>
            <a:ext cx="7098030" cy="156026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898735"/>
            <a:ext cx="3497580" cy="452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898735"/>
            <a:ext cx="3497580" cy="452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79748"/>
            <a:ext cx="7098030" cy="13786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748487"/>
            <a:ext cx="3481506" cy="856907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605394"/>
            <a:ext cx="3481506" cy="383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748487"/>
            <a:ext cx="3498652" cy="856907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605394"/>
            <a:ext cx="3498652" cy="383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8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75509"/>
            <a:ext cx="2654260" cy="1664282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026969"/>
            <a:ext cx="4166235" cy="5068796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139792"/>
            <a:ext cx="2654260" cy="396422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75509"/>
            <a:ext cx="2654260" cy="1664282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026969"/>
            <a:ext cx="4166235" cy="5068796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139792"/>
            <a:ext cx="2654260" cy="396422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6B3-F005-4880-A860-F48C85C733C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3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79748"/>
            <a:ext cx="7098030" cy="1378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898735"/>
            <a:ext cx="7098030" cy="452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610900"/>
            <a:ext cx="185166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FE6B3-F005-4880-A860-F48C85C733C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610900"/>
            <a:ext cx="277749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610900"/>
            <a:ext cx="1851660" cy="37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2AFA0-4DA2-4EAD-88AC-4B5242E51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4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F136AE-57CA-0B94-CA43-FFB00BC05241}"/>
              </a:ext>
            </a:extLst>
          </p:cNvPr>
          <p:cNvSpPr/>
          <p:nvPr/>
        </p:nvSpPr>
        <p:spPr>
          <a:xfrm>
            <a:off x="7755831" y="586343"/>
            <a:ext cx="365760" cy="2057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35E2DB-2140-55F9-32D9-5035436B1486}"/>
              </a:ext>
            </a:extLst>
          </p:cNvPr>
          <p:cNvSpPr/>
          <p:nvPr/>
        </p:nvSpPr>
        <p:spPr>
          <a:xfrm>
            <a:off x="7762670" y="3923663"/>
            <a:ext cx="365760" cy="2103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different sizes of houses&#10;&#10;AI-generated content may be incorrect.">
            <a:extLst>
              <a:ext uri="{FF2B5EF4-FFF2-40B4-BE49-F238E27FC236}">
                <a16:creationId xmlns:a16="http://schemas.microsoft.com/office/drawing/2014/main" id="{CB922370-5AE7-21D7-8114-2C2F317E7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" y="251619"/>
            <a:ext cx="75437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727A50-E23A-8096-9907-044145D9EBE0}"/>
              </a:ext>
            </a:extLst>
          </p:cNvPr>
          <p:cNvSpPr txBox="1"/>
          <p:nvPr/>
        </p:nvSpPr>
        <p:spPr>
          <a:xfrm rot="5400000">
            <a:off x="7110524" y="1434823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JC-effects only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75F15-BEBF-CB40-9437-B726764B8260}"/>
              </a:ext>
            </a:extLst>
          </p:cNvPr>
          <p:cNvSpPr txBox="1"/>
          <p:nvPr/>
        </p:nvSpPr>
        <p:spPr>
          <a:xfrm rot="5400000">
            <a:off x="6927865" y="4791194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JC-effects and HP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14D06-B401-9B1C-398F-3E74E4B33F54}"/>
              </a:ext>
            </a:extLst>
          </p:cNvPr>
          <p:cNvSpPr txBox="1"/>
          <p:nvPr/>
        </p:nvSpPr>
        <p:spPr>
          <a:xfrm flipH="1">
            <a:off x="177293" y="47903"/>
            <a:ext cx="26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5BFD8-B6C1-59A9-CFCA-1456F8E9E929}"/>
              </a:ext>
            </a:extLst>
          </p:cNvPr>
          <p:cNvSpPr txBox="1"/>
          <p:nvPr/>
        </p:nvSpPr>
        <p:spPr>
          <a:xfrm flipH="1">
            <a:off x="4029837" y="47903"/>
            <a:ext cx="26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D5A95-4AF6-B239-AF19-CCC5503647DE}"/>
              </a:ext>
            </a:extLst>
          </p:cNvPr>
          <p:cNvSpPr txBox="1"/>
          <p:nvPr/>
        </p:nvSpPr>
        <p:spPr>
          <a:xfrm flipH="1">
            <a:off x="196343" y="3491468"/>
            <a:ext cx="26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6D280-2F60-01F2-545A-452D33074107}"/>
              </a:ext>
            </a:extLst>
          </p:cNvPr>
          <p:cNvSpPr txBox="1"/>
          <p:nvPr/>
        </p:nvSpPr>
        <p:spPr>
          <a:xfrm flipH="1">
            <a:off x="4048887" y="3491468"/>
            <a:ext cx="26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32308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2</cp:revision>
  <dcterms:created xsi:type="dcterms:W3CDTF">2025-09-03T16:46:22Z</dcterms:created>
  <dcterms:modified xsi:type="dcterms:W3CDTF">2025-09-03T19:41:11Z</dcterms:modified>
</cp:coreProperties>
</file>