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2526963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1758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A5F57-D449-4F82-A2A8-83D02C05002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73138" y="1143000"/>
            <a:ext cx="8804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2C22D-7B43-49F5-BEB0-2AE6E8CB2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73138" y="1143000"/>
            <a:ext cx="88042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72C22D-7B43-49F5-BEB0-2AE6E8CB2D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718364"/>
            <a:ext cx="9395222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2305472"/>
            <a:ext cx="9395222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6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233697"/>
            <a:ext cx="2701126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233697"/>
            <a:ext cx="7946792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1094312"/>
            <a:ext cx="10804506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2937470"/>
            <a:ext cx="10804506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1168485"/>
            <a:ext cx="532395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1168485"/>
            <a:ext cx="5323959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233697"/>
            <a:ext cx="10804506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1076022"/>
            <a:ext cx="5299492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1603364"/>
            <a:ext cx="5299492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1076022"/>
            <a:ext cx="5325591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1603364"/>
            <a:ext cx="5325591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92629"/>
            <a:ext cx="404027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631998"/>
            <a:ext cx="634177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316831"/>
            <a:ext cx="404027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292629"/>
            <a:ext cx="404027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631998"/>
            <a:ext cx="634177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316831"/>
            <a:ext cx="404027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4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233697"/>
            <a:ext cx="10804506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1168485"/>
            <a:ext cx="10804506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4068359"/>
            <a:ext cx="281856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5397B-D9A5-4180-B455-EB77402D635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4068359"/>
            <a:ext cx="422785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4068359"/>
            <a:ext cx="2818567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AA33-4513-41E9-B1DF-F7183281F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DFE31D81-960D-4EFF-3FAE-443404224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0"/>
          <a:stretch>
            <a:fillRect/>
          </a:stretch>
        </p:blipFill>
        <p:spPr>
          <a:xfrm>
            <a:off x="38100" y="369208"/>
            <a:ext cx="12386934" cy="3984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DA1057-A865-C92A-9A5F-CF8104940A3E}"/>
              </a:ext>
            </a:extLst>
          </p:cNvPr>
          <p:cNvSpPr txBox="1"/>
          <p:nvPr/>
        </p:nvSpPr>
        <p:spPr>
          <a:xfrm flipH="1">
            <a:off x="366236" y="12423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2AB06-6836-B0E6-3C2E-B04560C308AE}"/>
              </a:ext>
            </a:extLst>
          </p:cNvPr>
          <p:cNvSpPr txBox="1"/>
          <p:nvPr/>
        </p:nvSpPr>
        <p:spPr>
          <a:xfrm flipH="1">
            <a:off x="4575524" y="124234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80280-DA24-AE17-2DE9-7D2CDD3612D7}"/>
              </a:ext>
            </a:extLst>
          </p:cNvPr>
          <p:cNvSpPr txBox="1"/>
          <p:nvPr/>
        </p:nvSpPr>
        <p:spPr>
          <a:xfrm flipH="1">
            <a:off x="8957024" y="17185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4338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2</cp:revision>
  <dcterms:created xsi:type="dcterms:W3CDTF">2025-09-13T17:19:01Z</dcterms:created>
  <dcterms:modified xsi:type="dcterms:W3CDTF">2025-09-13T17:22:59Z</dcterms:modified>
</cp:coreProperties>
</file>