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63D-245A-F969-0DE8-BDDA8D9D5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C3D58-C97D-DE68-976E-08DD19E0A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942B-0136-43CB-30C5-76E8BAF7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594C-E474-E2B3-7947-866DB202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8FA5C-126C-E66F-0FA6-6DB1F2F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31F6-6377-F64A-617D-2AA9165E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D4995-B838-EC0F-32F4-E027D32C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7CB8-351E-9A35-D160-B9C353B8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347B-7164-7876-F8A9-19D3676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1670-B796-D51C-87D7-E59AB48C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BD1C8-3393-94D6-02BB-E6DE1732A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31F13-03D1-3370-D869-1D54D3BAB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968E-0C2F-8979-4E4A-4C9E3A2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BE00-D4F1-0E72-8861-E5D414B9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B774-F6EB-3923-EEBA-21EEFA5E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3B03-D3A4-816E-EFDC-35E6660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C82BB-53B6-9EA5-20C7-85552DA7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6870-3493-BF63-F92A-064D0C4D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DC48A-2390-8822-64D9-5DC7DEE0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34F5-5181-BE9B-110F-ED54E9F3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B1DC-D7D1-C450-F650-C762A7CF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83BD-FF20-0701-F12A-E9BE7649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0233F-C778-8069-1671-BC07F1DC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E4FB4-0152-76C5-E5B1-6E382A2A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D949-2C11-9EC5-8714-9A95B835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C3F9-EF27-B6E3-D605-7E7CD03F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9DBD-93EB-FF25-BF48-979A4717B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60C8F-1405-60F0-60D8-0B1B2D684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33C1B-073A-0A78-38A7-7276C079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DA57E-F833-1FD0-49A3-920B05D9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64A2-B287-B69C-6EF0-8F306946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08A9-E9CE-ED5C-7D38-DD0A5F97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E3220-FDD5-676F-608E-FBA6FE5B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F67E5-D5E0-4484-3E95-EFE87F02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0BF7A-AB60-C84F-18B4-BCD63560C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A0168-C74D-6A17-582B-A3B008A79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3AED7-D790-B493-6F45-904C8DAD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68235-242A-7CF5-DAF2-16E5807C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7BB66-7262-063D-BA6F-F1B30427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DB8B-5E5C-50EB-E53A-4F174345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C6DF-F4CA-7E93-0528-C4F94E23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88348-5D99-D942-80FD-F69564FF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40420-81A5-9FDE-9727-B970BA4F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4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32CC-3D23-8694-75DB-CCF6F4D5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B8DE-AE56-AC68-4AAA-7F4177B7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5DCE-C6EB-8501-F8EB-9812A8B9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F740-5366-BA1D-2946-692CBB68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B773-8BC5-1050-EB7B-7115056D9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9D51-1C06-6430-B346-6A7D234F4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A2B64-2538-356B-D449-CA5AD189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3E203-5E86-329F-4E1D-8362141A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CA098-B3AD-3CAD-2DF8-9F70473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63D4-3298-471C-F74A-9AC1016C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FEA7A-7A92-11E2-3527-8779123D8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EC0E4-11A4-8ACF-41E7-2812458D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ADA24-1BC5-1DD4-632C-03782837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37F56-C952-16D1-932C-E5EB7A26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BECA8-85EA-655E-AC04-193D784B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B00B3-06EC-F72B-0096-69AE4977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F3AE-D5F4-B12F-95B1-6EA902886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6FE5-8883-947B-9882-A336DC9D4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D093D-B95A-4693-B6AA-A57B6B9EE60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2F7BE-8ED8-3A93-D6E9-FC40869C3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DE0F-B021-4E13-8EC7-6C0100DA7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C8175-2CB0-49F8-898D-7549478F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8CAFAE-94E8-0870-C8CD-0274FF20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457200"/>
            <a:ext cx="11887200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9C748-8CDD-A422-CA6A-0234782C32FD}"/>
              </a:ext>
            </a:extLst>
          </p:cNvPr>
          <p:cNvSpPr txBox="1"/>
          <p:nvPr/>
        </p:nvSpPr>
        <p:spPr>
          <a:xfrm flipH="1">
            <a:off x="556736" y="302033"/>
            <a:ext cx="26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6382E-A3CE-111A-0F13-6CF3A09632DF}"/>
              </a:ext>
            </a:extLst>
          </p:cNvPr>
          <p:cNvSpPr txBox="1"/>
          <p:nvPr/>
        </p:nvSpPr>
        <p:spPr>
          <a:xfrm flipH="1">
            <a:off x="5734542" y="302034"/>
            <a:ext cx="26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6004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2</cp:revision>
  <dcterms:created xsi:type="dcterms:W3CDTF">2025-09-13T18:14:49Z</dcterms:created>
  <dcterms:modified xsi:type="dcterms:W3CDTF">2025-09-13T23:24:48Z</dcterms:modified>
</cp:coreProperties>
</file>