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240963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25"/>
    <a:srgbClr val="4CB575"/>
    <a:srgbClr val="37678C"/>
    <a:srgbClr val="44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2298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21" y="673418"/>
            <a:ext cx="7680722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21" y="2161223"/>
            <a:ext cx="7680722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4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89" y="219075"/>
            <a:ext cx="22082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6" y="219075"/>
            <a:ext cx="6496611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5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2" y="1025843"/>
            <a:ext cx="8832831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32" y="2753678"/>
            <a:ext cx="8832831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9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66" y="1095375"/>
            <a:ext cx="4352409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488" y="1095375"/>
            <a:ext cx="4352409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8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219075"/>
            <a:ext cx="8832831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00" y="1008698"/>
            <a:ext cx="433240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400" y="1503045"/>
            <a:ext cx="433240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488" y="1008698"/>
            <a:ext cx="435374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488" y="1503045"/>
            <a:ext cx="4353743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274320"/>
            <a:ext cx="330297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43" y="592455"/>
            <a:ext cx="518448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1234440"/>
            <a:ext cx="330297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274320"/>
            <a:ext cx="330297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743" y="592455"/>
            <a:ext cx="518448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1234440"/>
            <a:ext cx="330297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6" y="219075"/>
            <a:ext cx="8832831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6" y="1095375"/>
            <a:ext cx="8832831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6" y="3813810"/>
            <a:ext cx="230421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77FB7-4DE7-404B-9A15-C1CF7EF0667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319" y="3813810"/>
            <a:ext cx="345632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2680" y="3813810"/>
            <a:ext cx="2304217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68848-A682-4E3B-AF89-925651272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B4DB386-C197-3E5D-30A7-E247811B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96" y="95250"/>
            <a:ext cx="9696450" cy="4152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B6C39-3C04-3D70-6050-15CC3FB7DAC1}"/>
                  </a:ext>
                </a:extLst>
              </p:cNvPr>
              <p:cNvSpPr txBox="1"/>
              <p:nvPr/>
            </p:nvSpPr>
            <p:spPr>
              <a:xfrm>
                <a:off x="4213816" y="3372104"/>
                <a:ext cx="46079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Georgia" panose="02040502050405020303" pitchFamily="18" charset="0"/>
                    <a:cs typeface="Arial" panose="020B0604020202020204" pitchFamily="34" charset="0"/>
                  </a:rPr>
                  <a:t>Habitat type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sz="320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7B6C39-3C04-3D70-6050-15CC3FB7D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816" y="3372104"/>
                <a:ext cx="4607991" cy="584775"/>
              </a:xfrm>
              <a:prstGeom prst="rect">
                <a:avLst/>
              </a:prstGeom>
              <a:blipFill>
                <a:blip r:embed="rId4"/>
                <a:stretch>
                  <a:fillRect l="-3307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7AF596-B486-AD48-1A88-BC4C013A9FA2}"/>
                  </a:ext>
                </a:extLst>
              </p:cNvPr>
              <p:cNvSpPr txBox="1"/>
              <p:nvPr/>
            </p:nvSpPr>
            <p:spPr>
              <a:xfrm rot="16200000">
                <a:off x="-736272" y="1280966"/>
                <a:ext cx="25493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Georgia" panose="02040502050405020303" pitchFamily="18" charset="0"/>
                    <a:cs typeface="Arial" panose="020B0604020202020204" pitchFamily="34" charset="0"/>
                  </a:rPr>
                  <a:t>Fitness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  <m:r>
                      <a:rPr lang="en-US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320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7AF596-B486-AD48-1A88-BC4C013A9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36272" y="1280966"/>
                <a:ext cx="2549375" cy="584775"/>
              </a:xfrm>
              <a:prstGeom prst="rect">
                <a:avLst/>
              </a:prstGeom>
              <a:blipFill>
                <a:blip r:embed="rId5"/>
                <a:stretch>
                  <a:fillRect l="-12500" r="-34375" b="-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2E8B8A-37CA-F0B9-67A7-13BE0C7BD7B9}"/>
                  </a:ext>
                </a:extLst>
              </p:cNvPr>
              <p:cNvSpPr txBox="1"/>
              <p:nvPr/>
            </p:nvSpPr>
            <p:spPr>
              <a:xfrm>
                <a:off x="2339182" y="1695205"/>
                <a:ext cx="1049070" cy="355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440154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>
                          <a:solidFill>
                            <a:srgbClr val="4401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440154"/>
                          </a:solidFill>
                          <a:latin typeface="Cambria Math" panose="02040503050406030204" pitchFamily="18" charset="0"/>
                        </a:rPr>
                        <m:t>𝟏𝟓𝟎</m:t>
                      </m:r>
                    </m:oMath>
                  </m:oMathPara>
                </a14:m>
                <a:endParaRPr lang="en-US" b="1" dirty="0">
                  <a:solidFill>
                    <a:srgbClr val="44015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2E8B8A-37CA-F0B9-67A7-13BE0C7BD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182" y="1695205"/>
                <a:ext cx="1049070" cy="355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5818CF-D450-9A39-DBD5-8AAB9F63D630}"/>
                  </a:ext>
                </a:extLst>
              </p:cNvPr>
              <p:cNvSpPr txBox="1"/>
              <p:nvPr/>
            </p:nvSpPr>
            <p:spPr>
              <a:xfrm>
                <a:off x="3938315" y="1695205"/>
                <a:ext cx="917624" cy="355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37678C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>
                          <a:solidFill>
                            <a:srgbClr val="37678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37678C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US" b="1" dirty="0">
                  <a:solidFill>
                    <a:srgbClr val="37678C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5818CF-D450-9A39-DBD5-8AAB9F63D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315" y="1695205"/>
                <a:ext cx="917624" cy="355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4A25EE-CBB7-5812-87BB-9D8B0F20FAFC}"/>
                  </a:ext>
                </a:extLst>
              </p:cNvPr>
              <p:cNvSpPr txBox="1"/>
              <p:nvPr/>
            </p:nvSpPr>
            <p:spPr>
              <a:xfrm>
                <a:off x="5602343" y="1695205"/>
                <a:ext cx="917624" cy="355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4CB575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>
                          <a:solidFill>
                            <a:srgbClr val="4CB57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4CB575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rgbClr val="4CB575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4A25EE-CBB7-5812-87BB-9D8B0F20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43" y="1695205"/>
                <a:ext cx="917624" cy="355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148F79-FBE2-8414-8BDC-3C9FE9726966}"/>
                  </a:ext>
                </a:extLst>
              </p:cNvPr>
              <p:cNvSpPr txBox="1"/>
              <p:nvPr/>
            </p:nvSpPr>
            <p:spPr>
              <a:xfrm>
                <a:off x="7446313" y="1695205"/>
                <a:ext cx="917624" cy="355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DE725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>
                          <a:solidFill>
                            <a:srgbClr val="FDE72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DE725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rgbClr val="FDE725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148F79-FBE2-8414-8BDC-3C9FE972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313" y="1695205"/>
                <a:ext cx="917624" cy="355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77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1</cp:revision>
  <dcterms:created xsi:type="dcterms:W3CDTF">2025-09-13T19:58:24Z</dcterms:created>
  <dcterms:modified xsi:type="dcterms:W3CDTF">2025-09-13T20:05:37Z</dcterms:modified>
</cp:coreProperties>
</file>