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6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BBAD7F48-2DC8-42A3-924E-E92E3A52BE21}">
          <p14:sldIdLst>
            <p14:sldId id="256"/>
            <p14:sldId id="260"/>
          </p14:sldIdLst>
        </p14:section>
        <p14:section name="Problema" id="{E4001EA9-A132-4ADF-8B82-817DEE765FC5}">
          <p14:sldIdLst>
            <p14:sldId id="257"/>
            <p14:sldId id="258"/>
            <p14:sldId id="259"/>
          </p14:sldIdLst>
        </p14:section>
        <p14:section name="Estado da Arte" id="{786E2EAE-C37E-466F-AEB6-DEECEBD41022}">
          <p14:sldIdLst/>
        </p14:section>
        <p14:section name="Funcionalidades" id="{5797A119-77CF-40C4-8E4A-D8197FCA2047}">
          <p14:sldIdLst>
            <p14:sldId id="261"/>
            <p14:sldId id="262"/>
            <p14:sldId id="263"/>
          </p14:sldIdLst>
        </p14:section>
        <p14:section name="Funcionalidade - Árvores do conhecimento" id="{68AFB385-AF2C-44A0-A3A6-D3378BF2EAA1}">
          <p14:sldIdLst>
            <p14:sldId id="264"/>
            <p14:sldId id="268"/>
            <p14:sldId id="265"/>
            <p14:sldId id="266"/>
          </p14:sldIdLst>
        </p14:section>
        <p14:section name="Etapas envolvidas" id="{5C8DE05C-5129-4720-BB59-C7EC381D2356}">
          <p14:sldIdLst>
            <p14:sldId id="269"/>
            <p14:sldId id="270"/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6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8067-050A-47ED-B396-C0F8012EB27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</dgm:pt>
    <dgm:pt modelId="{09CF9DE6-244F-4829-AA5E-428EF2A7D099}">
      <dgm:prSet/>
      <dgm:spPr/>
      <dgm:t>
        <a:bodyPr/>
        <a:lstStyle/>
        <a:p>
          <a:pPr marR="0" algn="ctr" rtl="0"/>
          <a:r>
            <a:rPr lang="pt-BR" baseline="0" dirty="0" smtClean="0">
              <a:latin typeface="Calibri"/>
            </a:rPr>
            <a:t>Matemática e suas Tecnologias</a:t>
          </a:r>
          <a:endParaRPr lang="pt-BR" dirty="0" smtClean="0"/>
        </a:p>
      </dgm:t>
    </dgm:pt>
    <dgm:pt modelId="{6953F77E-D818-46FE-A651-337DFEDB9B81}" type="parTrans" cxnId="{BEF838FB-0742-4AA4-A021-6316742201BC}">
      <dgm:prSet/>
      <dgm:spPr/>
      <dgm:t>
        <a:bodyPr/>
        <a:lstStyle/>
        <a:p>
          <a:pPr algn="ctr"/>
          <a:endParaRPr lang="pt-BR"/>
        </a:p>
      </dgm:t>
    </dgm:pt>
    <dgm:pt modelId="{2E5DED84-6A57-4EF7-9B15-793B372057F7}" type="sibTrans" cxnId="{BEF838FB-0742-4AA4-A021-6316742201BC}">
      <dgm:prSet/>
      <dgm:spPr/>
      <dgm:t>
        <a:bodyPr/>
        <a:lstStyle/>
        <a:p>
          <a:pPr algn="ctr"/>
          <a:endParaRPr lang="pt-BR"/>
        </a:p>
      </dgm:t>
    </dgm:pt>
    <dgm:pt modelId="{89358B9F-3057-4703-AF4F-B5CB8A271358}">
      <dgm:prSet/>
      <dgm:spPr/>
      <dgm:t>
        <a:bodyPr/>
        <a:lstStyle/>
        <a:p>
          <a:pPr marR="0" algn="ctr" rtl="0"/>
          <a:r>
            <a:rPr lang="pt-BR" baseline="0" dirty="0" smtClean="0">
              <a:latin typeface="Calibri"/>
            </a:rPr>
            <a:t>Construir significados para os números naturais, inteiros, racionais e reais. </a:t>
          </a:r>
          <a:endParaRPr lang="pt-BR" dirty="0" smtClean="0"/>
        </a:p>
      </dgm:t>
    </dgm:pt>
    <dgm:pt modelId="{BAB4CEB1-0F10-4D46-8783-C89AE7AED2A9}" type="parTrans" cxnId="{FBBB6D43-B482-47B2-A429-8A259664BD91}">
      <dgm:prSet/>
      <dgm:spPr/>
      <dgm:t>
        <a:bodyPr/>
        <a:lstStyle/>
        <a:p>
          <a:pPr algn="ctr"/>
          <a:endParaRPr lang="pt-BR"/>
        </a:p>
      </dgm:t>
    </dgm:pt>
    <dgm:pt modelId="{D4CA4E24-9A4E-4B88-B4AD-CBF5B22BA19B}" type="sibTrans" cxnId="{FBBB6D43-B482-47B2-A429-8A259664BD91}">
      <dgm:prSet/>
      <dgm:spPr/>
      <dgm:t>
        <a:bodyPr/>
        <a:lstStyle/>
        <a:p>
          <a:pPr algn="ctr"/>
          <a:endParaRPr lang="pt-BR"/>
        </a:p>
      </dgm:t>
    </dgm:pt>
    <dgm:pt modelId="{AD58F3FD-3251-4D17-BF28-6AAA82D59947}">
      <dgm:prSet/>
      <dgm:spPr/>
      <dgm:t>
        <a:bodyPr/>
        <a:lstStyle/>
        <a:p>
          <a:pPr marR="0" algn="ctr" rtl="0"/>
          <a:r>
            <a:rPr lang="pt-BR" baseline="0" smtClean="0">
              <a:latin typeface="Calibri"/>
            </a:rPr>
            <a:t>Reconhecer, no contexto social, diferentes significados e representações dos números e </a:t>
          </a:r>
        </a:p>
        <a:p>
          <a:pPr marR="0" algn="ctr" rtl="0"/>
          <a:r>
            <a:rPr lang="pt-BR" baseline="0" smtClean="0">
              <a:latin typeface="Calibri"/>
            </a:rPr>
            <a:t>operações – naturais, inteiros, racionais ou reais.</a:t>
          </a:r>
          <a:endParaRPr lang="pt-BR" smtClean="0"/>
        </a:p>
      </dgm:t>
    </dgm:pt>
    <dgm:pt modelId="{8E50DEF1-A9FB-4E00-AA68-416C48130C12}" type="parTrans" cxnId="{6D414E37-7093-4C16-A2AE-672949F5771C}">
      <dgm:prSet/>
      <dgm:spPr/>
      <dgm:t>
        <a:bodyPr/>
        <a:lstStyle/>
        <a:p>
          <a:pPr algn="ctr"/>
          <a:endParaRPr lang="pt-BR"/>
        </a:p>
      </dgm:t>
    </dgm:pt>
    <dgm:pt modelId="{CE4FE7D8-C115-4A1F-84E3-190BDDE7B8E2}" type="sibTrans" cxnId="{6D414E37-7093-4C16-A2AE-672949F5771C}">
      <dgm:prSet/>
      <dgm:spPr/>
      <dgm:t>
        <a:bodyPr/>
        <a:lstStyle/>
        <a:p>
          <a:pPr algn="ctr"/>
          <a:endParaRPr lang="pt-BR"/>
        </a:p>
      </dgm:t>
    </dgm:pt>
    <dgm:pt modelId="{20267D10-8F1B-42A9-9F3A-0A43E0D4CF91}">
      <dgm:prSet/>
      <dgm:spPr/>
      <dgm:t>
        <a:bodyPr/>
        <a:lstStyle/>
        <a:p>
          <a:pPr marR="0" algn="ctr" rtl="0"/>
          <a:r>
            <a:rPr lang="pt-BR" baseline="0" dirty="0" smtClean="0">
              <a:latin typeface="Calibri"/>
            </a:rPr>
            <a:t> Resolver situação-problema envolvendo conhecimentos numéricos. </a:t>
          </a:r>
          <a:endParaRPr lang="pt-BR" dirty="0" smtClean="0"/>
        </a:p>
      </dgm:t>
    </dgm:pt>
    <dgm:pt modelId="{6AFA9672-19D5-443C-851C-749FE1F26403}" type="parTrans" cxnId="{5B16CC19-ECDE-4903-A2C6-50AE6FB3F704}">
      <dgm:prSet/>
      <dgm:spPr/>
      <dgm:t>
        <a:bodyPr/>
        <a:lstStyle/>
        <a:p>
          <a:pPr algn="ctr"/>
          <a:endParaRPr lang="pt-BR"/>
        </a:p>
      </dgm:t>
    </dgm:pt>
    <dgm:pt modelId="{2A9F53DF-966E-41D5-92A2-B16DFF3E44A9}" type="sibTrans" cxnId="{5B16CC19-ECDE-4903-A2C6-50AE6FB3F704}">
      <dgm:prSet/>
      <dgm:spPr/>
      <dgm:t>
        <a:bodyPr/>
        <a:lstStyle/>
        <a:p>
          <a:pPr algn="ctr"/>
          <a:endParaRPr lang="pt-BR"/>
        </a:p>
      </dgm:t>
    </dgm:pt>
    <dgm:pt modelId="{E3FCB71B-75A6-48BD-921D-5A51FFED7A4F}">
      <dgm:prSet/>
      <dgm:spPr/>
      <dgm:t>
        <a:bodyPr/>
        <a:lstStyle/>
        <a:p>
          <a:pPr marR="0" algn="ctr" rtl="0"/>
          <a:r>
            <a:rPr lang="pt-BR" baseline="0" smtClean="0">
              <a:latin typeface="Calibri"/>
            </a:rPr>
            <a:t>Utilizar o conhecimento geométrico para realizar a leitura e a representação da realidade e agir sobre ela. </a:t>
          </a:r>
          <a:endParaRPr lang="pt-BR" smtClean="0"/>
        </a:p>
      </dgm:t>
    </dgm:pt>
    <dgm:pt modelId="{7817CC61-F7A6-41F1-B4F2-8FD7EFC49F4D}" type="parTrans" cxnId="{A0C440C7-E61A-49F5-9DC1-40970935438F}">
      <dgm:prSet/>
      <dgm:spPr/>
      <dgm:t>
        <a:bodyPr/>
        <a:lstStyle/>
        <a:p>
          <a:pPr algn="ctr"/>
          <a:endParaRPr lang="pt-BR"/>
        </a:p>
      </dgm:t>
    </dgm:pt>
    <dgm:pt modelId="{4E96845B-71D7-4F42-A0FD-E977866A17E3}" type="sibTrans" cxnId="{A0C440C7-E61A-49F5-9DC1-40970935438F}">
      <dgm:prSet/>
      <dgm:spPr/>
      <dgm:t>
        <a:bodyPr/>
        <a:lstStyle/>
        <a:p>
          <a:pPr algn="ctr"/>
          <a:endParaRPr lang="pt-BR"/>
        </a:p>
      </dgm:t>
    </dgm:pt>
    <dgm:pt modelId="{B3E92329-5D6A-438F-9A28-9AAFD0195AB0}">
      <dgm:prSet/>
      <dgm:spPr/>
      <dgm:t>
        <a:bodyPr/>
        <a:lstStyle/>
        <a:p>
          <a:pPr marR="0" algn="ctr" rtl="0"/>
          <a:r>
            <a:rPr lang="pt-BR" baseline="0" dirty="0" smtClean="0">
              <a:latin typeface="Calibri"/>
            </a:rPr>
            <a:t>Construir noções de grandezas e medidas para a compreensão da realidade e a solução de problemas do cotidiano.</a:t>
          </a:r>
          <a:endParaRPr lang="pt-BR" dirty="0" smtClean="0"/>
        </a:p>
      </dgm:t>
    </dgm:pt>
    <dgm:pt modelId="{84684631-ECE8-4164-B8A2-0B358912BD92}" type="parTrans" cxnId="{D62344C1-0009-4DDA-8877-E6B9A6AED63F}">
      <dgm:prSet/>
      <dgm:spPr/>
      <dgm:t>
        <a:bodyPr/>
        <a:lstStyle/>
        <a:p>
          <a:pPr algn="ctr"/>
          <a:endParaRPr lang="pt-BR"/>
        </a:p>
      </dgm:t>
    </dgm:pt>
    <dgm:pt modelId="{0359D278-C2C5-4EC6-A5DE-DC5E9BF9464A}" type="sibTrans" cxnId="{D62344C1-0009-4DDA-8877-E6B9A6AED63F}">
      <dgm:prSet/>
      <dgm:spPr/>
      <dgm:t>
        <a:bodyPr/>
        <a:lstStyle/>
        <a:p>
          <a:pPr algn="ctr"/>
          <a:endParaRPr lang="pt-BR"/>
        </a:p>
      </dgm:t>
    </dgm:pt>
    <dgm:pt modelId="{B74E271A-985C-4454-890A-3E28D1E3CCD5}" type="pres">
      <dgm:prSet presAssocID="{9FAF8067-050A-47ED-B396-C0F8012EB2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131DA1F-7951-47DF-BC3D-A822C1CD2831}" type="pres">
      <dgm:prSet presAssocID="{09CF9DE6-244F-4829-AA5E-428EF2A7D099}" presName="hierRoot1" presStyleCnt="0">
        <dgm:presLayoutVars>
          <dgm:hierBranch val="init"/>
        </dgm:presLayoutVars>
      </dgm:prSet>
      <dgm:spPr/>
    </dgm:pt>
    <dgm:pt modelId="{69375E81-FAC1-4EC6-A092-FEE48133BE1B}" type="pres">
      <dgm:prSet presAssocID="{09CF9DE6-244F-4829-AA5E-428EF2A7D099}" presName="rootComposite1" presStyleCnt="0"/>
      <dgm:spPr/>
    </dgm:pt>
    <dgm:pt modelId="{3F5DAECA-A864-4806-9D9C-7B2BD1C244A4}" type="pres">
      <dgm:prSet presAssocID="{09CF9DE6-244F-4829-AA5E-428EF2A7D09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ACD941-16B8-4A95-8BD3-DA8A7F2F0E03}" type="pres">
      <dgm:prSet presAssocID="{09CF9DE6-244F-4829-AA5E-428EF2A7D099}" presName="rootConnector1" presStyleLbl="node1" presStyleIdx="0" presStyleCnt="0"/>
      <dgm:spPr/>
      <dgm:t>
        <a:bodyPr/>
        <a:lstStyle/>
        <a:p>
          <a:endParaRPr lang="pt-BR"/>
        </a:p>
      </dgm:t>
    </dgm:pt>
    <dgm:pt modelId="{4F97C7AE-746D-4493-8235-6F204291447F}" type="pres">
      <dgm:prSet presAssocID="{09CF9DE6-244F-4829-AA5E-428EF2A7D099}" presName="hierChild2" presStyleCnt="0"/>
      <dgm:spPr/>
    </dgm:pt>
    <dgm:pt modelId="{3C067F74-C6D1-4657-8C16-6049B565169A}" type="pres">
      <dgm:prSet presAssocID="{BAB4CEB1-0F10-4D46-8783-C89AE7AED2A9}" presName="Name37" presStyleLbl="parChTrans1D2" presStyleIdx="0" presStyleCnt="3"/>
      <dgm:spPr/>
      <dgm:t>
        <a:bodyPr/>
        <a:lstStyle/>
        <a:p>
          <a:endParaRPr lang="pt-BR"/>
        </a:p>
      </dgm:t>
    </dgm:pt>
    <dgm:pt modelId="{6BAB03A1-7ED3-4B03-97E1-1BBF3996CDDA}" type="pres">
      <dgm:prSet presAssocID="{89358B9F-3057-4703-AF4F-B5CB8A271358}" presName="hierRoot2" presStyleCnt="0">
        <dgm:presLayoutVars>
          <dgm:hierBranch/>
        </dgm:presLayoutVars>
      </dgm:prSet>
      <dgm:spPr/>
    </dgm:pt>
    <dgm:pt modelId="{5A99B21F-7F38-4F32-8201-B20CCCB04784}" type="pres">
      <dgm:prSet presAssocID="{89358B9F-3057-4703-AF4F-B5CB8A271358}" presName="rootComposite" presStyleCnt="0"/>
      <dgm:spPr/>
    </dgm:pt>
    <dgm:pt modelId="{1CFEC292-3C9C-41B5-BC3B-F303CF0B023A}" type="pres">
      <dgm:prSet presAssocID="{89358B9F-3057-4703-AF4F-B5CB8A27135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25D2A3-1DCC-4FFD-95BE-BA1F9AAC6DE8}" type="pres">
      <dgm:prSet presAssocID="{89358B9F-3057-4703-AF4F-B5CB8A271358}" presName="rootConnector" presStyleLbl="node2" presStyleIdx="0" presStyleCnt="3"/>
      <dgm:spPr/>
      <dgm:t>
        <a:bodyPr/>
        <a:lstStyle/>
        <a:p>
          <a:endParaRPr lang="pt-BR"/>
        </a:p>
      </dgm:t>
    </dgm:pt>
    <dgm:pt modelId="{B2BF43FE-0164-4110-98A7-883C4DB3AA1B}" type="pres">
      <dgm:prSet presAssocID="{89358B9F-3057-4703-AF4F-B5CB8A271358}" presName="hierChild4" presStyleCnt="0"/>
      <dgm:spPr/>
    </dgm:pt>
    <dgm:pt modelId="{A290BB1F-979E-41CE-AB11-F4515A778286}" type="pres">
      <dgm:prSet presAssocID="{8E50DEF1-A9FB-4E00-AA68-416C48130C12}" presName="Name35" presStyleLbl="parChTrans1D3" presStyleIdx="0" presStyleCnt="2"/>
      <dgm:spPr/>
      <dgm:t>
        <a:bodyPr/>
        <a:lstStyle/>
        <a:p>
          <a:endParaRPr lang="pt-BR"/>
        </a:p>
      </dgm:t>
    </dgm:pt>
    <dgm:pt modelId="{3F089AF3-DFBB-4525-8457-FFE2D10381F4}" type="pres">
      <dgm:prSet presAssocID="{AD58F3FD-3251-4D17-BF28-6AAA82D59947}" presName="hierRoot2" presStyleCnt="0">
        <dgm:presLayoutVars>
          <dgm:hierBranch/>
        </dgm:presLayoutVars>
      </dgm:prSet>
      <dgm:spPr/>
    </dgm:pt>
    <dgm:pt modelId="{5CC691D7-BCF1-4A6D-9ED5-4FD1FE547CB5}" type="pres">
      <dgm:prSet presAssocID="{AD58F3FD-3251-4D17-BF28-6AAA82D59947}" presName="rootComposite" presStyleCnt="0"/>
      <dgm:spPr/>
    </dgm:pt>
    <dgm:pt modelId="{1412D9F3-115E-43F9-92AD-D474B4D9392D}" type="pres">
      <dgm:prSet presAssocID="{AD58F3FD-3251-4D17-BF28-6AAA82D59947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2E1EB0-58AE-430C-A6C3-3CCD6682AF67}" type="pres">
      <dgm:prSet presAssocID="{AD58F3FD-3251-4D17-BF28-6AAA82D59947}" presName="rootConnector" presStyleLbl="node3" presStyleIdx="0" presStyleCnt="2"/>
      <dgm:spPr/>
      <dgm:t>
        <a:bodyPr/>
        <a:lstStyle/>
        <a:p>
          <a:endParaRPr lang="pt-BR"/>
        </a:p>
      </dgm:t>
    </dgm:pt>
    <dgm:pt modelId="{665380CA-166A-4E95-B01B-74AC890387CA}" type="pres">
      <dgm:prSet presAssocID="{AD58F3FD-3251-4D17-BF28-6AAA82D59947}" presName="hierChild4" presStyleCnt="0"/>
      <dgm:spPr/>
    </dgm:pt>
    <dgm:pt modelId="{C17A80A8-329B-436B-BF4D-A720DEAB474D}" type="pres">
      <dgm:prSet presAssocID="{AD58F3FD-3251-4D17-BF28-6AAA82D59947}" presName="hierChild5" presStyleCnt="0"/>
      <dgm:spPr/>
    </dgm:pt>
    <dgm:pt modelId="{37B5C80A-C2C3-4BDE-98EB-8E1D35A1EC0B}" type="pres">
      <dgm:prSet presAssocID="{6AFA9672-19D5-443C-851C-749FE1F26403}" presName="Name35" presStyleLbl="parChTrans1D3" presStyleIdx="1" presStyleCnt="2"/>
      <dgm:spPr/>
      <dgm:t>
        <a:bodyPr/>
        <a:lstStyle/>
        <a:p>
          <a:endParaRPr lang="pt-BR"/>
        </a:p>
      </dgm:t>
    </dgm:pt>
    <dgm:pt modelId="{21B45712-8367-4142-A528-B568C1CCA3D0}" type="pres">
      <dgm:prSet presAssocID="{20267D10-8F1B-42A9-9F3A-0A43E0D4CF91}" presName="hierRoot2" presStyleCnt="0">
        <dgm:presLayoutVars>
          <dgm:hierBranch/>
        </dgm:presLayoutVars>
      </dgm:prSet>
      <dgm:spPr/>
    </dgm:pt>
    <dgm:pt modelId="{8EB2A3FA-F454-405A-A4EC-42F076EFF1CE}" type="pres">
      <dgm:prSet presAssocID="{20267D10-8F1B-42A9-9F3A-0A43E0D4CF91}" presName="rootComposite" presStyleCnt="0"/>
      <dgm:spPr/>
    </dgm:pt>
    <dgm:pt modelId="{237BC2B5-A483-46F3-811A-5EC52D981172}" type="pres">
      <dgm:prSet presAssocID="{20267D10-8F1B-42A9-9F3A-0A43E0D4CF91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5D4557-1C16-4014-B574-45E379F23132}" type="pres">
      <dgm:prSet presAssocID="{20267D10-8F1B-42A9-9F3A-0A43E0D4CF91}" presName="rootConnector" presStyleLbl="node3" presStyleIdx="1" presStyleCnt="2"/>
      <dgm:spPr/>
      <dgm:t>
        <a:bodyPr/>
        <a:lstStyle/>
        <a:p>
          <a:endParaRPr lang="pt-BR"/>
        </a:p>
      </dgm:t>
    </dgm:pt>
    <dgm:pt modelId="{8FA25A9E-1D3E-4E6A-A3C1-E1CCE252BA7E}" type="pres">
      <dgm:prSet presAssocID="{20267D10-8F1B-42A9-9F3A-0A43E0D4CF91}" presName="hierChild4" presStyleCnt="0"/>
      <dgm:spPr/>
    </dgm:pt>
    <dgm:pt modelId="{CC9F5A8A-B8E7-49EC-A04B-85927320319E}" type="pres">
      <dgm:prSet presAssocID="{20267D10-8F1B-42A9-9F3A-0A43E0D4CF91}" presName="hierChild5" presStyleCnt="0"/>
      <dgm:spPr/>
    </dgm:pt>
    <dgm:pt modelId="{CD917E08-A21E-4E53-864F-E204CAE9F72E}" type="pres">
      <dgm:prSet presAssocID="{89358B9F-3057-4703-AF4F-B5CB8A271358}" presName="hierChild5" presStyleCnt="0"/>
      <dgm:spPr/>
    </dgm:pt>
    <dgm:pt modelId="{AF0AB108-FA8C-4068-A1E2-6ACE8BC6A8D4}" type="pres">
      <dgm:prSet presAssocID="{7817CC61-F7A6-41F1-B4F2-8FD7EFC49F4D}" presName="Name37" presStyleLbl="parChTrans1D2" presStyleIdx="1" presStyleCnt="3"/>
      <dgm:spPr/>
      <dgm:t>
        <a:bodyPr/>
        <a:lstStyle/>
        <a:p>
          <a:endParaRPr lang="pt-BR"/>
        </a:p>
      </dgm:t>
    </dgm:pt>
    <dgm:pt modelId="{F6BD336A-218E-4B83-9565-A1ED0E6B843F}" type="pres">
      <dgm:prSet presAssocID="{E3FCB71B-75A6-48BD-921D-5A51FFED7A4F}" presName="hierRoot2" presStyleCnt="0">
        <dgm:presLayoutVars>
          <dgm:hierBranch/>
        </dgm:presLayoutVars>
      </dgm:prSet>
      <dgm:spPr/>
    </dgm:pt>
    <dgm:pt modelId="{35D99AE2-8FC4-4354-9EBD-1BC78DACA927}" type="pres">
      <dgm:prSet presAssocID="{E3FCB71B-75A6-48BD-921D-5A51FFED7A4F}" presName="rootComposite" presStyleCnt="0"/>
      <dgm:spPr/>
    </dgm:pt>
    <dgm:pt modelId="{559CF4A3-8910-448F-AE01-69F0C68FC0C5}" type="pres">
      <dgm:prSet presAssocID="{E3FCB71B-75A6-48BD-921D-5A51FFED7A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B260D46-1291-4D5C-AE98-F9515CB1BA9A}" type="pres">
      <dgm:prSet presAssocID="{E3FCB71B-75A6-48BD-921D-5A51FFED7A4F}" presName="rootConnector" presStyleLbl="node2" presStyleIdx="1" presStyleCnt="3"/>
      <dgm:spPr/>
      <dgm:t>
        <a:bodyPr/>
        <a:lstStyle/>
        <a:p>
          <a:endParaRPr lang="pt-BR"/>
        </a:p>
      </dgm:t>
    </dgm:pt>
    <dgm:pt modelId="{D27E8804-75DA-449A-AD38-CCAA311B88E1}" type="pres">
      <dgm:prSet presAssocID="{E3FCB71B-75A6-48BD-921D-5A51FFED7A4F}" presName="hierChild4" presStyleCnt="0"/>
      <dgm:spPr/>
    </dgm:pt>
    <dgm:pt modelId="{5AD6682B-1A87-42B3-A236-977DD3CC4FE5}" type="pres">
      <dgm:prSet presAssocID="{E3FCB71B-75A6-48BD-921D-5A51FFED7A4F}" presName="hierChild5" presStyleCnt="0"/>
      <dgm:spPr/>
    </dgm:pt>
    <dgm:pt modelId="{DD634E53-BB6F-4D83-9273-8FC48B436182}" type="pres">
      <dgm:prSet presAssocID="{84684631-ECE8-4164-B8A2-0B358912BD92}" presName="Name37" presStyleLbl="parChTrans1D2" presStyleIdx="2" presStyleCnt="3"/>
      <dgm:spPr/>
      <dgm:t>
        <a:bodyPr/>
        <a:lstStyle/>
        <a:p>
          <a:endParaRPr lang="pt-BR"/>
        </a:p>
      </dgm:t>
    </dgm:pt>
    <dgm:pt modelId="{247800CB-7C5A-4AD6-84D5-7C8F9829DF75}" type="pres">
      <dgm:prSet presAssocID="{B3E92329-5D6A-438F-9A28-9AAFD0195AB0}" presName="hierRoot2" presStyleCnt="0">
        <dgm:presLayoutVars>
          <dgm:hierBranch/>
        </dgm:presLayoutVars>
      </dgm:prSet>
      <dgm:spPr/>
    </dgm:pt>
    <dgm:pt modelId="{0285BB5C-F82F-4A51-9316-8AF35E23A45E}" type="pres">
      <dgm:prSet presAssocID="{B3E92329-5D6A-438F-9A28-9AAFD0195AB0}" presName="rootComposite" presStyleCnt="0"/>
      <dgm:spPr/>
    </dgm:pt>
    <dgm:pt modelId="{B4AAE063-79BE-402D-A239-71F29257E888}" type="pres">
      <dgm:prSet presAssocID="{B3E92329-5D6A-438F-9A28-9AAFD0195AB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509EC6-119E-4229-97B0-FF3D752E76C1}" type="pres">
      <dgm:prSet presAssocID="{B3E92329-5D6A-438F-9A28-9AAFD0195AB0}" presName="rootConnector" presStyleLbl="node2" presStyleIdx="2" presStyleCnt="3"/>
      <dgm:spPr/>
      <dgm:t>
        <a:bodyPr/>
        <a:lstStyle/>
        <a:p>
          <a:endParaRPr lang="pt-BR"/>
        </a:p>
      </dgm:t>
    </dgm:pt>
    <dgm:pt modelId="{6AC3313E-F267-4055-A0AA-02C27219A26B}" type="pres">
      <dgm:prSet presAssocID="{B3E92329-5D6A-438F-9A28-9AAFD0195AB0}" presName="hierChild4" presStyleCnt="0"/>
      <dgm:spPr/>
    </dgm:pt>
    <dgm:pt modelId="{412D1664-54C2-4EDF-9B1A-D348E219668A}" type="pres">
      <dgm:prSet presAssocID="{B3E92329-5D6A-438F-9A28-9AAFD0195AB0}" presName="hierChild5" presStyleCnt="0"/>
      <dgm:spPr/>
    </dgm:pt>
    <dgm:pt modelId="{52C4D64A-63B5-4EEF-8DC9-BFF8EBC7CE14}" type="pres">
      <dgm:prSet presAssocID="{09CF9DE6-244F-4829-AA5E-428EF2A7D099}" presName="hierChild3" presStyleCnt="0"/>
      <dgm:spPr/>
    </dgm:pt>
  </dgm:ptLst>
  <dgm:cxnLst>
    <dgm:cxn modelId="{2A330BAE-3698-45FD-A04F-4C4A963A6A1E}" type="presOf" srcId="{09CF9DE6-244F-4829-AA5E-428EF2A7D099}" destId="{8CACD941-16B8-4A95-8BD3-DA8A7F2F0E03}" srcOrd="1" destOrd="0" presId="urn:microsoft.com/office/officeart/2005/8/layout/orgChart1"/>
    <dgm:cxn modelId="{8C137C39-5C65-4C3A-AE1A-66FB3131F9AE}" type="presOf" srcId="{AD58F3FD-3251-4D17-BF28-6AAA82D59947}" destId="{1412D9F3-115E-43F9-92AD-D474B4D9392D}" srcOrd="0" destOrd="0" presId="urn:microsoft.com/office/officeart/2005/8/layout/orgChart1"/>
    <dgm:cxn modelId="{A0C440C7-E61A-49F5-9DC1-40970935438F}" srcId="{09CF9DE6-244F-4829-AA5E-428EF2A7D099}" destId="{E3FCB71B-75A6-48BD-921D-5A51FFED7A4F}" srcOrd="1" destOrd="0" parTransId="{7817CC61-F7A6-41F1-B4F2-8FD7EFC49F4D}" sibTransId="{4E96845B-71D7-4F42-A0FD-E977866A17E3}"/>
    <dgm:cxn modelId="{A7D59608-AA8D-4718-A63B-40BA2988D912}" type="presOf" srcId="{BAB4CEB1-0F10-4D46-8783-C89AE7AED2A9}" destId="{3C067F74-C6D1-4657-8C16-6049B565169A}" srcOrd="0" destOrd="0" presId="urn:microsoft.com/office/officeart/2005/8/layout/orgChart1"/>
    <dgm:cxn modelId="{7A3AFD37-8A22-4E9C-A24E-3EB16B530D73}" type="presOf" srcId="{8E50DEF1-A9FB-4E00-AA68-416C48130C12}" destId="{A290BB1F-979E-41CE-AB11-F4515A778286}" srcOrd="0" destOrd="0" presId="urn:microsoft.com/office/officeart/2005/8/layout/orgChart1"/>
    <dgm:cxn modelId="{C249426F-EA7D-491E-B4BA-16B16E5C3DB0}" type="presOf" srcId="{E3FCB71B-75A6-48BD-921D-5A51FFED7A4F}" destId="{559CF4A3-8910-448F-AE01-69F0C68FC0C5}" srcOrd="0" destOrd="0" presId="urn:microsoft.com/office/officeart/2005/8/layout/orgChart1"/>
    <dgm:cxn modelId="{FB24E0A8-6BFC-4029-BB9B-6B7E1717DD34}" type="presOf" srcId="{B3E92329-5D6A-438F-9A28-9AAFD0195AB0}" destId="{56509EC6-119E-4229-97B0-FF3D752E76C1}" srcOrd="1" destOrd="0" presId="urn:microsoft.com/office/officeart/2005/8/layout/orgChart1"/>
    <dgm:cxn modelId="{43250690-B320-490C-B028-4CF4B584F657}" type="presOf" srcId="{89358B9F-3057-4703-AF4F-B5CB8A271358}" destId="{CD25D2A3-1DCC-4FFD-95BE-BA1F9AAC6DE8}" srcOrd="1" destOrd="0" presId="urn:microsoft.com/office/officeart/2005/8/layout/orgChart1"/>
    <dgm:cxn modelId="{6C535F18-C5D7-4092-BDF4-7C936FF4A866}" type="presOf" srcId="{89358B9F-3057-4703-AF4F-B5CB8A271358}" destId="{1CFEC292-3C9C-41B5-BC3B-F303CF0B023A}" srcOrd="0" destOrd="0" presId="urn:microsoft.com/office/officeart/2005/8/layout/orgChart1"/>
    <dgm:cxn modelId="{5B16CC19-ECDE-4903-A2C6-50AE6FB3F704}" srcId="{89358B9F-3057-4703-AF4F-B5CB8A271358}" destId="{20267D10-8F1B-42A9-9F3A-0A43E0D4CF91}" srcOrd="1" destOrd="0" parTransId="{6AFA9672-19D5-443C-851C-749FE1F26403}" sibTransId="{2A9F53DF-966E-41D5-92A2-B16DFF3E44A9}"/>
    <dgm:cxn modelId="{200969B9-B843-4AF6-8C09-318C8748C1AD}" type="presOf" srcId="{E3FCB71B-75A6-48BD-921D-5A51FFED7A4F}" destId="{9B260D46-1291-4D5C-AE98-F9515CB1BA9A}" srcOrd="1" destOrd="0" presId="urn:microsoft.com/office/officeart/2005/8/layout/orgChart1"/>
    <dgm:cxn modelId="{348C1F60-CD3A-40FB-8919-A5711A3ED59E}" type="presOf" srcId="{20267D10-8F1B-42A9-9F3A-0A43E0D4CF91}" destId="{D75D4557-1C16-4014-B574-45E379F23132}" srcOrd="1" destOrd="0" presId="urn:microsoft.com/office/officeart/2005/8/layout/orgChart1"/>
    <dgm:cxn modelId="{D62344C1-0009-4DDA-8877-E6B9A6AED63F}" srcId="{09CF9DE6-244F-4829-AA5E-428EF2A7D099}" destId="{B3E92329-5D6A-438F-9A28-9AAFD0195AB0}" srcOrd="2" destOrd="0" parTransId="{84684631-ECE8-4164-B8A2-0B358912BD92}" sibTransId="{0359D278-C2C5-4EC6-A5DE-DC5E9BF9464A}"/>
    <dgm:cxn modelId="{FBBB6D43-B482-47B2-A429-8A259664BD91}" srcId="{09CF9DE6-244F-4829-AA5E-428EF2A7D099}" destId="{89358B9F-3057-4703-AF4F-B5CB8A271358}" srcOrd="0" destOrd="0" parTransId="{BAB4CEB1-0F10-4D46-8783-C89AE7AED2A9}" sibTransId="{D4CA4E24-9A4E-4B88-B4AD-CBF5B22BA19B}"/>
    <dgm:cxn modelId="{AC79E21E-F3B1-4CEB-A24A-49C92F3D4BDD}" type="presOf" srcId="{9FAF8067-050A-47ED-B396-C0F8012EB277}" destId="{B74E271A-985C-4454-890A-3E28D1E3CCD5}" srcOrd="0" destOrd="0" presId="urn:microsoft.com/office/officeart/2005/8/layout/orgChart1"/>
    <dgm:cxn modelId="{6D414E37-7093-4C16-A2AE-672949F5771C}" srcId="{89358B9F-3057-4703-AF4F-B5CB8A271358}" destId="{AD58F3FD-3251-4D17-BF28-6AAA82D59947}" srcOrd="0" destOrd="0" parTransId="{8E50DEF1-A9FB-4E00-AA68-416C48130C12}" sibTransId="{CE4FE7D8-C115-4A1F-84E3-190BDDE7B8E2}"/>
    <dgm:cxn modelId="{07B014F4-9B0B-4E60-BC87-36BA48FF0EAC}" type="presOf" srcId="{AD58F3FD-3251-4D17-BF28-6AAA82D59947}" destId="{CE2E1EB0-58AE-430C-A6C3-3CCD6682AF67}" srcOrd="1" destOrd="0" presId="urn:microsoft.com/office/officeart/2005/8/layout/orgChart1"/>
    <dgm:cxn modelId="{65120B66-B9D0-4B77-A948-F1E83D61F1AC}" type="presOf" srcId="{7817CC61-F7A6-41F1-B4F2-8FD7EFC49F4D}" destId="{AF0AB108-FA8C-4068-A1E2-6ACE8BC6A8D4}" srcOrd="0" destOrd="0" presId="urn:microsoft.com/office/officeart/2005/8/layout/orgChart1"/>
    <dgm:cxn modelId="{7BEF2FA0-31F3-40B7-A518-31B672F8C76D}" type="presOf" srcId="{6AFA9672-19D5-443C-851C-749FE1F26403}" destId="{37B5C80A-C2C3-4BDE-98EB-8E1D35A1EC0B}" srcOrd="0" destOrd="0" presId="urn:microsoft.com/office/officeart/2005/8/layout/orgChart1"/>
    <dgm:cxn modelId="{81196F6C-23F0-4BCE-B1ED-7C2FE4D215AF}" type="presOf" srcId="{20267D10-8F1B-42A9-9F3A-0A43E0D4CF91}" destId="{237BC2B5-A483-46F3-811A-5EC52D981172}" srcOrd="0" destOrd="0" presId="urn:microsoft.com/office/officeart/2005/8/layout/orgChart1"/>
    <dgm:cxn modelId="{49915934-2B6F-4765-9646-61D4541F2411}" type="presOf" srcId="{B3E92329-5D6A-438F-9A28-9AAFD0195AB0}" destId="{B4AAE063-79BE-402D-A239-71F29257E888}" srcOrd="0" destOrd="0" presId="urn:microsoft.com/office/officeart/2005/8/layout/orgChart1"/>
    <dgm:cxn modelId="{49F4A829-E02E-4EC1-9CEF-A8C098A33021}" type="presOf" srcId="{84684631-ECE8-4164-B8A2-0B358912BD92}" destId="{DD634E53-BB6F-4D83-9273-8FC48B436182}" srcOrd="0" destOrd="0" presId="urn:microsoft.com/office/officeart/2005/8/layout/orgChart1"/>
    <dgm:cxn modelId="{5F743FBD-7EAC-4951-8AE4-5DF984A64820}" type="presOf" srcId="{09CF9DE6-244F-4829-AA5E-428EF2A7D099}" destId="{3F5DAECA-A864-4806-9D9C-7B2BD1C244A4}" srcOrd="0" destOrd="0" presId="urn:microsoft.com/office/officeart/2005/8/layout/orgChart1"/>
    <dgm:cxn modelId="{BEF838FB-0742-4AA4-A021-6316742201BC}" srcId="{9FAF8067-050A-47ED-B396-C0F8012EB277}" destId="{09CF9DE6-244F-4829-AA5E-428EF2A7D099}" srcOrd="0" destOrd="0" parTransId="{6953F77E-D818-46FE-A651-337DFEDB9B81}" sibTransId="{2E5DED84-6A57-4EF7-9B15-793B372057F7}"/>
    <dgm:cxn modelId="{3AB0A9EF-6736-4941-A2C7-D80E8E908398}" type="presParOf" srcId="{B74E271A-985C-4454-890A-3E28D1E3CCD5}" destId="{5131DA1F-7951-47DF-BC3D-A822C1CD2831}" srcOrd="0" destOrd="0" presId="urn:microsoft.com/office/officeart/2005/8/layout/orgChart1"/>
    <dgm:cxn modelId="{02DF59D4-6B5F-4AD4-B9EC-CFFC67377D5A}" type="presParOf" srcId="{5131DA1F-7951-47DF-BC3D-A822C1CD2831}" destId="{69375E81-FAC1-4EC6-A092-FEE48133BE1B}" srcOrd="0" destOrd="0" presId="urn:microsoft.com/office/officeart/2005/8/layout/orgChart1"/>
    <dgm:cxn modelId="{E9525492-71B0-4860-B9BF-2DD3D6698A07}" type="presParOf" srcId="{69375E81-FAC1-4EC6-A092-FEE48133BE1B}" destId="{3F5DAECA-A864-4806-9D9C-7B2BD1C244A4}" srcOrd="0" destOrd="0" presId="urn:microsoft.com/office/officeart/2005/8/layout/orgChart1"/>
    <dgm:cxn modelId="{FDE0D578-849C-4AFD-B122-2D6675507B08}" type="presParOf" srcId="{69375E81-FAC1-4EC6-A092-FEE48133BE1B}" destId="{8CACD941-16B8-4A95-8BD3-DA8A7F2F0E03}" srcOrd="1" destOrd="0" presId="urn:microsoft.com/office/officeart/2005/8/layout/orgChart1"/>
    <dgm:cxn modelId="{A8BE1AFD-62F4-4074-B2D4-59D3C3AD68FE}" type="presParOf" srcId="{5131DA1F-7951-47DF-BC3D-A822C1CD2831}" destId="{4F97C7AE-746D-4493-8235-6F204291447F}" srcOrd="1" destOrd="0" presId="urn:microsoft.com/office/officeart/2005/8/layout/orgChart1"/>
    <dgm:cxn modelId="{676CA3DC-EC3B-4EC7-8F6D-7A2169B02ADE}" type="presParOf" srcId="{4F97C7AE-746D-4493-8235-6F204291447F}" destId="{3C067F74-C6D1-4657-8C16-6049B565169A}" srcOrd="0" destOrd="0" presId="urn:microsoft.com/office/officeart/2005/8/layout/orgChart1"/>
    <dgm:cxn modelId="{7518F89E-28F9-44E0-B29C-BA1CBA2CB3A7}" type="presParOf" srcId="{4F97C7AE-746D-4493-8235-6F204291447F}" destId="{6BAB03A1-7ED3-4B03-97E1-1BBF3996CDDA}" srcOrd="1" destOrd="0" presId="urn:microsoft.com/office/officeart/2005/8/layout/orgChart1"/>
    <dgm:cxn modelId="{481D77EF-B08E-44F4-8C88-8B4143EF97B7}" type="presParOf" srcId="{6BAB03A1-7ED3-4B03-97E1-1BBF3996CDDA}" destId="{5A99B21F-7F38-4F32-8201-B20CCCB04784}" srcOrd="0" destOrd="0" presId="urn:microsoft.com/office/officeart/2005/8/layout/orgChart1"/>
    <dgm:cxn modelId="{1DF99E3B-1299-4E38-9AA6-2E6E14EA2A41}" type="presParOf" srcId="{5A99B21F-7F38-4F32-8201-B20CCCB04784}" destId="{1CFEC292-3C9C-41B5-BC3B-F303CF0B023A}" srcOrd="0" destOrd="0" presId="urn:microsoft.com/office/officeart/2005/8/layout/orgChart1"/>
    <dgm:cxn modelId="{087229ED-6BE6-48B9-BDBD-0ADA61C8D6D6}" type="presParOf" srcId="{5A99B21F-7F38-4F32-8201-B20CCCB04784}" destId="{CD25D2A3-1DCC-4FFD-95BE-BA1F9AAC6DE8}" srcOrd="1" destOrd="0" presId="urn:microsoft.com/office/officeart/2005/8/layout/orgChart1"/>
    <dgm:cxn modelId="{7D42BCF2-1B96-4171-92CF-0BFB3E309F41}" type="presParOf" srcId="{6BAB03A1-7ED3-4B03-97E1-1BBF3996CDDA}" destId="{B2BF43FE-0164-4110-98A7-883C4DB3AA1B}" srcOrd="1" destOrd="0" presId="urn:microsoft.com/office/officeart/2005/8/layout/orgChart1"/>
    <dgm:cxn modelId="{AFCB27FD-3607-41F3-AA4E-FFF2FC6F11B0}" type="presParOf" srcId="{B2BF43FE-0164-4110-98A7-883C4DB3AA1B}" destId="{A290BB1F-979E-41CE-AB11-F4515A778286}" srcOrd="0" destOrd="0" presId="urn:microsoft.com/office/officeart/2005/8/layout/orgChart1"/>
    <dgm:cxn modelId="{171B687F-193A-48CE-9FB8-B72D09829966}" type="presParOf" srcId="{B2BF43FE-0164-4110-98A7-883C4DB3AA1B}" destId="{3F089AF3-DFBB-4525-8457-FFE2D10381F4}" srcOrd="1" destOrd="0" presId="urn:microsoft.com/office/officeart/2005/8/layout/orgChart1"/>
    <dgm:cxn modelId="{FCC1CEB2-1FF9-4417-9634-6F827B4A1591}" type="presParOf" srcId="{3F089AF3-DFBB-4525-8457-FFE2D10381F4}" destId="{5CC691D7-BCF1-4A6D-9ED5-4FD1FE547CB5}" srcOrd="0" destOrd="0" presId="urn:microsoft.com/office/officeart/2005/8/layout/orgChart1"/>
    <dgm:cxn modelId="{3BA9C038-394C-479D-B014-330B77A8F198}" type="presParOf" srcId="{5CC691D7-BCF1-4A6D-9ED5-4FD1FE547CB5}" destId="{1412D9F3-115E-43F9-92AD-D474B4D9392D}" srcOrd="0" destOrd="0" presId="urn:microsoft.com/office/officeart/2005/8/layout/orgChart1"/>
    <dgm:cxn modelId="{0AFB0220-9A89-497D-92A6-5CAD09F8237E}" type="presParOf" srcId="{5CC691D7-BCF1-4A6D-9ED5-4FD1FE547CB5}" destId="{CE2E1EB0-58AE-430C-A6C3-3CCD6682AF67}" srcOrd="1" destOrd="0" presId="urn:microsoft.com/office/officeart/2005/8/layout/orgChart1"/>
    <dgm:cxn modelId="{A0224C13-5950-47D8-AC15-BE45131379E1}" type="presParOf" srcId="{3F089AF3-DFBB-4525-8457-FFE2D10381F4}" destId="{665380CA-166A-4E95-B01B-74AC890387CA}" srcOrd="1" destOrd="0" presId="urn:microsoft.com/office/officeart/2005/8/layout/orgChart1"/>
    <dgm:cxn modelId="{9952311B-D000-4BCC-B11F-E2AEF950799A}" type="presParOf" srcId="{3F089AF3-DFBB-4525-8457-FFE2D10381F4}" destId="{C17A80A8-329B-436B-BF4D-A720DEAB474D}" srcOrd="2" destOrd="0" presId="urn:microsoft.com/office/officeart/2005/8/layout/orgChart1"/>
    <dgm:cxn modelId="{66A6AAF9-422B-4A4F-B069-A36B73E434FC}" type="presParOf" srcId="{B2BF43FE-0164-4110-98A7-883C4DB3AA1B}" destId="{37B5C80A-C2C3-4BDE-98EB-8E1D35A1EC0B}" srcOrd="2" destOrd="0" presId="urn:microsoft.com/office/officeart/2005/8/layout/orgChart1"/>
    <dgm:cxn modelId="{160731E6-A8D1-465A-9006-D33B1EFE7717}" type="presParOf" srcId="{B2BF43FE-0164-4110-98A7-883C4DB3AA1B}" destId="{21B45712-8367-4142-A528-B568C1CCA3D0}" srcOrd="3" destOrd="0" presId="urn:microsoft.com/office/officeart/2005/8/layout/orgChart1"/>
    <dgm:cxn modelId="{B6583440-2C18-44C1-9DA1-528D9B3B58AA}" type="presParOf" srcId="{21B45712-8367-4142-A528-B568C1CCA3D0}" destId="{8EB2A3FA-F454-405A-A4EC-42F076EFF1CE}" srcOrd="0" destOrd="0" presId="urn:microsoft.com/office/officeart/2005/8/layout/orgChart1"/>
    <dgm:cxn modelId="{A572A550-6B42-45CC-8E77-CFA055DA3DF7}" type="presParOf" srcId="{8EB2A3FA-F454-405A-A4EC-42F076EFF1CE}" destId="{237BC2B5-A483-46F3-811A-5EC52D981172}" srcOrd="0" destOrd="0" presId="urn:microsoft.com/office/officeart/2005/8/layout/orgChart1"/>
    <dgm:cxn modelId="{60B7AB37-788B-4885-8772-F8584C2695C0}" type="presParOf" srcId="{8EB2A3FA-F454-405A-A4EC-42F076EFF1CE}" destId="{D75D4557-1C16-4014-B574-45E379F23132}" srcOrd="1" destOrd="0" presId="urn:microsoft.com/office/officeart/2005/8/layout/orgChart1"/>
    <dgm:cxn modelId="{64D1F266-B684-4D36-A0F7-17FFA1CAA32A}" type="presParOf" srcId="{21B45712-8367-4142-A528-B568C1CCA3D0}" destId="{8FA25A9E-1D3E-4E6A-A3C1-E1CCE252BA7E}" srcOrd="1" destOrd="0" presId="urn:microsoft.com/office/officeart/2005/8/layout/orgChart1"/>
    <dgm:cxn modelId="{D3896A2D-E232-44ED-ABBB-9340A551044A}" type="presParOf" srcId="{21B45712-8367-4142-A528-B568C1CCA3D0}" destId="{CC9F5A8A-B8E7-49EC-A04B-85927320319E}" srcOrd="2" destOrd="0" presId="urn:microsoft.com/office/officeart/2005/8/layout/orgChart1"/>
    <dgm:cxn modelId="{883A765B-78B8-4D11-ADC8-E2A4EAA2BB1C}" type="presParOf" srcId="{6BAB03A1-7ED3-4B03-97E1-1BBF3996CDDA}" destId="{CD917E08-A21E-4E53-864F-E204CAE9F72E}" srcOrd="2" destOrd="0" presId="urn:microsoft.com/office/officeart/2005/8/layout/orgChart1"/>
    <dgm:cxn modelId="{17D6CF50-EAE9-4631-9DF6-E7D6D3E9BE9F}" type="presParOf" srcId="{4F97C7AE-746D-4493-8235-6F204291447F}" destId="{AF0AB108-FA8C-4068-A1E2-6ACE8BC6A8D4}" srcOrd="2" destOrd="0" presId="urn:microsoft.com/office/officeart/2005/8/layout/orgChart1"/>
    <dgm:cxn modelId="{B2BD008A-BBB0-4E67-A9BC-6804333979FD}" type="presParOf" srcId="{4F97C7AE-746D-4493-8235-6F204291447F}" destId="{F6BD336A-218E-4B83-9565-A1ED0E6B843F}" srcOrd="3" destOrd="0" presId="urn:microsoft.com/office/officeart/2005/8/layout/orgChart1"/>
    <dgm:cxn modelId="{D627BCB1-9B13-4DDC-A48F-CBEE39CF18D1}" type="presParOf" srcId="{F6BD336A-218E-4B83-9565-A1ED0E6B843F}" destId="{35D99AE2-8FC4-4354-9EBD-1BC78DACA927}" srcOrd="0" destOrd="0" presId="urn:microsoft.com/office/officeart/2005/8/layout/orgChart1"/>
    <dgm:cxn modelId="{81C4287E-2961-40E9-AF9F-5AAC0A81E670}" type="presParOf" srcId="{35D99AE2-8FC4-4354-9EBD-1BC78DACA927}" destId="{559CF4A3-8910-448F-AE01-69F0C68FC0C5}" srcOrd="0" destOrd="0" presId="urn:microsoft.com/office/officeart/2005/8/layout/orgChart1"/>
    <dgm:cxn modelId="{D2A13A5D-7B8B-46F9-AFD2-5B79DF496327}" type="presParOf" srcId="{35D99AE2-8FC4-4354-9EBD-1BC78DACA927}" destId="{9B260D46-1291-4D5C-AE98-F9515CB1BA9A}" srcOrd="1" destOrd="0" presId="urn:microsoft.com/office/officeart/2005/8/layout/orgChart1"/>
    <dgm:cxn modelId="{DBD1FA68-2D13-4E8D-A788-3D0D63886BFF}" type="presParOf" srcId="{F6BD336A-218E-4B83-9565-A1ED0E6B843F}" destId="{D27E8804-75DA-449A-AD38-CCAA311B88E1}" srcOrd="1" destOrd="0" presId="urn:microsoft.com/office/officeart/2005/8/layout/orgChart1"/>
    <dgm:cxn modelId="{8675E333-EBF5-4D28-A957-04E5B1117583}" type="presParOf" srcId="{F6BD336A-218E-4B83-9565-A1ED0E6B843F}" destId="{5AD6682B-1A87-42B3-A236-977DD3CC4FE5}" srcOrd="2" destOrd="0" presId="urn:microsoft.com/office/officeart/2005/8/layout/orgChart1"/>
    <dgm:cxn modelId="{E6B17FA3-7B7A-4846-94C9-489CDEA27464}" type="presParOf" srcId="{4F97C7AE-746D-4493-8235-6F204291447F}" destId="{DD634E53-BB6F-4D83-9273-8FC48B436182}" srcOrd="4" destOrd="0" presId="urn:microsoft.com/office/officeart/2005/8/layout/orgChart1"/>
    <dgm:cxn modelId="{57F6AA53-9661-43B4-8B9B-F693C0A64B63}" type="presParOf" srcId="{4F97C7AE-746D-4493-8235-6F204291447F}" destId="{247800CB-7C5A-4AD6-84D5-7C8F9829DF75}" srcOrd="5" destOrd="0" presId="urn:microsoft.com/office/officeart/2005/8/layout/orgChart1"/>
    <dgm:cxn modelId="{E6CA05FB-9BA1-4EF0-95AC-54ECD800F7F0}" type="presParOf" srcId="{247800CB-7C5A-4AD6-84D5-7C8F9829DF75}" destId="{0285BB5C-F82F-4A51-9316-8AF35E23A45E}" srcOrd="0" destOrd="0" presId="urn:microsoft.com/office/officeart/2005/8/layout/orgChart1"/>
    <dgm:cxn modelId="{52D18882-72F4-43BE-AEB7-CDCA10F1DD7C}" type="presParOf" srcId="{0285BB5C-F82F-4A51-9316-8AF35E23A45E}" destId="{B4AAE063-79BE-402D-A239-71F29257E888}" srcOrd="0" destOrd="0" presId="urn:microsoft.com/office/officeart/2005/8/layout/orgChart1"/>
    <dgm:cxn modelId="{6CB4CA73-7925-4DB6-8196-0EE90625E723}" type="presParOf" srcId="{0285BB5C-F82F-4A51-9316-8AF35E23A45E}" destId="{56509EC6-119E-4229-97B0-FF3D752E76C1}" srcOrd="1" destOrd="0" presId="urn:microsoft.com/office/officeart/2005/8/layout/orgChart1"/>
    <dgm:cxn modelId="{842758EC-90ED-4FFC-A9EC-A4BF9405F339}" type="presParOf" srcId="{247800CB-7C5A-4AD6-84D5-7C8F9829DF75}" destId="{6AC3313E-F267-4055-A0AA-02C27219A26B}" srcOrd="1" destOrd="0" presId="urn:microsoft.com/office/officeart/2005/8/layout/orgChart1"/>
    <dgm:cxn modelId="{DE49F3F1-CAB9-4912-BC16-9599F42DF47B}" type="presParOf" srcId="{247800CB-7C5A-4AD6-84D5-7C8F9829DF75}" destId="{412D1664-54C2-4EDF-9B1A-D348E219668A}" srcOrd="2" destOrd="0" presId="urn:microsoft.com/office/officeart/2005/8/layout/orgChart1"/>
    <dgm:cxn modelId="{C8CBA5E3-F7D5-4CAC-9337-60A8F9F0382C}" type="presParOf" srcId="{5131DA1F-7951-47DF-BC3D-A822C1CD2831}" destId="{52C4D64A-63B5-4EEF-8DC9-BFF8EBC7CE1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C61B7E4-D3CD-4951-9F1B-C8D015786F7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4E0B5F1-567C-425C-B882-534A33D93968}">
      <dgm:prSet phldrT="[Texto]"/>
      <dgm:spPr/>
      <dgm:t>
        <a:bodyPr/>
        <a:lstStyle/>
        <a:p>
          <a:r>
            <a:rPr lang="pt-BR"/>
            <a:t>1 Seleção dos nós</a:t>
          </a:r>
        </a:p>
      </dgm:t>
    </dgm:pt>
    <dgm:pt modelId="{F8432683-3CBB-44D8-B157-CCE694E14A84}" type="parTrans" cxnId="{18492B1B-BEC9-4EF1-9B3D-217D2FB82565}">
      <dgm:prSet/>
      <dgm:spPr/>
      <dgm:t>
        <a:bodyPr/>
        <a:lstStyle/>
        <a:p>
          <a:endParaRPr lang="pt-BR"/>
        </a:p>
      </dgm:t>
    </dgm:pt>
    <dgm:pt modelId="{1B5C3188-DF1A-4CAC-95B7-8A567E26E4B9}" type="sibTrans" cxnId="{18492B1B-BEC9-4EF1-9B3D-217D2FB82565}">
      <dgm:prSet/>
      <dgm:spPr/>
      <dgm:t>
        <a:bodyPr/>
        <a:lstStyle/>
        <a:p>
          <a:endParaRPr lang="pt-BR"/>
        </a:p>
      </dgm:t>
    </dgm:pt>
    <dgm:pt modelId="{77C77BBD-903E-4611-B9F5-50E0342C4BFD}">
      <dgm:prSet phldrT="[Texto]"/>
      <dgm:spPr/>
      <dgm:t>
        <a:bodyPr/>
        <a:lstStyle/>
        <a:p>
          <a:r>
            <a:rPr lang="pt-BR"/>
            <a:t>2 Priorização dos nós</a:t>
          </a:r>
        </a:p>
      </dgm:t>
    </dgm:pt>
    <dgm:pt modelId="{6B418583-E6E2-4062-A82B-514852FF5776}" type="parTrans" cxnId="{3571381A-5F61-4359-A06C-9CB73CD29D33}">
      <dgm:prSet/>
      <dgm:spPr/>
      <dgm:t>
        <a:bodyPr/>
        <a:lstStyle/>
        <a:p>
          <a:endParaRPr lang="pt-BR"/>
        </a:p>
      </dgm:t>
    </dgm:pt>
    <dgm:pt modelId="{6F5E02A7-5978-4B90-B0C6-BB8DCDCB0535}" type="sibTrans" cxnId="{3571381A-5F61-4359-A06C-9CB73CD29D33}">
      <dgm:prSet/>
      <dgm:spPr/>
      <dgm:t>
        <a:bodyPr/>
        <a:lstStyle/>
        <a:p>
          <a:endParaRPr lang="pt-BR"/>
        </a:p>
      </dgm:t>
    </dgm:pt>
    <dgm:pt modelId="{F78F1373-40B3-4429-9B47-6FF6D79A4A4B}">
      <dgm:prSet phldrT="[Texto]"/>
      <dgm:spPr/>
      <dgm:t>
        <a:bodyPr/>
        <a:lstStyle/>
        <a:p>
          <a:r>
            <a:rPr lang="pt-BR" dirty="0"/>
            <a:t>3 Definição de uma rodada</a:t>
          </a:r>
        </a:p>
      </dgm:t>
    </dgm:pt>
    <dgm:pt modelId="{F280389E-ABD7-4511-9993-8BB50A9D68F5}" type="parTrans" cxnId="{D407CBD0-B69E-4335-95BB-F55424F82B97}">
      <dgm:prSet/>
      <dgm:spPr/>
      <dgm:t>
        <a:bodyPr/>
        <a:lstStyle/>
        <a:p>
          <a:endParaRPr lang="pt-BR"/>
        </a:p>
      </dgm:t>
    </dgm:pt>
    <dgm:pt modelId="{E87E24CB-7F6C-4746-BDEF-88D4DF0BC22F}" type="sibTrans" cxnId="{D407CBD0-B69E-4335-95BB-F55424F82B97}">
      <dgm:prSet/>
      <dgm:spPr/>
      <dgm:t>
        <a:bodyPr/>
        <a:lstStyle/>
        <a:p>
          <a:endParaRPr lang="pt-BR"/>
        </a:p>
      </dgm:t>
    </dgm:pt>
    <dgm:pt modelId="{238578A0-A63D-48EF-9224-726EF99BD7F7}">
      <dgm:prSet phldrT="[Texto]"/>
      <dgm:spPr/>
      <dgm:t>
        <a:bodyPr/>
        <a:lstStyle/>
        <a:p>
          <a:r>
            <a:rPr lang="pt-BR"/>
            <a:t>4 Seleção de perguntas</a:t>
          </a:r>
        </a:p>
      </dgm:t>
    </dgm:pt>
    <dgm:pt modelId="{90B40E23-57C1-4F46-95B3-98123852F8E6}" type="parTrans" cxnId="{C3E5E2FF-3533-4230-9B6E-FE4478B93AEF}">
      <dgm:prSet/>
      <dgm:spPr/>
      <dgm:t>
        <a:bodyPr/>
        <a:lstStyle/>
        <a:p>
          <a:endParaRPr lang="pt-BR"/>
        </a:p>
      </dgm:t>
    </dgm:pt>
    <dgm:pt modelId="{2D982758-9901-458C-A860-70480C1A1B79}" type="sibTrans" cxnId="{C3E5E2FF-3533-4230-9B6E-FE4478B93AEF}">
      <dgm:prSet/>
      <dgm:spPr/>
      <dgm:t>
        <a:bodyPr/>
        <a:lstStyle/>
        <a:p>
          <a:endParaRPr lang="pt-BR"/>
        </a:p>
      </dgm:t>
    </dgm:pt>
    <dgm:pt modelId="{F7731BBB-E9E0-45EE-A284-A35C1DDB3A53}">
      <dgm:prSet phldrT="[Texto]"/>
      <dgm:spPr/>
      <dgm:t>
        <a:bodyPr/>
        <a:lstStyle/>
        <a:p>
          <a:r>
            <a:rPr lang="pt-BR"/>
            <a:t>5 Analise da resposta</a:t>
          </a:r>
        </a:p>
      </dgm:t>
    </dgm:pt>
    <dgm:pt modelId="{F3ECDB46-E469-4B19-B88C-EF6D9326FE1D}" type="parTrans" cxnId="{710228B9-42BA-42F7-A1D2-9E80191F57AE}">
      <dgm:prSet/>
      <dgm:spPr/>
      <dgm:t>
        <a:bodyPr/>
        <a:lstStyle/>
        <a:p>
          <a:endParaRPr lang="pt-BR"/>
        </a:p>
      </dgm:t>
    </dgm:pt>
    <dgm:pt modelId="{D44B1DFA-D579-4D13-8D22-D69547A8FC11}" type="sibTrans" cxnId="{710228B9-42BA-42F7-A1D2-9E80191F57AE}">
      <dgm:prSet/>
      <dgm:spPr/>
      <dgm:t>
        <a:bodyPr/>
        <a:lstStyle/>
        <a:p>
          <a:endParaRPr lang="pt-BR"/>
        </a:p>
      </dgm:t>
    </dgm:pt>
    <dgm:pt modelId="{F53BAC45-913D-4C93-B50F-EF00EDD6625F}">
      <dgm:prSet phldrT="[Texto]"/>
      <dgm:spPr/>
      <dgm:t>
        <a:bodyPr/>
        <a:lstStyle/>
        <a:p>
          <a:r>
            <a:rPr lang="pt-BR"/>
            <a:t>6 Plano de estudos</a:t>
          </a:r>
        </a:p>
      </dgm:t>
    </dgm:pt>
    <dgm:pt modelId="{28EA21C3-9403-4F3E-8FCA-F0F1698E8C38}" type="parTrans" cxnId="{9B788AC3-1D4A-4C56-811C-1FA35376B426}">
      <dgm:prSet/>
      <dgm:spPr/>
      <dgm:t>
        <a:bodyPr/>
        <a:lstStyle/>
        <a:p>
          <a:endParaRPr lang="pt-BR"/>
        </a:p>
      </dgm:t>
    </dgm:pt>
    <dgm:pt modelId="{D3BC2045-5EB6-49CB-98B9-8C8EDBC740AA}" type="sibTrans" cxnId="{9B788AC3-1D4A-4C56-811C-1FA35376B426}">
      <dgm:prSet/>
      <dgm:spPr/>
      <dgm:t>
        <a:bodyPr/>
        <a:lstStyle/>
        <a:p>
          <a:endParaRPr lang="pt-BR"/>
        </a:p>
      </dgm:t>
    </dgm:pt>
    <dgm:pt modelId="{D92A5EB2-1F3D-47AC-8091-36344B594DE7}" type="pres">
      <dgm:prSet presAssocID="{CC61B7E4-D3CD-4951-9F1B-C8D015786F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4B7B9CA8-807C-4C11-BABC-2F83A0FF01E3}" type="pres">
      <dgm:prSet presAssocID="{F4E0B5F1-567C-425C-B882-534A33D93968}" presName="composite" presStyleCnt="0"/>
      <dgm:spPr/>
    </dgm:pt>
    <dgm:pt modelId="{2BA496A5-B25A-42F5-BC26-72A9D18191AA}" type="pres">
      <dgm:prSet presAssocID="{F4E0B5F1-567C-425C-B882-534A33D93968}" presName="bentUpArrow1" presStyleLbl="alignImgPlace1" presStyleIdx="0" presStyleCnt="5"/>
      <dgm:spPr>
        <a:solidFill>
          <a:schemeClr val="accent1">
            <a:lumMod val="60000"/>
            <a:lumOff val="40000"/>
          </a:schemeClr>
        </a:solidFill>
      </dgm:spPr>
    </dgm:pt>
    <dgm:pt modelId="{8ABC50F6-B908-4CEE-9318-C0B9DBDAE2F9}" type="pres">
      <dgm:prSet presAssocID="{F4E0B5F1-567C-425C-B882-534A33D93968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73B39F-3670-4384-8CD9-94D452E4A928}" type="pres">
      <dgm:prSet presAssocID="{F4E0B5F1-567C-425C-B882-534A33D9396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858C69-1ECD-41F1-81B9-48A9CD598869}" type="pres">
      <dgm:prSet presAssocID="{1B5C3188-DF1A-4CAC-95B7-8A567E26E4B9}" presName="sibTrans" presStyleCnt="0"/>
      <dgm:spPr/>
    </dgm:pt>
    <dgm:pt modelId="{AAF16B22-155D-4E38-B680-C3610B8D6679}" type="pres">
      <dgm:prSet presAssocID="{77C77BBD-903E-4611-B9F5-50E0342C4BFD}" presName="composite" presStyleCnt="0"/>
      <dgm:spPr/>
    </dgm:pt>
    <dgm:pt modelId="{FE456B89-37C2-400E-B320-91CE9CCEEA36}" type="pres">
      <dgm:prSet presAssocID="{77C77BBD-903E-4611-B9F5-50E0342C4BFD}" presName="bentUpArrow1" presStyleLbl="alignImgPlace1" presStyleIdx="1" presStyleCnt="5"/>
      <dgm:spPr>
        <a:solidFill>
          <a:schemeClr val="accent1">
            <a:lumMod val="60000"/>
            <a:lumOff val="40000"/>
          </a:schemeClr>
        </a:solidFill>
      </dgm:spPr>
    </dgm:pt>
    <dgm:pt modelId="{A1484C4E-224A-46ED-B814-3A4A6596BD86}" type="pres">
      <dgm:prSet presAssocID="{77C77BBD-903E-4611-B9F5-50E0342C4BFD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551368-DA05-4371-BBFF-5C06657F8DFD}" type="pres">
      <dgm:prSet presAssocID="{77C77BBD-903E-4611-B9F5-50E0342C4BFD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9D64E4-1D65-4E9E-8FD6-176FB7801DAB}" type="pres">
      <dgm:prSet presAssocID="{6F5E02A7-5978-4B90-B0C6-BB8DCDCB0535}" presName="sibTrans" presStyleCnt="0"/>
      <dgm:spPr/>
    </dgm:pt>
    <dgm:pt modelId="{8F9F3F51-219F-4166-B76D-D866DFA1095E}" type="pres">
      <dgm:prSet presAssocID="{F78F1373-40B3-4429-9B47-6FF6D79A4A4B}" presName="composite" presStyleCnt="0"/>
      <dgm:spPr/>
    </dgm:pt>
    <dgm:pt modelId="{3D35D5F2-905D-487D-ACCF-EFA9520DC3A7}" type="pres">
      <dgm:prSet presAssocID="{F78F1373-40B3-4429-9B47-6FF6D79A4A4B}" presName="bentUpArrow1" presStyleLbl="alignImgPlace1" presStyleIdx="2" presStyleCnt="5"/>
      <dgm:spPr>
        <a:solidFill>
          <a:schemeClr val="accent1">
            <a:lumMod val="60000"/>
            <a:lumOff val="40000"/>
          </a:schemeClr>
        </a:solidFill>
      </dgm:spPr>
    </dgm:pt>
    <dgm:pt modelId="{6C5313FD-9C76-48AC-B8B6-178BF219ED2E}" type="pres">
      <dgm:prSet presAssocID="{F78F1373-40B3-4429-9B47-6FF6D79A4A4B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120529-314B-4140-9962-3B24067672F1}" type="pres">
      <dgm:prSet presAssocID="{F78F1373-40B3-4429-9B47-6FF6D79A4A4B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4BC861-1791-4348-BB50-95E4CC7A5E14}" type="pres">
      <dgm:prSet presAssocID="{E87E24CB-7F6C-4746-BDEF-88D4DF0BC22F}" presName="sibTrans" presStyleCnt="0"/>
      <dgm:spPr/>
    </dgm:pt>
    <dgm:pt modelId="{D47DEA88-96F0-4A34-AB24-FFD36D113344}" type="pres">
      <dgm:prSet presAssocID="{238578A0-A63D-48EF-9224-726EF99BD7F7}" presName="composite" presStyleCnt="0"/>
      <dgm:spPr/>
    </dgm:pt>
    <dgm:pt modelId="{40CD73A4-8C60-4F29-9EA8-AE1A236B3405}" type="pres">
      <dgm:prSet presAssocID="{238578A0-A63D-48EF-9224-726EF99BD7F7}" presName="bentUpArrow1" presStyleLbl="alignImgPlace1" presStyleIdx="3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249A79EB-3954-4BC6-84E4-121F9E55B474}" type="pres">
      <dgm:prSet presAssocID="{238578A0-A63D-48EF-9224-726EF99BD7F7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1F9F6F-47B9-4079-AFFB-43D976EABD37}" type="pres">
      <dgm:prSet presAssocID="{238578A0-A63D-48EF-9224-726EF99BD7F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47F002-FE1C-4265-8FEF-05ECE8AD74B3}" type="pres">
      <dgm:prSet presAssocID="{2D982758-9901-458C-A860-70480C1A1B79}" presName="sibTrans" presStyleCnt="0"/>
      <dgm:spPr/>
    </dgm:pt>
    <dgm:pt modelId="{FE7C0899-54C4-4A09-BDFA-7D55F985AF2A}" type="pres">
      <dgm:prSet presAssocID="{F7731BBB-E9E0-45EE-A284-A35C1DDB3A53}" presName="composite" presStyleCnt="0"/>
      <dgm:spPr/>
    </dgm:pt>
    <dgm:pt modelId="{5A2997CE-C586-4C50-BD38-DCC1B12F78CA}" type="pres">
      <dgm:prSet presAssocID="{F7731BBB-E9E0-45EE-A284-A35C1DDB3A53}" presName="bentUpArrow1" presStyleLbl="alignImgPlace1" presStyleIdx="4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B70C2303-6CE8-4BD9-B1F1-B9A8DC30678A}" type="pres">
      <dgm:prSet presAssocID="{F7731BBB-E9E0-45EE-A284-A35C1DDB3A5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F72657-F688-43A8-82E0-9E7F2A363984}" type="pres">
      <dgm:prSet presAssocID="{F7731BBB-E9E0-45EE-A284-A35C1DDB3A5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16504CE-442C-4470-8926-1C41BB32BC17}" type="pres">
      <dgm:prSet presAssocID="{D44B1DFA-D579-4D13-8D22-D69547A8FC11}" presName="sibTrans" presStyleCnt="0"/>
      <dgm:spPr/>
    </dgm:pt>
    <dgm:pt modelId="{D94A8128-0BF0-4BCF-A9E1-F2860C117723}" type="pres">
      <dgm:prSet presAssocID="{F53BAC45-913D-4C93-B50F-EF00EDD6625F}" presName="composite" presStyleCnt="0"/>
      <dgm:spPr/>
    </dgm:pt>
    <dgm:pt modelId="{FAEB3673-7DD9-4EAF-95EA-D38A7BA5F973}" type="pres">
      <dgm:prSet presAssocID="{F53BAC45-913D-4C93-B50F-EF00EDD6625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B788AC3-1D4A-4C56-811C-1FA35376B426}" srcId="{CC61B7E4-D3CD-4951-9F1B-C8D015786F7E}" destId="{F53BAC45-913D-4C93-B50F-EF00EDD6625F}" srcOrd="5" destOrd="0" parTransId="{28EA21C3-9403-4F3E-8FCA-F0F1698E8C38}" sibTransId="{D3BC2045-5EB6-49CB-98B9-8C8EDBC740AA}"/>
    <dgm:cxn modelId="{D67113D1-B98A-4870-8430-342EDD72ED5C}" type="presOf" srcId="{CC61B7E4-D3CD-4951-9F1B-C8D015786F7E}" destId="{D92A5EB2-1F3D-47AC-8091-36344B594DE7}" srcOrd="0" destOrd="0" presId="urn:microsoft.com/office/officeart/2005/8/layout/StepDownProcess"/>
    <dgm:cxn modelId="{18492B1B-BEC9-4EF1-9B3D-217D2FB82565}" srcId="{CC61B7E4-D3CD-4951-9F1B-C8D015786F7E}" destId="{F4E0B5F1-567C-425C-B882-534A33D93968}" srcOrd="0" destOrd="0" parTransId="{F8432683-3CBB-44D8-B157-CCE694E14A84}" sibTransId="{1B5C3188-DF1A-4CAC-95B7-8A567E26E4B9}"/>
    <dgm:cxn modelId="{710228B9-42BA-42F7-A1D2-9E80191F57AE}" srcId="{CC61B7E4-D3CD-4951-9F1B-C8D015786F7E}" destId="{F7731BBB-E9E0-45EE-A284-A35C1DDB3A53}" srcOrd="4" destOrd="0" parTransId="{F3ECDB46-E469-4B19-B88C-EF6D9326FE1D}" sibTransId="{D44B1DFA-D579-4D13-8D22-D69547A8FC11}"/>
    <dgm:cxn modelId="{0AC8765A-EF79-460F-B67A-C02F25D91D15}" type="presOf" srcId="{F78F1373-40B3-4429-9B47-6FF6D79A4A4B}" destId="{6C5313FD-9C76-48AC-B8B6-178BF219ED2E}" srcOrd="0" destOrd="0" presId="urn:microsoft.com/office/officeart/2005/8/layout/StepDownProcess"/>
    <dgm:cxn modelId="{3571381A-5F61-4359-A06C-9CB73CD29D33}" srcId="{CC61B7E4-D3CD-4951-9F1B-C8D015786F7E}" destId="{77C77BBD-903E-4611-B9F5-50E0342C4BFD}" srcOrd="1" destOrd="0" parTransId="{6B418583-E6E2-4062-A82B-514852FF5776}" sibTransId="{6F5E02A7-5978-4B90-B0C6-BB8DCDCB0535}"/>
    <dgm:cxn modelId="{D407CBD0-B69E-4335-95BB-F55424F82B97}" srcId="{CC61B7E4-D3CD-4951-9F1B-C8D015786F7E}" destId="{F78F1373-40B3-4429-9B47-6FF6D79A4A4B}" srcOrd="2" destOrd="0" parTransId="{F280389E-ABD7-4511-9993-8BB50A9D68F5}" sibTransId="{E87E24CB-7F6C-4746-BDEF-88D4DF0BC22F}"/>
    <dgm:cxn modelId="{C3E5E2FF-3533-4230-9B6E-FE4478B93AEF}" srcId="{CC61B7E4-D3CD-4951-9F1B-C8D015786F7E}" destId="{238578A0-A63D-48EF-9224-726EF99BD7F7}" srcOrd="3" destOrd="0" parTransId="{90B40E23-57C1-4F46-95B3-98123852F8E6}" sibTransId="{2D982758-9901-458C-A860-70480C1A1B79}"/>
    <dgm:cxn modelId="{3BFB559B-9D23-49BB-AC94-B8C3805F8A98}" type="presOf" srcId="{F53BAC45-913D-4C93-B50F-EF00EDD6625F}" destId="{FAEB3673-7DD9-4EAF-95EA-D38A7BA5F973}" srcOrd="0" destOrd="0" presId="urn:microsoft.com/office/officeart/2005/8/layout/StepDownProcess"/>
    <dgm:cxn modelId="{7ED56F61-8F6F-4D84-AD3D-285F2F1D35B1}" type="presOf" srcId="{77C77BBD-903E-4611-B9F5-50E0342C4BFD}" destId="{A1484C4E-224A-46ED-B814-3A4A6596BD86}" srcOrd="0" destOrd="0" presId="urn:microsoft.com/office/officeart/2005/8/layout/StepDownProcess"/>
    <dgm:cxn modelId="{97EE2C6E-3168-4675-B3F9-9E29F7CF6815}" type="presOf" srcId="{F4E0B5F1-567C-425C-B882-534A33D93968}" destId="{8ABC50F6-B908-4CEE-9318-C0B9DBDAE2F9}" srcOrd="0" destOrd="0" presId="urn:microsoft.com/office/officeart/2005/8/layout/StepDownProcess"/>
    <dgm:cxn modelId="{19E48C49-2655-49FC-B9A1-0B533FE6C8D1}" type="presOf" srcId="{238578A0-A63D-48EF-9224-726EF99BD7F7}" destId="{249A79EB-3954-4BC6-84E4-121F9E55B474}" srcOrd="0" destOrd="0" presId="urn:microsoft.com/office/officeart/2005/8/layout/StepDownProcess"/>
    <dgm:cxn modelId="{7E916106-D373-46F6-B7CF-09B0CC95C68A}" type="presOf" srcId="{F7731BBB-E9E0-45EE-A284-A35C1DDB3A53}" destId="{B70C2303-6CE8-4BD9-B1F1-B9A8DC30678A}" srcOrd="0" destOrd="0" presId="urn:microsoft.com/office/officeart/2005/8/layout/StepDownProcess"/>
    <dgm:cxn modelId="{2AF2AD03-2A2A-46AF-9794-3B2700A96E63}" type="presParOf" srcId="{D92A5EB2-1F3D-47AC-8091-36344B594DE7}" destId="{4B7B9CA8-807C-4C11-BABC-2F83A0FF01E3}" srcOrd="0" destOrd="0" presId="urn:microsoft.com/office/officeart/2005/8/layout/StepDownProcess"/>
    <dgm:cxn modelId="{A2E091A6-0C42-4546-915E-51079D9E08AD}" type="presParOf" srcId="{4B7B9CA8-807C-4C11-BABC-2F83A0FF01E3}" destId="{2BA496A5-B25A-42F5-BC26-72A9D18191AA}" srcOrd="0" destOrd="0" presId="urn:microsoft.com/office/officeart/2005/8/layout/StepDownProcess"/>
    <dgm:cxn modelId="{712DD3E1-512D-42AE-9169-34A166BA9ADB}" type="presParOf" srcId="{4B7B9CA8-807C-4C11-BABC-2F83A0FF01E3}" destId="{8ABC50F6-B908-4CEE-9318-C0B9DBDAE2F9}" srcOrd="1" destOrd="0" presId="urn:microsoft.com/office/officeart/2005/8/layout/StepDownProcess"/>
    <dgm:cxn modelId="{0994D7C9-2CC7-4FAE-BD10-D49030E14270}" type="presParOf" srcId="{4B7B9CA8-807C-4C11-BABC-2F83A0FF01E3}" destId="{3373B39F-3670-4384-8CD9-94D452E4A928}" srcOrd="2" destOrd="0" presId="urn:microsoft.com/office/officeart/2005/8/layout/StepDownProcess"/>
    <dgm:cxn modelId="{452EDEFD-D2F0-4C4E-9E9A-062E961BD357}" type="presParOf" srcId="{D92A5EB2-1F3D-47AC-8091-36344B594DE7}" destId="{95858C69-1ECD-41F1-81B9-48A9CD598869}" srcOrd="1" destOrd="0" presId="urn:microsoft.com/office/officeart/2005/8/layout/StepDownProcess"/>
    <dgm:cxn modelId="{D65D098C-0FD5-4B0D-89F4-01641191C26C}" type="presParOf" srcId="{D92A5EB2-1F3D-47AC-8091-36344B594DE7}" destId="{AAF16B22-155D-4E38-B680-C3610B8D6679}" srcOrd="2" destOrd="0" presId="urn:microsoft.com/office/officeart/2005/8/layout/StepDownProcess"/>
    <dgm:cxn modelId="{1F6E0932-E1DB-48DD-91CA-5C4F027A85C3}" type="presParOf" srcId="{AAF16B22-155D-4E38-B680-C3610B8D6679}" destId="{FE456B89-37C2-400E-B320-91CE9CCEEA36}" srcOrd="0" destOrd="0" presId="urn:microsoft.com/office/officeart/2005/8/layout/StepDownProcess"/>
    <dgm:cxn modelId="{A13C1284-9371-494E-89F0-6D12E311BD6C}" type="presParOf" srcId="{AAF16B22-155D-4E38-B680-C3610B8D6679}" destId="{A1484C4E-224A-46ED-B814-3A4A6596BD86}" srcOrd="1" destOrd="0" presId="urn:microsoft.com/office/officeart/2005/8/layout/StepDownProcess"/>
    <dgm:cxn modelId="{EF5F588C-0042-4004-93E9-9FA8266C8CDD}" type="presParOf" srcId="{AAF16B22-155D-4E38-B680-C3610B8D6679}" destId="{88551368-DA05-4371-BBFF-5C06657F8DFD}" srcOrd="2" destOrd="0" presId="urn:microsoft.com/office/officeart/2005/8/layout/StepDownProcess"/>
    <dgm:cxn modelId="{971B380F-A412-4BE4-BAE6-1D4A8E3C35B4}" type="presParOf" srcId="{D92A5EB2-1F3D-47AC-8091-36344B594DE7}" destId="{939D64E4-1D65-4E9E-8FD6-176FB7801DAB}" srcOrd="3" destOrd="0" presId="urn:microsoft.com/office/officeart/2005/8/layout/StepDownProcess"/>
    <dgm:cxn modelId="{2240D4AA-14AB-45D2-B6BD-EE8B27EBE82B}" type="presParOf" srcId="{D92A5EB2-1F3D-47AC-8091-36344B594DE7}" destId="{8F9F3F51-219F-4166-B76D-D866DFA1095E}" srcOrd="4" destOrd="0" presId="urn:microsoft.com/office/officeart/2005/8/layout/StepDownProcess"/>
    <dgm:cxn modelId="{D7B9B8B8-F1D1-4C02-8AF4-4E6562909042}" type="presParOf" srcId="{8F9F3F51-219F-4166-B76D-D866DFA1095E}" destId="{3D35D5F2-905D-487D-ACCF-EFA9520DC3A7}" srcOrd="0" destOrd="0" presId="urn:microsoft.com/office/officeart/2005/8/layout/StepDownProcess"/>
    <dgm:cxn modelId="{4A437CFA-4431-4FAE-8160-75EB2FCA176F}" type="presParOf" srcId="{8F9F3F51-219F-4166-B76D-D866DFA1095E}" destId="{6C5313FD-9C76-48AC-B8B6-178BF219ED2E}" srcOrd="1" destOrd="0" presId="urn:microsoft.com/office/officeart/2005/8/layout/StepDownProcess"/>
    <dgm:cxn modelId="{0B7B55C3-82CB-4656-A477-744BABBF4CD0}" type="presParOf" srcId="{8F9F3F51-219F-4166-B76D-D866DFA1095E}" destId="{9D120529-314B-4140-9962-3B24067672F1}" srcOrd="2" destOrd="0" presId="urn:microsoft.com/office/officeart/2005/8/layout/StepDownProcess"/>
    <dgm:cxn modelId="{CEE09A79-658F-4444-8378-641BD1EF223B}" type="presParOf" srcId="{D92A5EB2-1F3D-47AC-8091-36344B594DE7}" destId="{C74BC861-1791-4348-BB50-95E4CC7A5E14}" srcOrd="5" destOrd="0" presId="urn:microsoft.com/office/officeart/2005/8/layout/StepDownProcess"/>
    <dgm:cxn modelId="{A15D68A3-893E-42DC-B711-752ECCCE22B2}" type="presParOf" srcId="{D92A5EB2-1F3D-47AC-8091-36344B594DE7}" destId="{D47DEA88-96F0-4A34-AB24-FFD36D113344}" srcOrd="6" destOrd="0" presId="urn:microsoft.com/office/officeart/2005/8/layout/StepDownProcess"/>
    <dgm:cxn modelId="{B8118B75-D35B-4BC6-82F3-B7DE73853FAF}" type="presParOf" srcId="{D47DEA88-96F0-4A34-AB24-FFD36D113344}" destId="{40CD73A4-8C60-4F29-9EA8-AE1A236B3405}" srcOrd="0" destOrd="0" presId="urn:microsoft.com/office/officeart/2005/8/layout/StepDownProcess"/>
    <dgm:cxn modelId="{4A6A0F2E-76C8-4A4D-869D-A72B3B4B2D64}" type="presParOf" srcId="{D47DEA88-96F0-4A34-AB24-FFD36D113344}" destId="{249A79EB-3954-4BC6-84E4-121F9E55B474}" srcOrd="1" destOrd="0" presId="urn:microsoft.com/office/officeart/2005/8/layout/StepDownProcess"/>
    <dgm:cxn modelId="{3326E86C-1952-49D0-A8A7-479AA21AA462}" type="presParOf" srcId="{D47DEA88-96F0-4A34-AB24-FFD36D113344}" destId="{C91F9F6F-47B9-4079-AFFB-43D976EABD37}" srcOrd="2" destOrd="0" presId="urn:microsoft.com/office/officeart/2005/8/layout/StepDownProcess"/>
    <dgm:cxn modelId="{E040ACA5-E66F-426E-9686-B3D109148524}" type="presParOf" srcId="{D92A5EB2-1F3D-47AC-8091-36344B594DE7}" destId="{2747F002-FE1C-4265-8FEF-05ECE8AD74B3}" srcOrd="7" destOrd="0" presId="urn:microsoft.com/office/officeart/2005/8/layout/StepDownProcess"/>
    <dgm:cxn modelId="{E21DE2ED-7616-452B-AA15-A6F631A142DB}" type="presParOf" srcId="{D92A5EB2-1F3D-47AC-8091-36344B594DE7}" destId="{FE7C0899-54C4-4A09-BDFA-7D55F985AF2A}" srcOrd="8" destOrd="0" presId="urn:microsoft.com/office/officeart/2005/8/layout/StepDownProcess"/>
    <dgm:cxn modelId="{61345EE8-DD8D-4402-8EAE-F8244ACECB0E}" type="presParOf" srcId="{FE7C0899-54C4-4A09-BDFA-7D55F985AF2A}" destId="{5A2997CE-C586-4C50-BD38-DCC1B12F78CA}" srcOrd="0" destOrd="0" presId="urn:microsoft.com/office/officeart/2005/8/layout/StepDownProcess"/>
    <dgm:cxn modelId="{A19F7FC2-A3DC-4FB7-A108-72B04CCA7872}" type="presParOf" srcId="{FE7C0899-54C4-4A09-BDFA-7D55F985AF2A}" destId="{B70C2303-6CE8-4BD9-B1F1-B9A8DC30678A}" srcOrd="1" destOrd="0" presId="urn:microsoft.com/office/officeart/2005/8/layout/StepDownProcess"/>
    <dgm:cxn modelId="{918FF0D0-1E12-4031-8876-AA2ED556F642}" type="presParOf" srcId="{FE7C0899-54C4-4A09-BDFA-7D55F985AF2A}" destId="{C3F72657-F688-43A8-82E0-9E7F2A363984}" srcOrd="2" destOrd="0" presId="urn:microsoft.com/office/officeart/2005/8/layout/StepDownProcess"/>
    <dgm:cxn modelId="{A8037A2F-6576-46E1-BB95-CE9ED0559D39}" type="presParOf" srcId="{D92A5EB2-1F3D-47AC-8091-36344B594DE7}" destId="{616504CE-442C-4470-8926-1C41BB32BC17}" srcOrd="9" destOrd="0" presId="urn:microsoft.com/office/officeart/2005/8/layout/StepDownProcess"/>
    <dgm:cxn modelId="{720547BD-7058-4AC4-8F02-FC2FAA6C1A57}" type="presParOf" srcId="{D92A5EB2-1F3D-47AC-8091-36344B594DE7}" destId="{D94A8128-0BF0-4BCF-A9E1-F2860C117723}" srcOrd="10" destOrd="0" presId="urn:microsoft.com/office/officeart/2005/8/layout/StepDownProcess"/>
    <dgm:cxn modelId="{BDD287B2-491A-4FB3-A738-B4DB1D71FB29}" type="presParOf" srcId="{D94A8128-0BF0-4BCF-A9E1-F2860C117723}" destId="{FAEB3673-7DD9-4EAF-95EA-D38A7BA5F97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399D323-2EC2-40CD-B1A1-CA73A03EE7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9BC632C-E3B5-46BE-B8C1-55793FB71A9E}">
      <dgm:prSet phldrT="[Texto]"/>
      <dgm:spPr>
        <a:solidFill>
          <a:srgbClr val="00B0F0"/>
        </a:solidFill>
      </dgm:spPr>
      <dgm:t>
        <a:bodyPr/>
        <a:lstStyle/>
        <a:p>
          <a:r>
            <a:rPr lang="pt-BR"/>
            <a:t>Colonização</a:t>
          </a:r>
        </a:p>
      </dgm:t>
    </dgm:pt>
    <dgm:pt modelId="{9557851B-33A4-4465-8B01-81AA9A7A4167}" type="parTrans" cxnId="{2BD75482-621C-4F8B-89C4-EEB84707CFAD}">
      <dgm:prSet/>
      <dgm:spPr/>
      <dgm:t>
        <a:bodyPr/>
        <a:lstStyle/>
        <a:p>
          <a:endParaRPr lang="pt-BR"/>
        </a:p>
      </dgm:t>
    </dgm:pt>
    <dgm:pt modelId="{3262364B-5FD4-44F0-8DEC-210A24AC3B41}" type="sibTrans" cxnId="{2BD75482-621C-4F8B-89C4-EEB84707CFAD}">
      <dgm:prSet/>
      <dgm:spPr/>
      <dgm:t>
        <a:bodyPr/>
        <a:lstStyle/>
        <a:p>
          <a:endParaRPr lang="pt-BR"/>
        </a:p>
      </dgm:t>
    </dgm:pt>
    <dgm:pt modelId="{D193976E-A290-4839-9E52-9D99B3B96CE9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/>
            <a:t>Ditadura Militar</a:t>
          </a:r>
        </a:p>
      </dgm:t>
    </dgm:pt>
    <dgm:pt modelId="{0C21A13F-689C-4C23-A569-3302F3FDB903}" type="parTrans" cxnId="{1C1FFD75-EAA6-4EDD-85AC-B5C2BED0168A}">
      <dgm:prSet/>
      <dgm:spPr/>
      <dgm:t>
        <a:bodyPr/>
        <a:lstStyle/>
        <a:p>
          <a:endParaRPr lang="pt-BR"/>
        </a:p>
      </dgm:t>
    </dgm:pt>
    <dgm:pt modelId="{68C04084-D91A-4F00-9EDE-DE66685A4BFE}" type="sibTrans" cxnId="{1C1FFD75-EAA6-4EDD-85AC-B5C2BED0168A}">
      <dgm:prSet/>
      <dgm:spPr/>
      <dgm:t>
        <a:bodyPr/>
        <a:lstStyle/>
        <a:p>
          <a:endParaRPr lang="pt-BR"/>
        </a:p>
      </dgm:t>
    </dgm:pt>
    <dgm:pt modelId="{48D3DCE2-2741-4A7F-9A94-8F312D6C100D}">
      <dgm:prSet phldrT="[Texto]"/>
      <dgm:spPr>
        <a:solidFill>
          <a:schemeClr val="accent6"/>
        </a:solidFill>
      </dgm:spPr>
      <dgm:t>
        <a:bodyPr/>
        <a:lstStyle/>
        <a:p>
          <a:r>
            <a:rPr lang="pt-BR"/>
            <a:t>Geisel</a:t>
          </a:r>
        </a:p>
      </dgm:t>
    </dgm:pt>
    <dgm:pt modelId="{3E54723D-5B18-4E8F-83A2-69373DE3FC0C}" type="parTrans" cxnId="{EF686957-E6F5-4127-BC48-14FA55D9CAE9}">
      <dgm:prSet/>
      <dgm:spPr/>
      <dgm:t>
        <a:bodyPr/>
        <a:lstStyle/>
        <a:p>
          <a:endParaRPr lang="pt-BR"/>
        </a:p>
      </dgm:t>
    </dgm:pt>
    <dgm:pt modelId="{7B9177F6-9BE8-4165-88B5-19C732933A83}" type="sibTrans" cxnId="{EF686957-E6F5-4127-BC48-14FA55D9CAE9}">
      <dgm:prSet/>
      <dgm:spPr/>
      <dgm:t>
        <a:bodyPr/>
        <a:lstStyle/>
        <a:p>
          <a:endParaRPr lang="pt-BR"/>
        </a:p>
      </dgm:t>
    </dgm:pt>
    <dgm:pt modelId="{68A848C8-8995-473A-9CF1-D96D2F228BDA}">
      <dgm:prSet phldrT="[Texto]"/>
      <dgm:spPr>
        <a:solidFill>
          <a:schemeClr val="accent6"/>
        </a:solidFill>
      </dgm:spPr>
      <dgm:t>
        <a:bodyPr/>
        <a:lstStyle/>
        <a:p>
          <a:r>
            <a:rPr lang="pt-BR"/>
            <a:t>Costa e Silva</a:t>
          </a:r>
        </a:p>
      </dgm:t>
    </dgm:pt>
    <dgm:pt modelId="{A1DEB266-F5A5-4484-B5C9-AE6A1C19CADB}" type="parTrans" cxnId="{DE82B5C8-2BE7-4C25-AE9D-2275536993AC}">
      <dgm:prSet/>
      <dgm:spPr/>
      <dgm:t>
        <a:bodyPr/>
        <a:lstStyle/>
        <a:p>
          <a:endParaRPr lang="pt-BR"/>
        </a:p>
      </dgm:t>
    </dgm:pt>
    <dgm:pt modelId="{D0927CC1-EFA8-4335-933A-EB470BE14B6B}" type="sibTrans" cxnId="{DE82B5C8-2BE7-4C25-AE9D-2275536993AC}">
      <dgm:prSet/>
      <dgm:spPr/>
      <dgm:t>
        <a:bodyPr/>
        <a:lstStyle/>
        <a:p>
          <a:endParaRPr lang="pt-BR"/>
        </a:p>
      </dgm:t>
    </dgm:pt>
    <dgm:pt modelId="{0BE38FD6-665A-46EA-8681-FB0645FFAF93}">
      <dgm:prSet phldrT="[Texto]"/>
      <dgm:spPr>
        <a:solidFill>
          <a:schemeClr val="accent6"/>
        </a:solidFill>
      </dgm:spPr>
      <dgm:t>
        <a:bodyPr/>
        <a:lstStyle/>
        <a:p>
          <a:r>
            <a:rPr lang="pt-BR"/>
            <a:t>Emílio Médici</a:t>
          </a:r>
        </a:p>
      </dgm:t>
    </dgm:pt>
    <dgm:pt modelId="{C40C7D59-560F-41BC-A2D6-AEC36E96A8A4}" type="parTrans" cxnId="{793AC0DC-BB5D-4156-ACD4-B8AB7E53B6E3}">
      <dgm:prSet/>
      <dgm:spPr/>
      <dgm:t>
        <a:bodyPr/>
        <a:lstStyle/>
        <a:p>
          <a:endParaRPr lang="pt-BR"/>
        </a:p>
      </dgm:t>
    </dgm:pt>
    <dgm:pt modelId="{F37179E2-1090-4399-A460-EE8CCCE2FF0E}" type="sibTrans" cxnId="{793AC0DC-BB5D-4156-ACD4-B8AB7E53B6E3}">
      <dgm:prSet/>
      <dgm:spPr/>
      <dgm:t>
        <a:bodyPr/>
        <a:lstStyle/>
        <a:p>
          <a:endParaRPr lang="pt-BR"/>
        </a:p>
      </dgm:t>
    </dgm:pt>
    <dgm:pt modelId="{DD7AE392-0731-492C-A1CF-9016E0A5C5EF}">
      <dgm:prSet phldrT="[Texto]"/>
      <dgm:spPr>
        <a:solidFill>
          <a:schemeClr val="accent4"/>
        </a:solidFill>
      </dgm:spPr>
      <dgm:t>
        <a:bodyPr/>
        <a:lstStyle/>
        <a:p>
          <a:r>
            <a:rPr lang="pt-BR" dirty="0"/>
            <a:t>História do Brasil</a:t>
          </a:r>
        </a:p>
      </dgm:t>
    </dgm:pt>
    <dgm:pt modelId="{4F0828F1-CB74-4F65-B757-48C435B851E3}" type="parTrans" cxnId="{7EA42841-CCD4-414D-B8E0-5A3DC58A6063}">
      <dgm:prSet/>
      <dgm:spPr/>
      <dgm:t>
        <a:bodyPr/>
        <a:lstStyle/>
        <a:p>
          <a:endParaRPr lang="pt-BR"/>
        </a:p>
      </dgm:t>
    </dgm:pt>
    <dgm:pt modelId="{39F10487-10E3-40BC-BF9E-3B4C19FAD84A}" type="sibTrans" cxnId="{7EA42841-CCD4-414D-B8E0-5A3DC58A6063}">
      <dgm:prSet/>
      <dgm:spPr/>
      <dgm:t>
        <a:bodyPr/>
        <a:lstStyle/>
        <a:p>
          <a:endParaRPr lang="pt-BR"/>
        </a:p>
      </dgm:t>
    </dgm:pt>
    <dgm:pt modelId="{68DCA55F-91D0-45C4-B5BD-6AE3F4317057}">
      <dgm:prSet phldrT="[Texto]"/>
      <dgm:spPr>
        <a:solidFill>
          <a:srgbClr val="00B0F0"/>
        </a:solidFill>
      </dgm:spPr>
      <dgm:t>
        <a:bodyPr/>
        <a:lstStyle/>
        <a:p>
          <a:r>
            <a:rPr lang="pt-BR"/>
            <a:t>Império</a:t>
          </a:r>
        </a:p>
      </dgm:t>
    </dgm:pt>
    <dgm:pt modelId="{A73FFC38-FBA1-4BE0-A696-5DAF1A501C91}" type="parTrans" cxnId="{B3B05A28-FB86-40BF-823C-51A8B69A9394}">
      <dgm:prSet/>
      <dgm:spPr/>
      <dgm:t>
        <a:bodyPr/>
        <a:lstStyle/>
        <a:p>
          <a:endParaRPr lang="pt-BR"/>
        </a:p>
      </dgm:t>
    </dgm:pt>
    <dgm:pt modelId="{5B5B4D5B-93FD-4B5D-BAA9-BE95A939ACED}" type="sibTrans" cxnId="{B3B05A28-FB86-40BF-823C-51A8B69A9394}">
      <dgm:prSet/>
      <dgm:spPr/>
      <dgm:t>
        <a:bodyPr/>
        <a:lstStyle/>
        <a:p>
          <a:endParaRPr lang="pt-BR"/>
        </a:p>
      </dgm:t>
    </dgm:pt>
    <dgm:pt modelId="{9D6BEB78-C400-42D4-A782-76F5FED960C9}" type="pres">
      <dgm:prSet presAssocID="{5399D323-2EC2-40CD-B1A1-CA73A03EE7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19A9F4E-17ED-43EC-B020-62AECB2852EB}" type="pres">
      <dgm:prSet presAssocID="{DD7AE392-0731-492C-A1CF-9016E0A5C5EF}" presName="hierRoot1" presStyleCnt="0">
        <dgm:presLayoutVars>
          <dgm:hierBranch val="init"/>
        </dgm:presLayoutVars>
      </dgm:prSet>
      <dgm:spPr/>
    </dgm:pt>
    <dgm:pt modelId="{9F79CBA3-B681-49ED-8ECA-9189826460C4}" type="pres">
      <dgm:prSet presAssocID="{DD7AE392-0731-492C-A1CF-9016E0A5C5EF}" presName="rootComposite1" presStyleCnt="0"/>
      <dgm:spPr/>
    </dgm:pt>
    <dgm:pt modelId="{85AC537B-2C15-4203-B2DB-999CEAA1EC30}" type="pres">
      <dgm:prSet presAssocID="{DD7AE392-0731-492C-A1CF-9016E0A5C5E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4CD54D-6421-491D-B9C6-15AD73A3421E}" type="pres">
      <dgm:prSet presAssocID="{DD7AE392-0731-492C-A1CF-9016E0A5C5EF}" presName="rootConnector1" presStyleLbl="node1" presStyleIdx="0" presStyleCnt="0"/>
      <dgm:spPr/>
      <dgm:t>
        <a:bodyPr/>
        <a:lstStyle/>
        <a:p>
          <a:endParaRPr lang="pt-BR"/>
        </a:p>
      </dgm:t>
    </dgm:pt>
    <dgm:pt modelId="{0F78EC04-4680-433F-A296-B7DB3311150E}" type="pres">
      <dgm:prSet presAssocID="{DD7AE392-0731-492C-A1CF-9016E0A5C5EF}" presName="hierChild2" presStyleCnt="0"/>
      <dgm:spPr/>
    </dgm:pt>
    <dgm:pt modelId="{A4AC61DD-7D61-4000-A29B-8287ADE798F4}" type="pres">
      <dgm:prSet presAssocID="{9557851B-33A4-4465-8B01-81AA9A7A4167}" presName="Name37" presStyleLbl="parChTrans1D2" presStyleIdx="0" presStyleCnt="3"/>
      <dgm:spPr/>
      <dgm:t>
        <a:bodyPr/>
        <a:lstStyle/>
        <a:p>
          <a:endParaRPr lang="pt-BR"/>
        </a:p>
      </dgm:t>
    </dgm:pt>
    <dgm:pt modelId="{52D3906F-8501-41D2-A569-E52FFF3BEA10}" type="pres">
      <dgm:prSet presAssocID="{B9BC632C-E3B5-46BE-B8C1-55793FB71A9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158E1E07-8197-4930-8BF5-5DF93079FC3A}" type="pres">
      <dgm:prSet presAssocID="{B9BC632C-E3B5-46BE-B8C1-55793FB71A9E}" presName="rootComposite" presStyleCnt="0"/>
      <dgm:spPr/>
      <dgm:t>
        <a:bodyPr/>
        <a:lstStyle/>
        <a:p>
          <a:endParaRPr lang="pt-BR"/>
        </a:p>
      </dgm:t>
    </dgm:pt>
    <dgm:pt modelId="{2294243C-AC8C-4938-8015-A1F49021EDEB}" type="pres">
      <dgm:prSet presAssocID="{B9BC632C-E3B5-46BE-B8C1-55793FB71A9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E06198-2A73-44B6-B770-91D6109476FD}" type="pres">
      <dgm:prSet presAssocID="{B9BC632C-E3B5-46BE-B8C1-55793FB71A9E}" presName="rootConnector" presStyleLbl="node2" presStyleIdx="0" presStyleCnt="3"/>
      <dgm:spPr/>
      <dgm:t>
        <a:bodyPr/>
        <a:lstStyle/>
        <a:p>
          <a:endParaRPr lang="pt-BR"/>
        </a:p>
      </dgm:t>
    </dgm:pt>
    <dgm:pt modelId="{E7791955-1BA3-4027-9C4F-CEF90A95B0CF}" type="pres">
      <dgm:prSet presAssocID="{B9BC632C-E3B5-46BE-B8C1-55793FB71A9E}" presName="hierChild4" presStyleCnt="0"/>
      <dgm:spPr/>
      <dgm:t>
        <a:bodyPr/>
        <a:lstStyle/>
        <a:p>
          <a:endParaRPr lang="pt-BR"/>
        </a:p>
      </dgm:t>
    </dgm:pt>
    <dgm:pt modelId="{111DD4FF-9501-4D71-AA00-94C6EC65C672}" type="pres">
      <dgm:prSet presAssocID="{B9BC632C-E3B5-46BE-B8C1-55793FB71A9E}" presName="hierChild5" presStyleCnt="0"/>
      <dgm:spPr/>
      <dgm:t>
        <a:bodyPr/>
        <a:lstStyle/>
        <a:p>
          <a:endParaRPr lang="pt-BR"/>
        </a:p>
      </dgm:t>
    </dgm:pt>
    <dgm:pt modelId="{9D87FB38-0C57-46A7-BA1E-BDB2D2797F8D}" type="pres">
      <dgm:prSet presAssocID="{0C21A13F-689C-4C23-A569-3302F3FDB903}" presName="Name37" presStyleLbl="parChTrans1D2" presStyleIdx="1" presStyleCnt="3"/>
      <dgm:spPr/>
      <dgm:t>
        <a:bodyPr/>
        <a:lstStyle/>
        <a:p>
          <a:endParaRPr lang="pt-BR"/>
        </a:p>
      </dgm:t>
    </dgm:pt>
    <dgm:pt modelId="{535009A7-0D8D-46C6-AD32-9B33B0790295}" type="pres">
      <dgm:prSet presAssocID="{D193976E-A290-4839-9E52-9D99B3B96CE9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038CB710-C8D8-4AC2-8FC9-456E6F0B98F5}" type="pres">
      <dgm:prSet presAssocID="{D193976E-A290-4839-9E52-9D99B3B96CE9}" presName="rootComposite" presStyleCnt="0"/>
      <dgm:spPr/>
      <dgm:t>
        <a:bodyPr/>
        <a:lstStyle/>
        <a:p>
          <a:endParaRPr lang="pt-BR"/>
        </a:p>
      </dgm:t>
    </dgm:pt>
    <dgm:pt modelId="{26BC0607-0BC3-44F7-86B4-28CE9A58BD22}" type="pres">
      <dgm:prSet presAssocID="{D193976E-A290-4839-9E52-9D99B3B96CE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FA8CC0-0781-42A5-9CA3-7DF7E208FBDC}" type="pres">
      <dgm:prSet presAssocID="{D193976E-A290-4839-9E52-9D99B3B96CE9}" presName="rootConnector" presStyleLbl="node2" presStyleIdx="1" presStyleCnt="3"/>
      <dgm:spPr/>
      <dgm:t>
        <a:bodyPr/>
        <a:lstStyle/>
        <a:p>
          <a:endParaRPr lang="pt-BR"/>
        </a:p>
      </dgm:t>
    </dgm:pt>
    <dgm:pt modelId="{36961120-E851-409E-8684-2994F43087E6}" type="pres">
      <dgm:prSet presAssocID="{D193976E-A290-4839-9E52-9D99B3B96CE9}" presName="hierChild4" presStyleCnt="0"/>
      <dgm:spPr/>
      <dgm:t>
        <a:bodyPr/>
        <a:lstStyle/>
        <a:p>
          <a:endParaRPr lang="pt-BR"/>
        </a:p>
      </dgm:t>
    </dgm:pt>
    <dgm:pt modelId="{092CDCD8-7C4B-40B5-8FF5-DB8817B12CF0}" type="pres">
      <dgm:prSet presAssocID="{A1DEB266-F5A5-4484-B5C9-AE6A1C19CADB}" presName="Name35" presStyleLbl="parChTrans1D3" presStyleIdx="0" presStyleCnt="3"/>
      <dgm:spPr/>
      <dgm:t>
        <a:bodyPr/>
        <a:lstStyle/>
        <a:p>
          <a:endParaRPr lang="pt-BR"/>
        </a:p>
      </dgm:t>
    </dgm:pt>
    <dgm:pt modelId="{B1DE7CDC-012E-4DE5-B9F6-F7C30D31288D}" type="pres">
      <dgm:prSet presAssocID="{68A848C8-8995-473A-9CF1-D96D2F228BD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62F9EEAB-5A61-452C-BC2F-C8E3504241D4}" type="pres">
      <dgm:prSet presAssocID="{68A848C8-8995-473A-9CF1-D96D2F228BDA}" presName="rootComposite" presStyleCnt="0"/>
      <dgm:spPr/>
      <dgm:t>
        <a:bodyPr/>
        <a:lstStyle/>
        <a:p>
          <a:endParaRPr lang="pt-BR"/>
        </a:p>
      </dgm:t>
    </dgm:pt>
    <dgm:pt modelId="{319C6144-3BA5-441E-8A11-2127F3C7068B}" type="pres">
      <dgm:prSet presAssocID="{68A848C8-8995-473A-9CF1-D96D2F228BD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65D76C-F55F-4D5D-B774-92F18370554D}" type="pres">
      <dgm:prSet presAssocID="{68A848C8-8995-473A-9CF1-D96D2F228BDA}" presName="rootConnector" presStyleLbl="node3" presStyleIdx="0" presStyleCnt="3"/>
      <dgm:spPr/>
      <dgm:t>
        <a:bodyPr/>
        <a:lstStyle/>
        <a:p>
          <a:endParaRPr lang="pt-BR"/>
        </a:p>
      </dgm:t>
    </dgm:pt>
    <dgm:pt modelId="{631ED23F-FBC3-4751-BF5B-0D3FA0C4D310}" type="pres">
      <dgm:prSet presAssocID="{68A848C8-8995-473A-9CF1-D96D2F228BDA}" presName="hierChild4" presStyleCnt="0"/>
      <dgm:spPr/>
      <dgm:t>
        <a:bodyPr/>
        <a:lstStyle/>
        <a:p>
          <a:endParaRPr lang="pt-BR"/>
        </a:p>
      </dgm:t>
    </dgm:pt>
    <dgm:pt modelId="{775D1F42-F9ED-45D3-BCEA-0601F9C78821}" type="pres">
      <dgm:prSet presAssocID="{68A848C8-8995-473A-9CF1-D96D2F228BDA}" presName="hierChild5" presStyleCnt="0"/>
      <dgm:spPr/>
      <dgm:t>
        <a:bodyPr/>
        <a:lstStyle/>
        <a:p>
          <a:endParaRPr lang="pt-BR"/>
        </a:p>
      </dgm:t>
    </dgm:pt>
    <dgm:pt modelId="{8ADB6543-8EB8-46AE-A952-49C9F341CFC3}" type="pres">
      <dgm:prSet presAssocID="{C40C7D59-560F-41BC-A2D6-AEC36E96A8A4}" presName="Name35" presStyleLbl="parChTrans1D3" presStyleIdx="1" presStyleCnt="3"/>
      <dgm:spPr/>
      <dgm:t>
        <a:bodyPr/>
        <a:lstStyle/>
        <a:p>
          <a:endParaRPr lang="pt-BR"/>
        </a:p>
      </dgm:t>
    </dgm:pt>
    <dgm:pt modelId="{68D1E1BA-78FB-4186-85A8-4DD01CF395EC}" type="pres">
      <dgm:prSet presAssocID="{0BE38FD6-665A-46EA-8681-FB0645FFAF93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9452B180-5B79-4912-9F87-4AF4A84644CE}" type="pres">
      <dgm:prSet presAssocID="{0BE38FD6-665A-46EA-8681-FB0645FFAF93}" presName="rootComposite" presStyleCnt="0"/>
      <dgm:spPr/>
      <dgm:t>
        <a:bodyPr/>
        <a:lstStyle/>
        <a:p>
          <a:endParaRPr lang="pt-BR"/>
        </a:p>
      </dgm:t>
    </dgm:pt>
    <dgm:pt modelId="{3C33171B-2782-47AF-B47D-FAECD421A1D0}" type="pres">
      <dgm:prSet presAssocID="{0BE38FD6-665A-46EA-8681-FB0645FFAF93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14D588-DD4D-4237-AAD1-E0197A7AAA81}" type="pres">
      <dgm:prSet presAssocID="{0BE38FD6-665A-46EA-8681-FB0645FFAF93}" presName="rootConnector" presStyleLbl="node3" presStyleIdx="1" presStyleCnt="3"/>
      <dgm:spPr/>
      <dgm:t>
        <a:bodyPr/>
        <a:lstStyle/>
        <a:p>
          <a:endParaRPr lang="pt-BR"/>
        </a:p>
      </dgm:t>
    </dgm:pt>
    <dgm:pt modelId="{4E6E507A-A287-40B6-9523-AE033C1BA4E1}" type="pres">
      <dgm:prSet presAssocID="{0BE38FD6-665A-46EA-8681-FB0645FFAF93}" presName="hierChild4" presStyleCnt="0"/>
      <dgm:spPr/>
      <dgm:t>
        <a:bodyPr/>
        <a:lstStyle/>
        <a:p>
          <a:endParaRPr lang="pt-BR"/>
        </a:p>
      </dgm:t>
    </dgm:pt>
    <dgm:pt modelId="{48C334A5-D7BF-477D-B450-5C34F35C06A6}" type="pres">
      <dgm:prSet presAssocID="{0BE38FD6-665A-46EA-8681-FB0645FFAF93}" presName="hierChild5" presStyleCnt="0"/>
      <dgm:spPr/>
      <dgm:t>
        <a:bodyPr/>
        <a:lstStyle/>
        <a:p>
          <a:endParaRPr lang="pt-BR"/>
        </a:p>
      </dgm:t>
    </dgm:pt>
    <dgm:pt modelId="{FD1EFEF9-92F5-4311-B45C-312470D75AA2}" type="pres">
      <dgm:prSet presAssocID="{3E54723D-5B18-4E8F-83A2-69373DE3FC0C}" presName="Name35" presStyleLbl="parChTrans1D3" presStyleIdx="2" presStyleCnt="3"/>
      <dgm:spPr/>
      <dgm:t>
        <a:bodyPr/>
        <a:lstStyle/>
        <a:p>
          <a:endParaRPr lang="pt-BR"/>
        </a:p>
      </dgm:t>
    </dgm:pt>
    <dgm:pt modelId="{052DB075-B4EF-4593-9245-3DAD05368EE9}" type="pres">
      <dgm:prSet presAssocID="{48D3DCE2-2741-4A7F-9A94-8F312D6C100D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377924A1-353A-49EB-A8A5-593DE29E0974}" type="pres">
      <dgm:prSet presAssocID="{48D3DCE2-2741-4A7F-9A94-8F312D6C100D}" presName="rootComposite" presStyleCnt="0"/>
      <dgm:spPr/>
      <dgm:t>
        <a:bodyPr/>
        <a:lstStyle/>
        <a:p>
          <a:endParaRPr lang="pt-BR"/>
        </a:p>
      </dgm:t>
    </dgm:pt>
    <dgm:pt modelId="{7BA02772-1152-4F0D-8616-42AF6F16E972}" type="pres">
      <dgm:prSet presAssocID="{48D3DCE2-2741-4A7F-9A94-8F312D6C100D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40F95E-107D-407A-9DFE-17860C762960}" type="pres">
      <dgm:prSet presAssocID="{48D3DCE2-2741-4A7F-9A94-8F312D6C100D}" presName="rootConnector" presStyleLbl="node3" presStyleIdx="2" presStyleCnt="3"/>
      <dgm:spPr/>
      <dgm:t>
        <a:bodyPr/>
        <a:lstStyle/>
        <a:p>
          <a:endParaRPr lang="pt-BR"/>
        </a:p>
      </dgm:t>
    </dgm:pt>
    <dgm:pt modelId="{0BAC52BA-7E73-4CCC-B616-2855C0EC5A91}" type="pres">
      <dgm:prSet presAssocID="{48D3DCE2-2741-4A7F-9A94-8F312D6C100D}" presName="hierChild4" presStyleCnt="0"/>
      <dgm:spPr/>
      <dgm:t>
        <a:bodyPr/>
        <a:lstStyle/>
        <a:p>
          <a:endParaRPr lang="pt-BR"/>
        </a:p>
      </dgm:t>
    </dgm:pt>
    <dgm:pt modelId="{CB53E0DA-0AB1-4706-883D-4AF10643AA67}" type="pres">
      <dgm:prSet presAssocID="{48D3DCE2-2741-4A7F-9A94-8F312D6C100D}" presName="hierChild5" presStyleCnt="0"/>
      <dgm:spPr/>
      <dgm:t>
        <a:bodyPr/>
        <a:lstStyle/>
        <a:p>
          <a:endParaRPr lang="pt-BR"/>
        </a:p>
      </dgm:t>
    </dgm:pt>
    <dgm:pt modelId="{CD9748BE-42E9-4980-8A40-1225B10EF4E4}" type="pres">
      <dgm:prSet presAssocID="{D193976E-A290-4839-9E52-9D99B3B96CE9}" presName="hierChild5" presStyleCnt="0"/>
      <dgm:spPr/>
      <dgm:t>
        <a:bodyPr/>
        <a:lstStyle/>
        <a:p>
          <a:endParaRPr lang="pt-BR"/>
        </a:p>
      </dgm:t>
    </dgm:pt>
    <dgm:pt modelId="{C103B70C-DEB0-4463-8295-ABD268C60EDD}" type="pres">
      <dgm:prSet presAssocID="{A73FFC38-FBA1-4BE0-A696-5DAF1A501C91}" presName="Name37" presStyleLbl="parChTrans1D2" presStyleIdx="2" presStyleCnt="3"/>
      <dgm:spPr/>
      <dgm:t>
        <a:bodyPr/>
        <a:lstStyle/>
        <a:p>
          <a:endParaRPr lang="pt-BR"/>
        </a:p>
      </dgm:t>
    </dgm:pt>
    <dgm:pt modelId="{F21E42F3-557C-4F21-860A-3F7D99814415}" type="pres">
      <dgm:prSet presAssocID="{68DCA55F-91D0-45C4-B5BD-6AE3F4317057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9865DBC1-1480-42E4-8F8C-AAFB7EF0F30A}" type="pres">
      <dgm:prSet presAssocID="{68DCA55F-91D0-45C4-B5BD-6AE3F4317057}" presName="rootComposite" presStyleCnt="0"/>
      <dgm:spPr/>
      <dgm:t>
        <a:bodyPr/>
        <a:lstStyle/>
        <a:p>
          <a:endParaRPr lang="pt-BR"/>
        </a:p>
      </dgm:t>
    </dgm:pt>
    <dgm:pt modelId="{3E14E05E-0474-4406-B3D9-C6910D9A079C}" type="pres">
      <dgm:prSet presAssocID="{68DCA55F-91D0-45C4-B5BD-6AE3F431705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4DFB29-16CF-459A-8967-7B29DDBBEE9E}" type="pres">
      <dgm:prSet presAssocID="{68DCA55F-91D0-45C4-B5BD-6AE3F4317057}" presName="rootConnector" presStyleLbl="node2" presStyleIdx="2" presStyleCnt="3"/>
      <dgm:spPr/>
      <dgm:t>
        <a:bodyPr/>
        <a:lstStyle/>
        <a:p>
          <a:endParaRPr lang="pt-BR"/>
        </a:p>
      </dgm:t>
    </dgm:pt>
    <dgm:pt modelId="{BECB2575-E250-42DA-8CE5-43A4AE7B93FA}" type="pres">
      <dgm:prSet presAssocID="{68DCA55F-91D0-45C4-B5BD-6AE3F4317057}" presName="hierChild4" presStyleCnt="0"/>
      <dgm:spPr/>
      <dgm:t>
        <a:bodyPr/>
        <a:lstStyle/>
        <a:p>
          <a:endParaRPr lang="pt-BR"/>
        </a:p>
      </dgm:t>
    </dgm:pt>
    <dgm:pt modelId="{71FE042E-A6FA-4B0D-9F22-1246AFC52FC2}" type="pres">
      <dgm:prSet presAssocID="{68DCA55F-91D0-45C4-B5BD-6AE3F4317057}" presName="hierChild5" presStyleCnt="0"/>
      <dgm:spPr/>
      <dgm:t>
        <a:bodyPr/>
        <a:lstStyle/>
        <a:p>
          <a:endParaRPr lang="pt-BR"/>
        </a:p>
      </dgm:t>
    </dgm:pt>
    <dgm:pt modelId="{BAA109BA-3333-4F93-A23F-E38A8936AB32}" type="pres">
      <dgm:prSet presAssocID="{DD7AE392-0731-492C-A1CF-9016E0A5C5EF}" presName="hierChild3" presStyleCnt="0"/>
      <dgm:spPr/>
    </dgm:pt>
  </dgm:ptLst>
  <dgm:cxnLst>
    <dgm:cxn modelId="{1C1FFD75-EAA6-4EDD-85AC-B5C2BED0168A}" srcId="{DD7AE392-0731-492C-A1CF-9016E0A5C5EF}" destId="{D193976E-A290-4839-9E52-9D99B3B96CE9}" srcOrd="1" destOrd="0" parTransId="{0C21A13F-689C-4C23-A569-3302F3FDB903}" sibTransId="{68C04084-D91A-4F00-9EDE-DE66685A4BFE}"/>
    <dgm:cxn modelId="{0231F03C-2DBA-40C3-B2F5-4FBA5E7B2206}" type="presOf" srcId="{D193976E-A290-4839-9E52-9D99B3B96CE9}" destId="{5DFA8CC0-0781-42A5-9CA3-7DF7E208FBDC}" srcOrd="1" destOrd="0" presId="urn:microsoft.com/office/officeart/2005/8/layout/orgChart1"/>
    <dgm:cxn modelId="{EFC38B9A-B297-42A8-ACF8-0032D1BA1478}" type="presOf" srcId="{3E54723D-5B18-4E8F-83A2-69373DE3FC0C}" destId="{FD1EFEF9-92F5-4311-B45C-312470D75AA2}" srcOrd="0" destOrd="0" presId="urn:microsoft.com/office/officeart/2005/8/layout/orgChart1"/>
    <dgm:cxn modelId="{810BB5B0-82BC-4064-8C0E-321FFE66876A}" type="presOf" srcId="{9557851B-33A4-4465-8B01-81AA9A7A4167}" destId="{A4AC61DD-7D61-4000-A29B-8287ADE798F4}" srcOrd="0" destOrd="0" presId="urn:microsoft.com/office/officeart/2005/8/layout/orgChart1"/>
    <dgm:cxn modelId="{07739419-31CC-4B92-A83B-2390EDAD2365}" type="presOf" srcId="{A1DEB266-F5A5-4484-B5C9-AE6A1C19CADB}" destId="{092CDCD8-7C4B-40B5-8FF5-DB8817B12CF0}" srcOrd="0" destOrd="0" presId="urn:microsoft.com/office/officeart/2005/8/layout/orgChart1"/>
    <dgm:cxn modelId="{EF686957-E6F5-4127-BC48-14FA55D9CAE9}" srcId="{D193976E-A290-4839-9E52-9D99B3B96CE9}" destId="{48D3DCE2-2741-4A7F-9A94-8F312D6C100D}" srcOrd="2" destOrd="0" parTransId="{3E54723D-5B18-4E8F-83A2-69373DE3FC0C}" sibTransId="{7B9177F6-9BE8-4165-88B5-19C732933A83}"/>
    <dgm:cxn modelId="{93A98DA9-07DF-4510-A02E-4A2C1DA96D00}" type="presOf" srcId="{5399D323-2EC2-40CD-B1A1-CA73A03EE7C9}" destId="{9D6BEB78-C400-42D4-A782-76F5FED960C9}" srcOrd="0" destOrd="0" presId="urn:microsoft.com/office/officeart/2005/8/layout/orgChart1"/>
    <dgm:cxn modelId="{A4AC4A30-98FF-47D2-8ACB-47F270708889}" type="presOf" srcId="{D193976E-A290-4839-9E52-9D99B3B96CE9}" destId="{26BC0607-0BC3-44F7-86B4-28CE9A58BD22}" srcOrd="0" destOrd="0" presId="urn:microsoft.com/office/officeart/2005/8/layout/orgChart1"/>
    <dgm:cxn modelId="{7C7560D0-2445-4071-BDF6-477B240F999E}" type="presOf" srcId="{68DCA55F-91D0-45C4-B5BD-6AE3F4317057}" destId="{C34DFB29-16CF-459A-8967-7B29DDBBEE9E}" srcOrd="1" destOrd="0" presId="urn:microsoft.com/office/officeart/2005/8/layout/orgChart1"/>
    <dgm:cxn modelId="{7EA42841-CCD4-414D-B8E0-5A3DC58A6063}" srcId="{5399D323-2EC2-40CD-B1A1-CA73A03EE7C9}" destId="{DD7AE392-0731-492C-A1CF-9016E0A5C5EF}" srcOrd="0" destOrd="0" parTransId="{4F0828F1-CB74-4F65-B757-48C435B851E3}" sibTransId="{39F10487-10E3-40BC-BF9E-3B4C19FAD84A}"/>
    <dgm:cxn modelId="{793AC0DC-BB5D-4156-ACD4-B8AB7E53B6E3}" srcId="{D193976E-A290-4839-9E52-9D99B3B96CE9}" destId="{0BE38FD6-665A-46EA-8681-FB0645FFAF93}" srcOrd="1" destOrd="0" parTransId="{C40C7D59-560F-41BC-A2D6-AEC36E96A8A4}" sibTransId="{F37179E2-1090-4399-A460-EE8CCCE2FF0E}"/>
    <dgm:cxn modelId="{99215926-66A2-4F4E-AB3A-D6B889B16AEE}" type="presOf" srcId="{48D3DCE2-2741-4A7F-9A94-8F312D6C100D}" destId="{7BA02772-1152-4F0D-8616-42AF6F16E972}" srcOrd="0" destOrd="0" presId="urn:microsoft.com/office/officeart/2005/8/layout/orgChart1"/>
    <dgm:cxn modelId="{C5DF37B1-0046-4A86-B7C6-C03A7A915AD1}" type="presOf" srcId="{68DCA55F-91D0-45C4-B5BD-6AE3F4317057}" destId="{3E14E05E-0474-4406-B3D9-C6910D9A079C}" srcOrd="0" destOrd="0" presId="urn:microsoft.com/office/officeart/2005/8/layout/orgChart1"/>
    <dgm:cxn modelId="{D1CCCF82-42BA-4BD2-A10F-C4C6DD704F88}" type="presOf" srcId="{C40C7D59-560F-41BC-A2D6-AEC36E96A8A4}" destId="{8ADB6543-8EB8-46AE-A952-49C9F341CFC3}" srcOrd="0" destOrd="0" presId="urn:microsoft.com/office/officeart/2005/8/layout/orgChart1"/>
    <dgm:cxn modelId="{B3B05A28-FB86-40BF-823C-51A8B69A9394}" srcId="{DD7AE392-0731-492C-A1CF-9016E0A5C5EF}" destId="{68DCA55F-91D0-45C4-B5BD-6AE3F4317057}" srcOrd="2" destOrd="0" parTransId="{A73FFC38-FBA1-4BE0-A696-5DAF1A501C91}" sibTransId="{5B5B4D5B-93FD-4B5D-BAA9-BE95A939ACED}"/>
    <dgm:cxn modelId="{2BD75482-621C-4F8B-89C4-EEB84707CFAD}" srcId="{DD7AE392-0731-492C-A1CF-9016E0A5C5EF}" destId="{B9BC632C-E3B5-46BE-B8C1-55793FB71A9E}" srcOrd="0" destOrd="0" parTransId="{9557851B-33A4-4465-8B01-81AA9A7A4167}" sibTransId="{3262364B-5FD4-44F0-8DEC-210A24AC3B41}"/>
    <dgm:cxn modelId="{B63927F6-58A6-4A03-B730-B069761C8797}" type="presOf" srcId="{DD7AE392-0731-492C-A1CF-9016E0A5C5EF}" destId="{85AC537B-2C15-4203-B2DB-999CEAA1EC30}" srcOrd="0" destOrd="0" presId="urn:microsoft.com/office/officeart/2005/8/layout/orgChart1"/>
    <dgm:cxn modelId="{0E9BE3B8-B032-4266-BDCE-6B3D037E5E86}" type="presOf" srcId="{B9BC632C-E3B5-46BE-B8C1-55793FB71A9E}" destId="{2294243C-AC8C-4938-8015-A1F49021EDEB}" srcOrd="0" destOrd="0" presId="urn:microsoft.com/office/officeart/2005/8/layout/orgChart1"/>
    <dgm:cxn modelId="{836450DB-03E6-419F-AA4E-BA1676B0A695}" type="presOf" srcId="{68A848C8-8995-473A-9CF1-D96D2F228BDA}" destId="{319C6144-3BA5-441E-8A11-2127F3C7068B}" srcOrd="0" destOrd="0" presId="urn:microsoft.com/office/officeart/2005/8/layout/orgChart1"/>
    <dgm:cxn modelId="{DE82B5C8-2BE7-4C25-AE9D-2275536993AC}" srcId="{D193976E-A290-4839-9E52-9D99B3B96CE9}" destId="{68A848C8-8995-473A-9CF1-D96D2F228BDA}" srcOrd="0" destOrd="0" parTransId="{A1DEB266-F5A5-4484-B5C9-AE6A1C19CADB}" sibTransId="{D0927CC1-EFA8-4335-933A-EB470BE14B6B}"/>
    <dgm:cxn modelId="{D5E46882-C51E-43F4-9169-A7189865EE4E}" type="presOf" srcId="{68A848C8-8995-473A-9CF1-D96D2F228BDA}" destId="{9F65D76C-F55F-4D5D-B774-92F18370554D}" srcOrd="1" destOrd="0" presId="urn:microsoft.com/office/officeart/2005/8/layout/orgChart1"/>
    <dgm:cxn modelId="{A25E9A4A-EF5D-4362-A6E9-344237755DDF}" type="presOf" srcId="{0BE38FD6-665A-46EA-8681-FB0645FFAF93}" destId="{3C33171B-2782-47AF-B47D-FAECD421A1D0}" srcOrd="0" destOrd="0" presId="urn:microsoft.com/office/officeart/2005/8/layout/orgChart1"/>
    <dgm:cxn modelId="{1EDFE869-A8E9-42FC-B19B-8D683AD30182}" type="presOf" srcId="{0C21A13F-689C-4C23-A569-3302F3FDB903}" destId="{9D87FB38-0C57-46A7-BA1E-BDB2D2797F8D}" srcOrd="0" destOrd="0" presId="urn:microsoft.com/office/officeart/2005/8/layout/orgChart1"/>
    <dgm:cxn modelId="{B114596F-383E-4AE2-900F-930E755CE3F2}" type="presOf" srcId="{B9BC632C-E3B5-46BE-B8C1-55793FB71A9E}" destId="{ADE06198-2A73-44B6-B770-91D6109476FD}" srcOrd="1" destOrd="0" presId="urn:microsoft.com/office/officeart/2005/8/layout/orgChart1"/>
    <dgm:cxn modelId="{8F578A73-F11A-403F-BCA2-C9BC15C4DD35}" type="presOf" srcId="{DD7AE392-0731-492C-A1CF-9016E0A5C5EF}" destId="{394CD54D-6421-491D-B9C6-15AD73A3421E}" srcOrd="1" destOrd="0" presId="urn:microsoft.com/office/officeart/2005/8/layout/orgChart1"/>
    <dgm:cxn modelId="{25F93FC0-9BCC-4E65-8E3E-6642CA215335}" type="presOf" srcId="{A73FFC38-FBA1-4BE0-A696-5DAF1A501C91}" destId="{C103B70C-DEB0-4463-8295-ABD268C60EDD}" srcOrd="0" destOrd="0" presId="urn:microsoft.com/office/officeart/2005/8/layout/orgChart1"/>
    <dgm:cxn modelId="{C4AB91BB-9CD3-4900-9416-0B869F07DE50}" type="presOf" srcId="{48D3DCE2-2741-4A7F-9A94-8F312D6C100D}" destId="{A440F95E-107D-407A-9DFE-17860C762960}" srcOrd="1" destOrd="0" presId="urn:microsoft.com/office/officeart/2005/8/layout/orgChart1"/>
    <dgm:cxn modelId="{47521E81-E824-4901-89D5-5EE09E2EBE89}" type="presOf" srcId="{0BE38FD6-665A-46EA-8681-FB0645FFAF93}" destId="{5314D588-DD4D-4237-AAD1-E0197A7AAA81}" srcOrd="1" destOrd="0" presId="urn:microsoft.com/office/officeart/2005/8/layout/orgChart1"/>
    <dgm:cxn modelId="{8B09C0D5-8A43-43BB-AAC6-AFFD87670D7A}" type="presParOf" srcId="{9D6BEB78-C400-42D4-A782-76F5FED960C9}" destId="{C19A9F4E-17ED-43EC-B020-62AECB2852EB}" srcOrd="0" destOrd="0" presId="urn:microsoft.com/office/officeart/2005/8/layout/orgChart1"/>
    <dgm:cxn modelId="{49111BC0-AAE5-446C-BF8A-900A70D113B3}" type="presParOf" srcId="{C19A9F4E-17ED-43EC-B020-62AECB2852EB}" destId="{9F79CBA3-B681-49ED-8ECA-9189826460C4}" srcOrd="0" destOrd="0" presId="urn:microsoft.com/office/officeart/2005/8/layout/orgChart1"/>
    <dgm:cxn modelId="{BEBB1130-C700-4294-B1CD-5EECB0681ED3}" type="presParOf" srcId="{9F79CBA3-B681-49ED-8ECA-9189826460C4}" destId="{85AC537B-2C15-4203-B2DB-999CEAA1EC30}" srcOrd="0" destOrd="0" presId="urn:microsoft.com/office/officeart/2005/8/layout/orgChart1"/>
    <dgm:cxn modelId="{E194420D-E46A-4DC3-B4E5-35E46355AF73}" type="presParOf" srcId="{9F79CBA3-B681-49ED-8ECA-9189826460C4}" destId="{394CD54D-6421-491D-B9C6-15AD73A3421E}" srcOrd="1" destOrd="0" presId="urn:microsoft.com/office/officeart/2005/8/layout/orgChart1"/>
    <dgm:cxn modelId="{25A6901A-E981-43BE-8097-FE56F557D11B}" type="presParOf" srcId="{C19A9F4E-17ED-43EC-B020-62AECB2852EB}" destId="{0F78EC04-4680-433F-A296-B7DB3311150E}" srcOrd="1" destOrd="0" presId="urn:microsoft.com/office/officeart/2005/8/layout/orgChart1"/>
    <dgm:cxn modelId="{63E50AED-92E4-4CB8-A41A-A92506B3BC9D}" type="presParOf" srcId="{0F78EC04-4680-433F-A296-B7DB3311150E}" destId="{A4AC61DD-7D61-4000-A29B-8287ADE798F4}" srcOrd="0" destOrd="0" presId="urn:microsoft.com/office/officeart/2005/8/layout/orgChart1"/>
    <dgm:cxn modelId="{DE6C59D3-F8EF-40BA-9D2D-C495AC576B60}" type="presParOf" srcId="{0F78EC04-4680-433F-A296-B7DB3311150E}" destId="{52D3906F-8501-41D2-A569-E52FFF3BEA10}" srcOrd="1" destOrd="0" presId="urn:microsoft.com/office/officeart/2005/8/layout/orgChart1"/>
    <dgm:cxn modelId="{32C4830F-49B2-4695-AC2A-86EFEB297895}" type="presParOf" srcId="{52D3906F-8501-41D2-A569-E52FFF3BEA10}" destId="{158E1E07-8197-4930-8BF5-5DF93079FC3A}" srcOrd="0" destOrd="0" presId="urn:microsoft.com/office/officeart/2005/8/layout/orgChart1"/>
    <dgm:cxn modelId="{EFD4D8C2-983B-45FA-9E63-894B93FD9E47}" type="presParOf" srcId="{158E1E07-8197-4930-8BF5-5DF93079FC3A}" destId="{2294243C-AC8C-4938-8015-A1F49021EDEB}" srcOrd="0" destOrd="0" presId="urn:microsoft.com/office/officeart/2005/8/layout/orgChart1"/>
    <dgm:cxn modelId="{A0BB1130-946A-4A01-997A-5E8C5E8F118F}" type="presParOf" srcId="{158E1E07-8197-4930-8BF5-5DF93079FC3A}" destId="{ADE06198-2A73-44B6-B770-91D6109476FD}" srcOrd="1" destOrd="0" presId="urn:microsoft.com/office/officeart/2005/8/layout/orgChart1"/>
    <dgm:cxn modelId="{5EF0333D-069F-4034-9BAA-8EB0B382EE03}" type="presParOf" srcId="{52D3906F-8501-41D2-A569-E52FFF3BEA10}" destId="{E7791955-1BA3-4027-9C4F-CEF90A95B0CF}" srcOrd="1" destOrd="0" presId="urn:microsoft.com/office/officeart/2005/8/layout/orgChart1"/>
    <dgm:cxn modelId="{10426E82-A40F-42B5-8FDD-533320C66910}" type="presParOf" srcId="{52D3906F-8501-41D2-A569-E52FFF3BEA10}" destId="{111DD4FF-9501-4D71-AA00-94C6EC65C672}" srcOrd="2" destOrd="0" presId="urn:microsoft.com/office/officeart/2005/8/layout/orgChart1"/>
    <dgm:cxn modelId="{B47664D5-B4C4-4525-9771-FB68430E02E7}" type="presParOf" srcId="{0F78EC04-4680-433F-A296-B7DB3311150E}" destId="{9D87FB38-0C57-46A7-BA1E-BDB2D2797F8D}" srcOrd="2" destOrd="0" presId="urn:microsoft.com/office/officeart/2005/8/layout/orgChart1"/>
    <dgm:cxn modelId="{24FDAC26-A777-4AE5-B702-A2CA6B8BFE76}" type="presParOf" srcId="{0F78EC04-4680-433F-A296-B7DB3311150E}" destId="{535009A7-0D8D-46C6-AD32-9B33B0790295}" srcOrd="3" destOrd="0" presId="urn:microsoft.com/office/officeart/2005/8/layout/orgChart1"/>
    <dgm:cxn modelId="{6DC21721-C3E8-48FE-B110-ED12D9A14A10}" type="presParOf" srcId="{535009A7-0D8D-46C6-AD32-9B33B0790295}" destId="{038CB710-C8D8-4AC2-8FC9-456E6F0B98F5}" srcOrd="0" destOrd="0" presId="urn:microsoft.com/office/officeart/2005/8/layout/orgChart1"/>
    <dgm:cxn modelId="{F081DA7F-F0F3-4748-B537-A733A7A9DCC9}" type="presParOf" srcId="{038CB710-C8D8-4AC2-8FC9-456E6F0B98F5}" destId="{26BC0607-0BC3-44F7-86B4-28CE9A58BD22}" srcOrd="0" destOrd="0" presId="urn:microsoft.com/office/officeart/2005/8/layout/orgChart1"/>
    <dgm:cxn modelId="{29C57602-6998-4255-BCF4-ADF790DB3014}" type="presParOf" srcId="{038CB710-C8D8-4AC2-8FC9-456E6F0B98F5}" destId="{5DFA8CC0-0781-42A5-9CA3-7DF7E208FBDC}" srcOrd="1" destOrd="0" presId="urn:microsoft.com/office/officeart/2005/8/layout/orgChart1"/>
    <dgm:cxn modelId="{CFE55588-E273-4C49-9FDD-DE552AC22A54}" type="presParOf" srcId="{535009A7-0D8D-46C6-AD32-9B33B0790295}" destId="{36961120-E851-409E-8684-2994F43087E6}" srcOrd="1" destOrd="0" presId="urn:microsoft.com/office/officeart/2005/8/layout/orgChart1"/>
    <dgm:cxn modelId="{921D2727-27DA-401C-B978-C88AE02E8F94}" type="presParOf" srcId="{36961120-E851-409E-8684-2994F43087E6}" destId="{092CDCD8-7C4B-40B5-8FF5-DB8817B12CF0}" srcOrd="0" destOrd="0" presId="urn:microsoft.com/office/officeart/2005/8/layout/orgChart1"/>
    <dgm:cxn modelId="{A4D5A298-C366-4302-BA0D-3BFFA5F445DE}" type="presParOf" srcId="{36961120-E851-409E-8684-2994F43087E6}" destId="{B1DE7CDC-012E-4DE5-B9F6-F7C30D31288D}" srcOrd="1" destOrd="0" presId="urn:microsoft.com/office/officeart/2005/8/layout/orgChart1"/>
    <dgm:cxn modelId="{02028E0E-6F4F-496A-B261-6F16D27AF7B1}" type="presParOf" srcId="{B1DE7CDC-012E-4DE5-B9F6-F7C30D31288D}" destId="{62F9EEAB-5A61-452C-BC2F-C8E3504241D4}" srcOrd="0" destOrd="0" presId="urn:microsoft.com/office/officeart/2005/8/layout/orgChart1"/>
    <dgm:cxn modelId="{E0661692-52C6-40BB-85A9-526C5A54F5C2}" type="presParOf" srcId="{62F9EEAB-5A61-452C-BC2F-C8E3504241D4}" destId="{319C6144-3BA5-441E-8A11-2127F3C7068B}" srcOrd="0" destOrd="0" presId="urn:microsoft.com/office/officeart/2005/8/layout/orgChart1"/>
    <dgm:cxn modelId="{715619EA-9C50-4CBB-8CC0-D56128543448}" type="presParOf" srcId="{62F9EEAB-5A61-452C-BC2F-C8E3504241D4}" destId="{9F65D76C-F55F-4D5D-B774-92F18370554D}" srcOrd="1" destOrd="0" presId="urn:microsoft.com/office/officeart/2005/8/layout/orgChart1"/>
    <dgm:cxn modelId="{A9A33E3D-4760-4A03-BA2D-92E349401F85}" type="presParOf" srcId="{B1DE7CDC-012E-4DE5-B9F6-F7C30D31288D}" destId="{631ED23F-FBC3-4751-BF5B-0D3FA0C4D310}" srcOrd="1" destOrd="0" presId="urn:microsoft.com/office/officeart/2005/8/layout/orgChart1"/>
    <dgm:cxn modelId="{5BC61547-751E-4D76-B2C5-84B42F6DCCFC}" type="presParOf" srcId="{B1DE7CDC-012E-4DE5-B9F6-F7C30D31288D}" destId="{775D1F42-F9ED-45D3-BCEA-0601F9C78821}" srcOrd="2" destOrd="0" presId="urn:microsoft.com/office/officeart/2005/8/layout/orgChart1"/>
    <dgm:cxn modelId="{35B88BF4-2FAA-444C-884A-C01A99318854}" type="presParOf" srcId="{36961120-E851-409E-8684-2994F43087E6}" destId="{8ADB6543-8EB8-46AE-A952-49C9F341CFC3}" srcOrd="2" destOrd="0" presId="urn:microsoft.com/office/officeart/2005/8/layout/orgChart1"/>
    <dgm:cxn modelId="{122AB7A1-6DEF-426F-BD5B-DD134A9B90E3}" type="presParOf" srcId="{36961120-E851-409E-8684-2994F43087E6}" destId="{68D1E1BA-78FB-4186-85A8-4DD01CF395EC}" srcOrd="3" destOrd="0" presId="urn:microsoft.com/office/officeart/2005/8/layout/orgChart1"/>
    <dgm:cxn modelId="{8389999A-1836-4DCB-831A-32B36DEDE338}" type="presParOf" srcId="{68D1E1BA-78FB-4186-85A8-4DD01CF395EC}" destId="{9452B180-5B79-4912-9F87-4AF4A84644CE}" srcOrd="0" destOrd="0" presId="urn:microsoft.com/office/officeart/2005/8/layout/orgChart1"/>
    <dgm:cxn modelId="{75FB80A2-4FD3-4258-AF3D-A52A76A26285}" type="presParOf" srcId="{9452B180-5B79-4912-9F87-4AF4A84644CE}" destId="{3C33171B-2782-47AF-B47D-FAECD421A1D0}" srcOrd="0" destOrd="0" presId="urn:microsoft.com/office/officeart/2005/8/layout/orgChart1"/>
    <dgm:cxn modelId="{6627B743-6DBC-4A08-9640-BC63F17D3688}" type="presParOf" srcId="{9452B180-5B79-4912-9F87-4AF4A84644CE}" destId="{5314D588-DD4D-4237-AAD1-E0197A7AAA81}" srcOrd="1" destOrd="0" presId="urn:microsoft.com/office/officeart/2005/8/layout/orgChart1"/>
    <dgm:cxn modelId="{AC3C8F04-1B73-42F9-A075-CB78D6B17108}" type="presParOf" srcId="{68D1E1BA-78FB-4186-85A8-4DD01CF395EC}" destId="{4E6E507A-A287-40B6-9523-AE033C1BA4E1}" srcOrd="1" destOrd="0" presId="urn:microsoft.com/office/officeart/2005/8/layout/orgChart1"/>
    <dgm:cxn modelId="{D805B913-4937-4759-A24E-8BAFC1C23E63}" type="presParOf" srcId="{68D1E1BA-78FB-4186-85A8-4DD01CF395EC}" destId="{48C334A5-D7BF-477D-B450-5C34F35C06A6}" srcOrd="2" destOrd="0" presId="urn:microsoft.com/office/officeart/2005/8/layout/orgChart1"/>
    <dgm:cxn modelId="{968833E1-1806-4285-8923-D6EA92163303}" type="presParOf" srcId="{36961120-E851-409E-8684-2994F43087E6}" destId="{FD1EFEF9-92F5-4311-B45C-312470D75AA2}" srcOrd="4" destOrd="0" presId="urn:microsoft.com/office/officeart/2005/8/layout/orgChart1"/>
    <dgm:cxn modelId="{6148394B-04AD-4B06-A7AE-9BA428052642}" type="presParOf" srcId="{36961120-E851-409E-8684-2994F43087E6}" destId="{052DB075-B4EF-4593-9245-3DAD05368EE9}" srcOrd="5" destOrd="0" presId="urn:microsoft.com/office/officeart/2005/8/layout/orgChart1"/>
    <dgm:cxn modelId="{21922828-F81C-4924-AB2F-996A163AEDF6}" type="presParOf" srcId="{052DB075-B4EF-4593-9245-3DAD05368EE9}" destId="{377924A1-353A-49EB-A8A5-593DE29E0974}" srcOrd="0" destOrd="0" presId="urn:microsoft.com/office/officeart/2005/8/layout/orgChart1"/>
    <dgm:cxn modelId="{EF21B02D-A8FF-475E-ABA6-4D4CC3A2C956}" type="presParOf" srcId="{377924A1-353A-49EB-A8A5-593DE29E0974}" destId="{7BA02772-1152-4F0D-8616-42AF6F16E972}" srcOrd="0" destOrd="0" presId="urn:microsoft.com/office/officeart/2005/8/layout/orgChart1"/>
    <dgm:cxn modelId="{3716B271-8AE0-46F5-86BA-36538860CF48}" type="presParOf" srcId="{377924A1-353A-49EB-A8A5-593DE29E0974}" destId="{A440F95E-107D-407A-9DFE-17860C762960}" srcOrd="1" destOrd="0" presId="urn:microsoft.com/office/officeart/2005/8/layout/orgChart1"/>
    <dgm:cxn modelId="{EEFE1902-D653-4C42-8DA6-24FEB5B6CA52}" type="presParOf" srcId="{052DB075-B4EF-4593-9245-3DAD05368EE9}" destId="{0BAC52BA-7E73-4CCC-B616-2855C0EC5A91}" srcOrd="1" destOrd="0" presId="urn:microsoft.com/office/officeart/2005/8/layout/orgChart1"/>
    <dgm:cxn modelId="{9DE4A9AE-D79F-45E7-A2B9-F0FBB701E727}" type="presParOf" srcId="{052DB075-B4EF-4593-9245-3DAD05368EE9}" destId="{CB53E0DA-0AB1-4706-883D-4AF10643AA67}" srcOrd="2" destOrd="0" presId="urn:microsoft.com/office/officeart/2005/8/layout/orgChart1"/>
    <dgm:cxn modelId="{09272ED6-6BBC-4B63-8437-80889D48E325}" type="presParOf" srcId="{535009A7-0D8D-46C6-AD32-9B33B0790295}" destId="{CD9748BE-42E9-4980-8A40-1225B10EF4E4}" srcOrd="2" destOrd="0" presId="urn:microsoft.com/office/officeart/2005/8/layout/orgChart1"/>
    <dgm:cxn modelId="{AA8AFCF5-2DCB-4C50-9BDD-3EDD092FEC2E}" type="presParOf" srcId="{0F78EC04-4680-433F-A296-B7DB3311150E}" destId="{C103B70C-DEB0-4463-8295-ABD268C60EDD}" srcOrd="4" destOrd="0" presId="urn:microsoft.com/office/officeart/2005/8/layout/orgChart1"/>
    <dgm:cxn modelId="{762BA0CD-64DF-4299-9010-B6ACF2C68177}" type="presParOf" srcId="{0F78EC04-4680-433F-A296-B7DB3311150E}" destId="{F21E42F3-557C-4F21-860A-3F7D99814415}" srcOrd="5" destOrd="0" presId="urn:microsoft.com/office/officeart/2005/8/layout/orgChart1"/>
    <dgm:cxn modelId="{DF412825-B47C-4492-80D6-CA80896C56A0}" type="presParOf" srcId="{F21E42F3-557C-4F21-860A-3F7D99814415}" destId="{9865DBC1-1480-42E4-8F8C-AAFB7EF0F30A}" srcOrd="0" destOrd="0" presId="urn:microsoft.com/office/officeart/2005/8/layout/orgChart1"/>
    <dgm:cxn modelId="{2F43CB4A-3928-426F-BFA9-EFAD31130C9D}" type="presParOf" srcId="{9865DBC1-1480-42E4-8F8C-AAFB7EF0F30A}" destId="{3E14E05E-0474-4406-B3D9-C6910D9A079C}" srcOrd="0" destOrd="0" presId="urn:microsoft.com/office/officeart/2005/8/layout/orgChart1"/>
    <dgm:cxn modelId="{DE6EC1CC-F8BD-45C5-9A1F-CBD12F2ACC62}" type="presParOf" srcId="{9865DBC1-1480-42E4-8F8C-AAFB7EF0F30A}" destId="{C34DFB29-16CF-459A-8967-7B29DDBBEE9E}" srcOrd="1" destOrd="0" presId="urn:microsoft.com/office/officeart/2005/8/layout/orgChart1"/>
    <dgm:cxn modelId="{965C2087-D7E3-40A6-B7D0-21EA87231CBB}" type="presParOf" srcId="{F21E42F3-557C-4F21-860A-3F7D99814415}" destId="{BECB2575-E250-42DA-8CE5-43A4AE7B93FA}" srcOrd="1" destOrd="0" presId="urn:microsoft.com/office/officeart/2005/8/layout/orgChart1"/>
    <dgm:cxn modelId="{0E0CE9DE-F9FC-4A0C-9D39-39B42C42AA79}" type="presParOf" srcId="{F21E42F3-557C-4F21-860A-3F7D99814415}" destId="{71FE042E-A6FA-4B0D-9F22-1246AFC52FC2}" srcOrd="2" destOrd="0" presId="urn:microsoft.com/office/officeart/2005/8/layout/orgChart1"/>
    <dgm:cxn modelId="{FDEE82E9-1CAD-41BB-AA2C-B917A5C10AEE}" type="presParOf" srcId="{C19A9F4E-17ED-43EC-B020-62AECB2852EB}" destId="{BAA109BA-3333-4F93-A23F-E38A8936AB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99D323-2EC2-40CD-B1A1-CA73A03EE7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93976E-A290-4839-9E52-9D99B3B96CE9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/>
            <a:t>Ditadura Militar</a:t>
          </a:r>
        </a:p>
      </dgm:t>
    </dgm:pt>
    <dgm:pt modelId="{0C21A13F-689C-4C23-A569-3302F3FDB903}" type="parTrans" cxnId="{1C1FFD75-EAA6-4EDD-85AC-B5C2BED0168A}">
      <dgm:prSet/>
      <dgm:spPr/>
      <dgm:t>
        <a:bodyPr/>
        <a:lstStyle/>
        <a:p>
          <a:endParaRPr lang="pt-BR"/>
        </a:p>
      </dgm:t>
    </dgm:pt>
    <dgm:pt modelId="{68C04084-D91A-4F00-9EDE-DE66685A4BFE}" type="sibTrans" cxnId="{1C1FFD75-EAA6-4EDD-85AC-B5C2BED0168A}">
      <dgm:prSet/>
      <dgm:spPr/>
      <dgm:t>
        <a:bodyPr/>
        <a:lstStyle/>
        <a:p>
          <a:endParaRPr lang="pt-BR"/>
        </a:p>
      </dgm:t>
    </dgm:pt>
    <dgm:pt modelId="{48D3DCE2-2741-4A7F-9A94-8F312D6C100D}">
      <dgm:prSet phldrT="[Texto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pt-BR"/>
            <a:t>Geisel</a:t>
          </a:r>
        </a:p>
      </dgm:t>
    </dgm:pt>
    <dgm:pt modelId="{3E54723D-5B18-4E8F-83A2-69373DE3FC0C}" type="parTrans" cxnId="{EF686957-E6F5-4127-BC48-14FA55D9CAE9}">
      <dgm:prSet/>
      <dgm:spPr/>
      <dgm:t>
        <a:bodyPr/>
        <a:lstStyle/>
        <a:p>
          <a:endParaRPr lang="pt-BR"/>
        </a:p>
      </dgm:t>
    </dgm:pt>
    <dgm:pt modelId="{7B9177F6-9BE8-4165-88B5-19C732933A83}" type="sibTrans" cxnId="{EF686957-E6F5-4127-BC48-14FA55D9CAE9}">
      <dgm:prSet/>
      <dgm:spPr/>
      <dgm:t>
        <a:bodyPr/>
        <a:lstStyle/>
        <a:p>
          <a:endParaRPr lang="pt-BR"/>
        </a:p>
      </dgm:t>
    </dgm:pt>
    <dgm:pt modelId="{68A848C8-8995-473A-9CF1-D96D2F228BDA}">
      <dgm:prSet phldrT="[Texto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/>
            <a:t>Costa e Silva</a:t>
          </a:r>
        </a:p>
      </dgm:t>
    </dgm:pt>
    <dgm:pt modelId="{A1DEB266-F5A5-4484-B5C9-AE6A1C19CADB}" type="parTrans" cxnId="{DE82B5C8-2BE7-4C25-AE9D-2275536993AC}">
      <dgm:prSet/>
      <dgm:spPr/>
      <dgm:t>
        <a:bodyPr/>
        <a:lstStyle/>
        <a:p>
          <a:endParaRPr lang="pt-BR"/>
        </a:p>
      </dgm:t>
    </dgm:pt>
    <dgm:pt modelId="{D0927CC1-EFA8-4335-933A-EB470BE14B6B}" type="sibTrans" cxnId="{DE82B5C8-2BE7-4C25-AE9D-2275536993AC}">
      <dgm:prSet/>
      <dgm:spPr/>
      <dgm:t>
        <a:bodyPr/>
        <a:lstStyle/>
        <a:p>
          <a:endParaRPr lang="pt-BR"/>
        </a:p>
      </dgm:t>
    </dgm:pt>
    <dgm:pt modelId="{0BE38FD6-665A-46EA-8681-FB0645FFAF93}">
      <dgm:prSet phldrT="[Texto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/>
            <a:t>Emílio Médici</a:t>
          </a:r>
        </a:p>
      </dgm:t>
    </dgm:pt>
    <dgm:pt modelId="{C40C7D59-560F-41BC-A2D6-AEC36E96A8A4}" type="parTrans" cxnId="{793AC0DC-BB5D-4156-ACD4-B8AB7E53B6E3}">
      <dgm:prSet/>
      <dgm:spPr/>
      <dgm:t>
        <a:bodyPr/>
        <a:lstStyle/>
        <a:p>
          <a:endParaRPr lang="pt-BR"/>
        </a:p>
      </dgm:t>
    </dgm:pt>
    <dgm:pt modelId="{F37179E2-1090-4399-A460-EE8CCCE2FF0E}" type="sibTrans" cxnId="{793AC0DC-BB5D-4156-ACD4-B8AB7E53B6E3}">
      <dgm:prSet/>
      <dgm:spPr/>
      <dgm:t>
        <a:bodyPr/>
        <a:lstStyle/>
        <a:p>
          <a:endParaRPr lang="pt-BR"/>
        </a:p>
      </dgm:t>
    </dgm:pt>
    <dgm:pt modelId="{9D6BEB78-C400-42D4-A782-76F5FED960C9}" type="pres">
      <dgm:prSet presAssocID="{5399D323-2EC2-40CD-B1A1-CA73A03EE7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E78E2C2-4111-46D5-8A2A-D7A5F5D069F9}" type="pres">
      <dgm:prSet presAssocID="{D193976E-A290-4839-9E52-9D99B3B96CE9}" presName="hierRoot1" presStyleCnt="0">
        <dgm:presLayoutVars>
          <dgm:hierBranch val="init"/>
        </dgm:presLayoutVars>
      </dgm:prSet>
      <dgm:spPr/>
    </dgm:pt>
    <dgm:pt modelId="{5646D37B-6182-4782-85C9-F672498A409B}" type="pres">
      <dgm:prSet presAssocID="{D193976E-A290-4839-9E52-9D99B3B96CE9}" presName="rootComposite1" presStyleCnt="0"/>
      <dgm:spPr/>
    </dgm:pt>
    <dgm:pt modelId="{5ED87FB5-DBAA-49CD-9856-C1659C8F1CBA}" type="pres">
      <dgm:prSet presAssocID="{D193976E-A290-4839-9E52-9D99B3B96CE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3FC41C-72C0-43FE-974D-4DF487B11E6A}" type="pres">
      <dgm:prSet presAssocID="{D193976E-A290-4839-9E52-9D99B3B96CE9}" presName="rootConnector1" presStyleLbl="node1" presStyleIdx="0" presStyleCnt="0"/>
      <dgm:spPr/>
      <dgm:t>
        <a:bodyPr/>
        <a:lstStyle/>
        <a:p>
          <a:endParaRPr lang="pt-BR"/>
        </a:p>
      </dgm:t>
    </dgm:pt>
    <dgm:pt modelId="{E53130C9-9A5F-4CCC-899A-E1181E6D8F2D}" type="pres">
      <dgm:prSet presAssocID="{D193976E-A290-4839-9E52-9D99B3B96CE9}" presName="hierChild2" presStyleCnt="0"/>
      <dgm:spPr/>
    </dgm:pt>
    <dgm:pt modelId="{C29A6986-7137-4E6B-A32A-F369479469C5}" type="pres">
      <dgm:prSet presAssocID="{A1DEB266-F5A5-4484-B5C9-AE6A1C19CADB}" presName="Name37" presStyleLbl="parChTrans1D2" presStyleIdx="0" presStyleCnt="3"/>
      <dgm:spPr/>
      <dgm:t>
        <a:bodyPr/>
        <a:lstStyle/>
        <a:p>
          <a:endParaRPr lang="pt-BR"/>
        </a:p>
      </dgm:t>
    </dgm:pt>
    <dgm:pt modelId="{B1DE7CDC-012E-4DE5-B9F6-F7C30D31288D}" type="pres">
      <dgm:prSet presAssocID="{68A848C8-8995-473A-9CF1-D96D2F228BD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62F9EEAB-5A61-452C-BC2F-C8E3504241D4}" type="pres">
      <dgm:prSet presAssocID="{68A848C8-8995-473A-9CF1-D96D2F228BDA}" presName="rootComposite" presStyleCnt="0"/>
      <dgm:spPr/>
      <dgm:t>
        <a:bodyPr/>
        <a:lstStyle/>
        <a:p>
          <a:endParaRPr lang="pt-BR"/>
        </a:p>
      </dgm:t>
    </dgm:pt>
    <dgm:pt modelId="{319C6144-3BA5-441E-8A11-2127F3C7068B}" type="pres">
      <dgm:prSet presAssocID="{68A848C8-8995-473A-9CF1-D96D2F228BD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65D76C-F55F-4D5D-B774-92F18370554D}" type="pres">
      <dgm:prSet presAssocID="{68A848C8-8995-473A-9CF1-D96D2F228BDA}" presName="rootConnector" presStyleLbl="node2" presStyleIdx="0" presStyleCnt="3"/>
      <dgm:spPr/>
      <dgm:t>
        <a:bodyPr/>
        <a:lstStyle/>
        <a:p>
          <a:endParaRPr lang="pt-BR"/>
        </a:p>
      </dgm:t>
    </dgm:pt>
    <dgm:pt modelId="{631ED23F-FBC3-4751-BF5B-0D3FA0C4D310}" type="pres">
      <dgm:prSet presAssocID="{68A848C8-8995-473A-9CF1-D96D2F228BDA}" presName="hierChild4" presStyleCnt="0"/>
      <dgm:spPr/>
      <dgm:t>
        <a:bodyPr/>
        <a:lstStyle/>
        <a:p>
          <a:endParaRPr lang="pt-BR"/>
        </a:p>
      </dgm:t>
    </dgm:pt>
    <dgm:pt modelId="{775D1F42-F9ED-45D3-BCEA-0601F9C78821}" type="pres">
      <dgm:prSet presAssocID="{68A848C8-8995-473A-9CF1-D96D2F228BDA}" presName="hierChild5" presStyleCnt="0"/>
      <dgm:spPr/>
      <dgm:t>
        <a:bodyPr/>
        <a:lstStyle/>
        <a:p>
          <a:endParaRPr lang="pt-BR"/>
        </a:p>
      </dgm:t>
    </dgm:pt>
    <dgm:pt modelId="{7770C8DF-0FC4-4E12-868C-52136A382589}" type="pres">
      <dgm:prSet presAssocID="{C40C7D59-560F-41BC-A2D6-AEC36E96A8A4}" presName="Name37" presStyleLbl="parChTrans1D2" presStyleIdx="1" presStyleCnt="3"/>
      <dgm:spPr/>
      <dgm:t>
        <a:bodyPr/>
        <a:lstStyle/>
        <a:p>
          <a:endParaRPr lang="pt-BR"/>
        </a:p>
      </dgm:t>
    </dgm:pt>
    <dgm:pt modelId="{68D1E1BA-78FB-4186-85A8-4DD01CF395EC}" type="pres">
      <dgm:prSet presAssocID="{0BE38FD6-665A-46EA-8681-FB0645FFAF93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9452B180-5B79-4912-9F87-4AF4A84644CE}" type="pres">
      <dgm:prSet presAssocID="{0BE38FD6-665A-46EA-8681-FB0645FFAF93}" presName="rootComposite" presStyleCnt="0"/>
      <dgm:spPr/>
      <dgm:t>
        <a:bodyPr/>
        <a:lstStyle/>
        <a:p>
          <a:endParaRPr lang="pt-BR"/>
        </a:p>
      </dgm:t>
    </dgm:pt>
    <dgm:pt modelId="{3C33171B-2782-47AF-B47D-FAECD421A1D0}" type="pres">
      <dgm:prSet presAssocID="{0BE38FD6-665A-46EA-8681-FB0645FFAF9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14D588-DD4D-4237-AAD1-E0197A7AAA81}" type="pres">
      <dgm:prSet presAssocID="{0BE38FD6-665A-46EA-8681-FB0645FFAF93}" presName="rootConnector" presStyleLbl="node2" presStyleIdx="1" presStyleCnt="3"/>
      <dgm:spPr/>
      <dgm:t>
        <a:bodyPr/>
        <a:lstStyle/>
        <a:p>
          <a:endParaRPr lang="pt-BR"/>
        </a:p>
      </dgm:t>
    </dgm:pt>
    <dgm:pt modelId="{4E6E507A-A287-40B6-9523-AE033C1BA4E1}" type="pres">
      <dgm:prSet presAssocID="{0BE38FD6-665A-46EA-8681-FB0645FFAF93}" presName="hierChild4" presStyleCnt="0"/>
      <dgm:spPr/>
      <dgm:t>
        <a:bodyPr/>
        <a:lstStyle/>
        <a:p>
          <a:endParaRPr lang="pt-BR"/>
        </a:p>
      </dgm:t>
    </dgm:pt>
    <dgm:pt modelId="{48C334A5-D7BF-477D-B450-5C34F35C06A6}" type="pres">
      <dgm:prSet presAssocID="{0BE38FD6-665A-46EA-8681-FB0645FFAF93}" presName="hierChild5" presStyleCnt="0"/>
      <dgm:spPr/>
      <dgm:t>
        <a:bodyPr/>
        <a:lstStyle/>
        <a:p>
          <a:endParaRPr lang="pt-BR"/>
        </a:p>
      </dgm:t>
    </dgm:pt>
    <dgm:pt modelId="{23DEC25F-F7CE-48FA-85FD-B6D6F4132862}" type="pres">
      <dgm:prSet presAssocID="{3E54723D-5B18-4E8F-83A2-69373DE3FC0C}" presName="Name37" presStyleLbl="parChTrans1D2" presStyleIdx="2" presStyleCnt="3"/>
      <dgm:spPr/>
      <dgm:t>
        <a:bodyPr/>
        <a:lstStyle/>
        <a:p>
          <a:endParaRPr lang="pt-BR"/>
        </a:p>
      </dgm:t>
    </dgm:pt>
    <dgm:pt modelId="{052DB075-B4EF-4593-9245-3DAD05368EE9}" type="pres">
      <dgm:prSet presAssocID="{48D3DCE2-2741-4A7F-9A94-8F312D6C100D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377924A1-353A-49EB-A8A5-593DE29E0974}" type="pres">
      <dgm:prSet presAssocID="{48D3DCE2-2741-4A7F-9A94-8F312D6C100D}" presName="rootComposite" presStyleCnt="0"/>
      <dgm:spPr/>
      <dgm:t>
        <a:bodyPr/>
        <a:lstStyle/>
        <a:p>
          <a:endParaRPr lang="pt-BR"/>
        </a:p>
      </dgm:t>
    </dgm:pt>
    <dgm:pt modelId="{7BA02772-1152-4F0D-8616-42AF6F16E972}" type="pres">
      <dgm:prSet presAssocID="{48D3DCE2-2741-4A7F-9A94-8F312D6C10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40F95E-107D-407A-9DFE-17860C762960}" type="pres">
      <dgm:prSet presAssocID="{48D3DCE2-2741-4A7F-9A94-8F312D6C100D}" presName="rootConnector" presStyleLbl="node2" presStyleIdx="2" presStyleCnt="3"/>
      <dgm:spPr/>
      <dgm:t>
        <a:bodyPr/>
        <a:lstStyle/>
        <a:p>
          <a:endParaRPr lang="pt-BR"/>
        </a:p>
      </dgm:t>
    </dgm:pt>
    <dgm:pt modelId="{0BAC52BA-7E73-4CCC-B616-2855C0EC5A91}" type="pres">
      <dgm:prSet presAssocID="{48D3DCE2-2741-4A7F-9A94-8F312D6C100D}" presName="hierChild4" presStyleCnt="0"/>
      <dgm:spPr/>
      <dgm:t>
        <a:bodyPr/>
        <a:lstStyle/>
        <a:p>
          <a:endParaRPr lang="pt-BR"/>
        </a:p>
      </dgm:t>
    </dgm:pt>
    <dgm:pt modelId="{CB53E0DA-0AB1-4706-883D-4AF10643AA67}" type="pres">
      <dgm:prSet presAssocID="{48D3DCE2-2741-4A7F-9A94-8F312D6C100D}" presName="hierChild5" presStyleCnt="0"/>
      <dgm:spPr/>
      <dgm:t>
        <a:bodyPr/>
        <a:lstStyle/>
        <a:p>
          <a:endParaRPr lang="pt-BR"/>
        </a:p>
      </dgm:t>
    </dgm:pt>
    <dgm:pt modelId="{9AB9FE18-A983-4237-AE13-F990CB7F72F2}" type="pres">
      <dgm:prSet presAssocID="{D193976E-A290-4839-9E52-9D99B3B96CE9}" presName="hierChild3" presStyleCnt="0"/>
      <dgm:spPr/>
    </dgm:pt>
  </dgm:ptLst>
  <dgm:cxnLst>
    <dgm:cxn modelId="{DE82B5C8-2BE7-4C25-AE9D-2275536993AC}" srcId="{D193976E-A290-4839-9E52-9D99B3B96CE9}" destId="{68A848C8-8995-473A-9CF1-D96D2F228BDA}" srcOrd="0" destOrd="0" parTransId="{A1DEB266-F5A5-4484-B5C9-AE6A1C19CADB}" sibTransId="{D0927CC1-EFA8-4335-933A-EB470BE14B6B}"/>
    <dgm:cxn modelId="{793AC0DC-BB5D-4156-ACD4-B8AB7E53B6E3}" srcId="{D193976E-A290-4839-9E52-9D99B3B96CE9}" destId="{0BE38FD6-665A-46EA-8681-FB0645FFAF93}" srcOrd="1" destOrd="0" parTransId="{C40C7D59-560F-41BC-A2D6-AEC36E96A8A4}" sibTransId="{F37179E2-1090-4399-A460-EE8CCCE2FF0E}"/>
    <dgm:cxn modelId="{84D6FE98-0D13-4184-B27C-3A603BEA329F}" type="presOf" srcId="{D193976E-A290-4839-9E52-9D99B3B96CE9}" destId="{5ED87FB5-DBAA-49CD-9856-C1659C8F1CBA}" srcOrd="0" destOrd="0" presId="urn:microsoft.com/office/officeart/2005/8/layout/orgChart1"/>
    <dgm:cxn modelId="{B775ECB8-87EC-4317-8370-280EB0943C31}" type="presOf" srcId="{68A848C8-8995-473A-9CF1-D96D2F228BDA}" destId="{319C6144-3BA5-441E-8A11-2127F3C7068B}" srcOrd="0" destOrd="0" presId="urn:microsoft.com/office/officeart/2005/8/layout/orgChart1"/>
    <dgm:cxn modelId="{16E4FDD0-6ABA-4159-809D-EE5889D70C28}" type="presOf" srcId="{D193976E-A290-4839-9E52-9D99B3B96CE9}" destId="{143FC41C-72C0-43FE-974D-4DF487B11E6A}" srcOrd="1" destOrd="0" presId="urn:microsoft.com/office/officeart/2005/8/layout/orgChart1"/>
    <dgm:cxn modelId="{6EA0531B-809C-4D03-80EA-60B21A81F205}" type="presOf" srcId="{C40C7D59-560F-41BC-A2D6-AEC36E96A8A4}" destId="{7770C8DF-0FC4-4E12-868C-52136A382589}" srcOrd="0" destOrd="0" presId="urn:microsoft.com/office/officeart/2005/8/layout/orgChart1"/>
    <dgm:cxn modelId="{02B7892B-C703-4DA1-A7ED-E85B9838ABE4}" type="presOf" srcId="{A1DEB266-F5A5-4484-B5C9-AE6A1C19CADB}" destId="{C29A6986-7137-4E6B-A32A-F369479469C5}" srcOrd="0" destOrd="0" presId="urn:microsoft.com/office/officeart/2005/8/layout/orgChart1"/>
    <dgm:cxn modelId="{DBD8FEF7-9CEB-4C25-BB04-01315E7B9A54}" type="presOf" srcId="{68A848C8-8995-473A-9CF1-D96D2F228BDA}" destId="{9F65D76C-F55F-4D5D-B774-92F18370554D}" srcOrd="1" destOrd="0" presId="urn:microsoft.com/office/officeart/2005/8/layout/orgChart1"/>
    <dgm:cxn modelId="{EF686957-E6F5-4127-BC48-14FA55D9CAE9}" srcId="{D193976E-A290-4839-9E52-9D99B3B96CE9}" destId="{48D3DCE2-2741-4A7F-9A94-8F312D6C100D}" srcOrd="2" destOrd="0" parTransId="{3E54723D-5B18-4E8F-83A2-69373DE3FC0C}" sibTransId="{7B9177F6-9BE8-4165-88B5-19C732933A83}"/>
    <dgm:cxn modelId="{F162993A-6D3F-487F-8DE2-B0EB82BA735C}" type="presOf" srcId="{48D3DCE2-2741-4A7F-9A94-8F312D6C100D}" destId="{A440F95E-107D-407A-9DFE-17860C762960}" srcOrd="1" destOrd="0" presId="urn:microsoft.com/office/officeart/2005/8/layout/orgChart1"/>
    <dgm:cxn modelId="{74BA63EA-8C3F-4FCF-A6AF-BA8B6DD4D767}" type="presOf" srcId="{3E54723D-5B18-4E8F-83A2-69373DE3FC0C}" destId="{23DEC25F-F7CE-48FA-85FD-B6D6F4132862}" srcOrd="0" destOrd="0" presId="urn:microsoft.com/office/officeart/2005/8/layout/orgChart1"/>
    <dgm:cxn modelId="{1C1FFD75-EAA6-4EDD-85AC-B5C2BED0168A}" srcId="{5399D323-2EC2-40CD-B1A1-CA73A03EE7C9}" destId="{D193976E-A290-4839-9E52-9D99B3B96CE9}" srcOrd="0" destOrd="0" parTransId="{0C21A13F-689C-4C23-A569-3302F3FDB903}" sibTransId="{68C04084-D91A-4F00-9EDE-DE66685A4BFE}"/>
    <dgm:cxn modelId="{BA6DDC6A-A4BA-4EA7-AB33-6F32100478BA}" type="presOf" srcId="{48D3DCE2-2741-4A7F-9A94-8F312D6C100D}" destId="{7BA02772-1152-4F0D-8616-42AF6F16E972}" srcOrd="0" destOrd="0" presId="urn:microsoft.com/office/officeart/2005/8/layout/orgChart1"/>
    <dgm:cxn modelId="{C964967F-4B81-4485-9B36-C842DA74BC09}" type="presOf" srcId="{0BE38FD6-665A-46EA-8681-FB0645FFAF93}" destId="{3C33171B-2782-47AF-B47D-FAECD421A1D0}" srcOrd="0" destOrd="0" presId="urn:microsoft.com/office/officeart/2005/8/layout/orgChart1"/>
    <dgm:cxn modelId="{2BD10473-E918-46EC-BA4A-FF9A02668FF6}" type="presOf" srcId="{0BE38FD6-665A-46EA-8681-FB0645FFAF93}" destId="{5314D588-DD4D-4237-AAD1-E0197A7AAA81}" srcOrd="1" destOrd="0" presId="urn:microsoft.com/office/officeart/2005/8/layout/orgChart1"/>
    <dgm:cxn modelId="{722DBE4E-B7AA-4412-AAA4-6D0C48F5EFEB}" type="presOf" srcId="{5399D323-2EC2-40CD-B1A1-CA73A03EE7C9}" destId="{9D6BEB78-C400-42D4-A782-76F5FED960C9}" srcOrd="0" destOrd="0" presId="urn:microsoft.com/office/officeart/2005/8/layout/orgChart1"/>
    <dgm:cxn modelId="{87312B7E-4E9F-4990-A77D-7CFD4B9911B5}" type="presParOf" srcId="{9D6BEB78-C400-42D4-A782-76F5FED960C9}" destId="{DE78E2C2-4111-46D5-8A2A-D7A5F5D069F9}" srcOrd="0" destOrd="0" presId="urn:microsoft.com/office/officeart/2005/8/layout/orgChart1"/>
    <dgm:cxn modelId="{69E625B8-3910-4C82-AF11-0AC23CC9AE5E}" type="presParOf" srcId="{DE78E2C2-4111-46D5-8A2A-D7A5F5D069F9}" destId="{5646D37B-6182-4782-85C9-F672498A409B}" srcOrd="0" destOrd="0" presId="urn:microsoft.com/office/officeart/2005/8/layout/orgChart1"/>
    <dgm:cxn modelId="{ABFF5F0A-3592-4970-B55A-EC42E713AB7A}" type="presParOf" srcId="{5646D37B-6182-4782-85C9-F672498A409B}" destId="{5ED87FB5-DBAA-49CD-9856-C1659C8F1CBA}" srcOrd="0" destOrd="0" presId="urn:microsoft.com/office/officeart/2005/8/layout/orgChart1"/>
    <dgm:cxn modelId="{BC418316-FBC5-45B7-88B2-6533D8F2C0D9}" type="presParOf" srcId="{5646D37B-6182-4782-85C9-F672498A409B}" destId="{143FC41C-72C0-43FE-974D-4DF487B11E6A}" srcOrd="1" destOrd="0" presId="urn:microsoft.com/office/officeart/2005/8/layout/orgChart1"/>
    <dgm:cxn modelId="{A17C279B-1908-4A38-BBD7-7D0D3A2BF2C4}" type="presParOf" srcId="{DE78E2C2-4111-46D5-8A2A-D7A5F5D069F9}" destId="{E53130C9-9A5F-4CCC-899A-E1181E6D8F2D}" srcOrd="1" destOrd="0" presId="urn:microsoft.com/office/officeart/2005/8/layout/orgChart1"/>
    <dgm:cxn modelId="{282B7DD9-8A39-4C6F-8023-C8571C6C97AE}" type="presParOf" srcId="{E53130C9-9A5F-4CCC-899A-E1181E6D8F2D}" destId="{C29A6986-7137-4E6B-A32A-F369479469C5}" srcOrd="0" destOrd="0" presId="urn:microsoft.com/office/officeart/2005/8/layout/orgChart1"/>
    <dgm:cxn modelId="{D2E3505B-746C-445B-9C81-4FC073FEE2B9}" type="presParOf" srcId="{E53130C9-9A5F-4CCC-899A-E1181E6D8F2D}" destId="{B1DE7CDC-012E-4DE5-B9F6-F7C30D31288D}" srcOrd="1" destOrd="0" presId="urn:microsoft.com/office/officeart/2005/8/layout/orgChart1"/>
    <dgm:cxn modelId="{C6342585-A8B7-4D10-9AF2-66D2A797E79E}" type="presParOf" srcId="{B1DE7CDC-012E-4DE5-B9F6-F7C30D31288D}" destId="{62F9EEAB-5A61-452C-BC2F-C8E3504241D4}" srcOrd="0" destOrd="0" presId="urn:microsoft.com/office/officeart/2005/8/layout/orgChart1"/>
    <dgm:cxn modelId="{059F94A2-85C1-42B3-9376-0DF6AC724A55}" type="presParOf" srcId="{62F9EEAB-5A61-452C-BC2F-C8E3504241D4}" destId="{319C6144-3BA5-441E-8A11-2127F3C7068B}" srcOrd="0" destOrd="0" presId="urn:microsoft.com/office/officeart/2005/8/layout/orgChart1"/>
    <dgm:cxn modelId="{5DD4F520-B7D2-41BE-8BF5-511DA69AD5E2}" type="presParOf" srcId="{62F9EEAB-5A61-452C-BC2F-C8E3504241D4}" destId="{9F65D76C-F55F-4D5D-B774-92F18370554D}" srcOrd="1" destOrd="0" presId="urn:microsoft.com/office/officeart/2005/8/layout/orgChart1"/>
    <dgm:cxn modelId="{B94CAA8E-2653-4045-B222-7CB74B0046FA}" type="presParOf" srcId="{B1DE7CDC-012E-4DE5-B9F6-F7C30D31288D}" destId="{631ED23F-FBC3-4751-BF5B-0D3FA0C4D310}" srcOrd="1" destOrd="0" presId="urn:microsoft.com/office/officeart/2005/8/layout/orgChart1"/>
    <dgm:cxn modelId="{EF4849E6-1139-45AA-911E-1B13F812F207}" type="presParOf" srcId="{B1DE7CDC-012E-4DE5-B9F6-F7C30D31288D}" destId="{775D1F42-F9ED-45D3-BCEA-0601F9C78821}" srcOrd="2" destOrd="0" presId="urn:microsoft.com/office/officeart/2005/8/layout/orgChart1"/>
    <dgm:cxn modelId="{8CE3863F-0F9A-4561-9EC4-A049F556DADE}" type="presParOf" srcId="{E53130C9-9A5F-4CCC-899A-E1181E6D8F2D}" destId="{7770C8DF-0FC4-4E12-868C-52136A382589}" srcOrd="2" destOrd="0" presId="urn:microsoft.com/office/officeart/2005/8/layout/orgChart1"/>
    <dgm:cxn modelId="{73A0AD73-A615-4CF9-9B8E-60F2A5A030BE}" type="presParOf" srcId="{E53130C9-9A5F-4CCC-899A-E1181E6D8F2D}" destId="{68D1E1BA-78FB-4186-85A8-4DD01CF395EC}" srcOrd="3" destOrd="0" presId="urn:microsoft.com/office/officeart/2005/8/layout/orgChart1"/>
    <dgm:cxn modelId="{74274BFB-8549-4F52-BEE8-6913D9E8D3FB}" type="presParOf" srcId="{68D1E1BA-78FB-4186-85A8-4DD01CF395EC}" destId="{9452B180-5B79-4912-9F87-4AF4A84644CE}" srcOrd="0" destOrd="0" presId="urn:microsoft.com/office/officeart/2005/8/layout/orgChart1"/>
    <dgm:cxn modelId="{F9E68065-94A6-4A79-A3BF-22810C8DC73E}" type="presParOf" srcId="{9452B180-5B79-4912-9F87-4AF4A84644CE}" destId="{3C33171B-2782-47AF-B47D-FAECD421A1D0}" srcOrd="0" destOrd="0" presId="urn:microsoft.com/office/officeart/2005/8/layout/orgChart1"/>
    <dgm:cxn modelId="{0B932EE1-00DD-4BA6-9523-E521947099F3}" type="presParOf" srcId="{9452B180-5B79-4912-9F87-4AF4A84644CE}" destId="{5314D588-DD4D-4237-AAD1-E0197A7AAA81}" srcOrd="1" destOrd="0" presId="urn:microsoft.com/office/officeart/2005/8/layout/orgChart1"/>
    <dgm:cxn modelId="{CAF912B9-9889-40F9-AC80-694CDE9471E1}" type="presParOf" srcId="{68D1E1BA-78FB-4186-85A8-4DD01CF395EC}" destId="{4E6E507A-A287-40B6-9523-AE033C1BA4E1}" srcOrd="1" destOrd="0" presId="urn:microsoft.com/office/officeart/2005/8/layout/orgChart1"/>
    <dgm:cxn modelId="{4322E695-1035-47F9-B9C9-C2A6DC83F361}" type="presParOf" srcId="{68D1E1BA-78FB-4186-85A8-4DD01CF395EC}" destId="{48C334A5-D7BF-477D-B450-5C34F35C06A6}" srcOrd="2" destOrd="0" presId="urn:microsoft.com/office/officeart/2005/8/layout/orgChart1"/>
    <dgm:cxn modelId="{9CBEA14B-4137-4453-A162-078CD06C3022}" type="presParOf" srcId="{E53130C9-9A5F-4CCC-899A-E1181E6D8F2D}" destId="{23DEC25F-F7CE-48FA-85FD-B6D6F4132862}" srcOrd="4" destOrd="0" presId="urn:microsoft.com/office/officeart/2005/8/layout/orgChart1"/>
    <dgm:cxn modelId="{23691771-13C3-4888-8146-E5FC556BCBB4}" type="presParOf" srcId="{E53130C9-9A5F-4CCC-899A-E1181E6D8F2D}" destId="{052DB075-B4EF-4593-9245-3DAD05368EE9}" srcOrd="5" destOrd="0" presId="urn:microsoft.com/office/officeart/2005/8/layout/orgChart1"/>
    <dgm:cxn modelId="{2F4DB647-30E9-4672-9821-38B10BA02C31}" type="presParOf" srcId="{052DB075-B4EF-4593-9245-3DAD05368EE9}" destId="{377924A1-353A-49EB-A8A5-593DE29E0974}" srcOrd="0" destOrd="0" presId="urn:microsoft.com/office/officeart/2005/8/layout/orgChart1"/>
    <dgm:cxn modelId="{AC4E3103-C538-4A2B-9BEC-84D547AD1DD6}" type="presParOf" srcId="{377924A1-353A-49EB-A8A5-593DE29E0974}" destId="{7BA02772-1152-4F0D-8616-42AF6F16E972}" srcOrd="0" destOrd="0" presId="urn:microsoft.com/office/officeart/2005/8/layout/orgChart1"/>
    <dgm:cxn modelId="{329A1F66-B9A4-4C68-BF1D-D67BA277B40C}" type="presParOf" srcId="{377924A1-353A-49EB-A8A5-593DE29E0974}" destId="{A440F95E-107D-407A-9DFE-17860C762960}" srcOrd="1" destOrd="0" presId="urn:microsoft.com/office/officeart/2005/8/layout/orgChart1"/>
    <dgm:cxn modelId="{8A7BA526-68F9-4EF4-A3D5-6147EAA83211}" type="presParOf" srcId="{052DB075-B4EF-4593-9245-3DAD05368EE9}" destId="{0BAC52BA-7E73-4CCC-B616-2855C0EC5A91}" srcOrd="1" destOrd="0" presId="urn:microsoft.com/office/officeart/2005/8/layout/orgChart1"/>
    <dgm:cxn modelId="{654D4A98-07DD-4C02-876C-536353C93936}" type="presParOf" srcId="{052DB075-B4EF-4593-9245-3DAD05368EE9}" destId="{CB53E0DA-0AB1-4706-883D-4AF10643AA67}" srcOrd="2" destOrd="0" presId="urn:microsoft.com/office/officeart/2005/8/layout/orgChart1"/>
    <dgm:cxn modelId="{01768A41-F1A6-4E90-8EFE-6D56B012257C}" type="presParOf" srcId="{DE78E2C2-4111-46D5-8A2A-D7A5F5D069F9}" destId="{9AB9FE18-A983-4237-AE13-F990CB7F72F2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399D323-2EC2-40CD-B1A1-CA73A03EE7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93976E-A290-4839-9E52-9D99B3B96CE9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/>
            <a:t>Ditadura Militar</a:t>
          </a:r>
        </a:p>
      </dgm:t>
    </dgm:pt>
    <dgm:pt modelId="{0C21A13F-689C-4C23-A569-3302F3FDB903}" type="parTrans" cxnId="{1C1FFD75-EAA6-4EDD-85AC-B5C2BED0168A}">
      <dgm:prSet/>
      <dgm:spPr/>
      <dgm:t>
        <a:bodyPr/>
        <a:lstStyle/>
        <a:p>
          <a:endParaRPr lang="pt-BR"/>
        </a:p>
      </dgm:t>
    </dgm:pt>
    <dgm:pt modelId="{68C04084-D91A-4F00-9EDE-DE66685A4BFE}" type="sibTrans" cxnId="{1C1FFD75-EAA6-4EDD-85AC-B5C2BED0168A}">
      <dgm:prSet/>
      <dgm:spPr/>
      <dgm:t>
        <a:bodyPr/>
        <a:lstStyle/>
        <a:p>
          <a:endParaRPr lang="pt-BR"/>
        </a:p>
      </dgm:t>
    </dgm:pt>
    <dgm:pt modelId="{48D3DCE2-2741-4A7F-9A94-8F312D6C100D}">
      <dgm:prSet phldrT="[Texto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pt-BR"/>
            <a:t>Geisel</a:t>
          </a:r>
        </a:p>
      </dgm:t>
    </dgm:pt>
    <dgm:pt modelId="{3E54723D-5B18-4E8F-83A2-69373DE3FC0C}" type="parTrans" cxnId="{EF686957-E6F5-4127-BC48-14FA55D9CAE9}">
      <dgm:prSet/>
      <dgm:spPr/>
      <dgm:t>
        <a:bodyPr/>
        <a:lstStyle/>
        <a:p>
          <a:endParaRPr lang="pt-BR"/>
        </a:p>
      </dgm:t>
    </dgm:pt>
    <dgm:pt modelId="{7B9177F6-9BE8-4165-88B5-19C732933A83}" type="sibTrans" cxnId="{EF686957-E6F5-4127-BC48-14FA55D9CAE9}">
      <dgm:prSet/>
      <dgm:spPr/>
      <dgm:t>
        <a:bodyPr/>
        <a:lstStyle/>
        <a:p>
          <a:endParaRPr lang="pt-BR"/>
        </a:p>
      </dgm:t>
    </dgm:pt>
    <dgm:pt modelId="{68A848C8-8995-473A-9CF1-D96D2F228BDA}">
      <dgm:prSet phldrT="[Texto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/>
            <a:t>Costa e Silva</a:t>
          </a:r>
        </a:p>
      </dgm:t>
    </dgm:pt>
    <dgm:pt modelId="{A1DEB266-F5A5-4484-B5C9-AE6A1C19CADB}" type="parTrans" cxnId="{DE82B5C8-2BE7-4C25-AE9D-2275536993AC}">
      <dgm:prSet/>
      <dgm:spPr/>
      <dgm:t>
        <a:bodyPr/>
        <a:lstStyle/>
        <a:p>
          <a:endParaRPr lang="pt-BR"/>
        </a:p>
      </dgm:t>
    </dgm:pt>
    <dgm:pt modelId="{D0927CC1-EFA8-4335-933A-EB470BE14B6B}" type="sibTrans" cxnId="{DE82B5C8-2BE7-4C25-AE9D-2275536993AC}">
      <dgm:prSet/>
      <dgm:spPr/>
      <dgm:t>
        <a:bodyPr/>
        <a:lstStyle/>
        <a:p>
          <a:endParaRPr lang="pt-BR"/>
        </a:p>
      </dgm:t>
    </dgm:pt>
    <dgm:pt modelId="{0BE38FD6-665A-46EA-8681-FB0645FFAF93}">
      <dgm:prSet phldrT="[Texto]"/>
      <dgm:spPr>
        <a:solidFill>
          <a:schemeClr val="accent6"/>
        </a:solidFill>
        <a:ln>
          <a:solidFill>
            <a:schemeClr val="tx1"/>
          </a:solidFill>
        </a:ln>
      </dgm:spPr>
      <dgm:t>
        <a:bodyPr/>
        <a:lstStyle/>
        <a:p>
          <a:r>
            <a:rPr lang="pt-BR"/>
            <a:t>Emílio Médici</a:t>
          </a:r>
        </a:p>
      </dgm:t>
    </dgm:pt>
    <dgm:pt modelId="{C40C7D59-560F-41BC-A2D6-AEC36E96A8A4}" type="parTrans" cxnId="{793AC0DC-BB5D-4156-ACD4-B8AB7E53B6E3}">
      <dgm:prSet/>
      <dgm:spPr/>
      <dgm:t>
        <a:bodyPr/>
        <a:lstStyle/>
        <a:p>
          <a:endParaRPr lang="pt-BR"/>
        </a:p>
      </dgm:t>
    </dgm:pt>
    <dgm:pt modelId="{F37179E2-1090-4399-A460-EE8CCCE2FF0E}" type="sibTrans" cxnId="{793AC0DC-BB5D-4156-ACD4-B8AB7E53B6E3}">
      <dgm:prSet/>
      <dgm:spPr/>
      <dgm:t>
        <a:bodyPr/>
        <a:lstStyle/>
        <a:p>
          <a:endParaRPr lang="pt-BR"/>
        </a:p>
      </dgm:t>
    </dgm:pt>
    <dgm:pt modelId="{9D6BEB78-C400-42D4-A782-76F5FED960C9}" type="pres">
      <dgm:prSet presAssocID="{5399D323-2EC2-40CD-B1A1-CA73A03EE7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E78E2C2-4111-46D5-8A2A-D7A5F5D069F9}" type="pres">
      <dgm:prSet presAssocID="{D193976E-A290-4839-9E52-9D99B3B96CE9}" presName="hierRoot1" presStyleCnt="0">
        <dgm:presLayoutVars>
          <dgm:hierBranch val="init"/>
        </dgm:presLayoutVars>
      </dgm:prSet>
      <dgm:spPr/>
    </dgm:pt>
    <dgm:pt modelId="{5646D37B-6182-4782-85C9-F672498A409B}" type="pres">
      <dgm:prSet presAssocID="{D193976E-A290-4839-9E52-9D99B3B96CE9}" presName="rootComposite1" presStyleCnt="0"/>
      <dgm:spPr/>
    </dgm:pt>
    <dgm:pt modelId="{5ED87FB5-DBAA-49CD-9856-C1659C8F1CBA}" type="pres">
      <dgm:prSet presAssocID="{D193976E-A290-4839-9E52-9D99B3B96CE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3FC41C-72C0-43FE-974D-4DF487B11E6A}" type="pres">
      <dgm:prSet presAssocID="{D193976E-A290-4839-9E52-9D99B3B96CE9}" presName="rootConnector1" presStyleLbl="node1" presStyleIdx="0" presStyleCnt="0"/>
      <dgm:spPr/>
      <dgm:t>
        <a:bodyPr/>
        <a:lstStyle/>
        <a:p>
          <a:endParaRPr lang="pt-BR"/>
        </a:p>
      </dgm:t>
    </dgm:pt>
    <dgm:pt modelId="{E53130C9-9A5F-4CCC-899A-E1181E6D8F2D}" type="pres">
      <dgm:prSet presAssocID="{D193976E-A290-4839-9E52-9D99B3B96CE9}" presName="hierChild2" presStyleCnt="0"/>
      <dgm:spPr/>
    </dgm:pt>
    <dgm:pt modelId="{C29A6986-7137-4E6B-A32A-F369479469C5}" type="pres">
      <dgm:prSet presAssocID="{A1DEB266-F5A5-4484-B5C9-AE6A1C19CADB}" presName="Name37" presStyleLbl="parChTrans1D2" presStyleIdx="0" presStyleCnt="3"/>
      <dgm:spPr/>
      <dgm:t>
        <a:bodyPr/>
        <a:lstStyle/>
        <a:p>
          <a:endParaRPr lang="pt-BR"/>
        </a:p>
      </dgm:t>
    </dgm:pt>
    <dgm:pt modelId="{B1DE7CDC-012E-4DE5-B9F6-F7C30D31288D}" type="pres">
      <dgm:prSet presAssocID="{68A848C8-8995-473A-9CF1-D96D2F228BD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62F9EEAB-5A61-452C-BC2F-C8E3504241D4}" type="pres">
      <dgm:prSet presAssocID="{68A848C8-8995-473A-9CF1-D96D2F228BDA}" presName="rootComposite" presStyleCnt="0"/>
      <dgm:spPr/>
      <dgm:t>
        <a:bodyPr/>
        <a:lstStyle/>
        <a:p>
          <a:endParaRPr lang="pt-BR"/>
        </a:p>
      </dgm:t>
    </dgm:pt>
    <dgm:pt modelId="{319C6144-3BA5-441E-8A11-2127F3C7068B}" type="pres">
      <dgm:prSet presAssocID="{68A848C8-8995-473A-9CF1-D96D2F228BD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65D76C-F55F-4D5D-B774-92F18370554D}" type="pres">
      <dgm:prSet presAssocID="{68A848C8-8995-473A-9CF1-D96D2F228BDA}" presName="rootConnector" presStyleLbl="node2" presStyleIdx="0" presStyleCnt="3"/>
      <dgm:spPr/>
      <dgm:t>
        <a:bodyPr/>
        <a:lstStyle/>
        <a:p>
          <a:endParaRPr lang="pt-BR"/>
        </a:p>
      </dgm:t>
    </dgm:pt>
    <dgm:pt modelId="{631ED23F-FBC3-4751-BF5B-0D3FA0C4D310}" type="pres">
      <dgm:prSet presAssocID="{68A848C8-8995-473A-9CF1-D96D2F228BDA}" presName="hierChild4" presStyleCnt="0"/>
      <dgm:spPr/>
      <dgm:t>
        <a:bodyPr/>
        <a:lstStyle/>
        <a:p>
          <a:endParaRPr lang="pt-BR"/>
        </a:p>
      </dgm:t>
    </dgm:pt>
    <dgm:pt modelId="{775D1F42-F9ED-45D3-BCEA-0601F9C78821}" type="pres">
      <dgm:prSet presAssocID="{68A848C8-8995-473A-9CF1-D96D2F228BDA}" presName="hierChild5" presStyleCnt="0"/>
      <dgm:spPr/>
      <dgm:t>
        <a:bodyPr/>
        <a:lstStyle/>
        <a:p>
          <a:endParaRPr lang="pt-BR"/>
        </a:p>
      </dgm:t>
    </dgm:pt>
    <dgm:pt modelId="{7770C8DF-0FC4-4E12-868C-52136A382589}" type="pres">
      <dgm:prSet presAssocID="{C40C7D59-560F-41BC-A2D6-AEC36E96A8A4}" presName="Name37" presStyleLbl="parChTrans1D2" presStyleIdx="1" presStyleCnt="3"/>
      <dgm:spPr/>
      <dgm:t>
        <a:bodyPr/>
        <a:lstStyle/>
        <a:p>
          <a:endParaRPr lang="pt-BR"/>
        </a:p>
      </dgm:t>
    </dgm:pt>
    <dgm:pt modelId="{68D1E1BA-78FB-4186-85A8-4DD01CF395EC}" type="pres">
      <dgm:prSet presAssocID="{0BE38FD6-665A-46EA-8681-FB0645FFAF93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9452B180-5B79-4912-9F87-4AF4A84644CE}" type="pres">
      <dgm:prSet presAssocID="{0BE38FD6-665A-46EA-8681-FB0645FFAF93}" presName="rootComposite" presStyleCnt="0"/>
      <dgm:spPr/>
      <dgm:t>
        <a:bodyPr/>
        <a:lstStyle/>
        <a:p>
          <a:endParaRPr lang="pt-BR"/>
        </a:p>
      </dgm:t>
    </dgm:pt>
    <dgm:pt modelId="{3C33171B-2782-47AF-B47D-FAECD421A1D0}" type="pres">
      <dgm:prSet presAssocID="{0BE38FD6-665A-46EA-8681-FB0645FFAF9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14D588-DD4D-4237-AAD1-E0197A7AAA81}" type="pres">
      <dgm:prSet presAssocID="{0BE38FD6-665A-46EA-8681-FB0645FFAF93}" presName="rootConnector" presStyleLbl="node2" presStyleIdx="1" presStyleCnt="3"/>
      <dgm:spPr/>
      <dgm:t>
        <a:bodyPr/>
        <a:lstStyle/>
        <a:p>
          <a:endParaRPr lang="pt-BR"/>
        </a:p>
      </dgm:t>
    </dgm:pt>
    <dgm:pt modelId="{4E6E507A-A287-40B6-9523-AE033C1BA4E1}" type="pres">
      <dgm:prSet presAssocID="{0BE38FD6-665A-46EA-8681-FB0645FFAF93}" presName="hierChild4" presStyleCnt="0"/>
      <dgm:spPr/>
      <dgm:t>
        <a:bodyPr/>
        <a:lstStyle/>
        <a:p>
          <a:endParaRPr lang="pt-BR"/>
        </a:p>
      </dgm:t>
    </dgm:pt>
    <dgm:pt modelId="{48C334A5-D7BF-477D-B450-5C34F35C06A6}" type="pres">
      <dgm:prSet presAssocID="{0BE38FD6-665A-46EA-8681-FB0645FFAF93}" presName="hierChild5" presStyleCnt="0"/>
      <dgm:spPr/>
      <dgm:t>
        <a:bodyPr/>
        <a:lstStyle/>
        <a:p>
          <a:endParaRPr lang="pt-BR"/>
        </a:p>
      </dgm:t>
    </dgm:pt>
    <dgm:pt modelId="{23DEC25F-F7CE-48FA-85FD-B6D6F4132862}" type="pres">
      <dgm:prSet presAssocID="{3E54723D-5B18-4E8F-83A2-69373DE3FC0C}" presName="Name37" presStyleLbl="parChTrans1D2" presStyleIdx="2" presStyleCnt="3"/>
      <dgm:spPr/>
      <dgm:t>
        <a:bodyPr/>
        <a:lstStyle/>
        <a:p>
          <a:endParaRPr lang="pt-BR"/>
        </a:p>
      </dgm:t>
    </dgm:pt>
    <dgm:pt modelId="{052DB075-B4EF-4593-9245-3DAD05368EE9}" type="pres">
      <dgm:prSet presAssocID="{48D3DCE2-2741-4A7F-9A94-8F312D6C100D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377924A1-353A-49EB-A8A5-593DE29E0974}" type="pres">
      <dgm:prSet presAssocID="{48D3DCE2-2741-4A7F-9A94-8F312D6C100D}" presName="rootComposite" presStyleCnt="0"/>
      <dgm:spPr/>
      <dgm:t>
        <a:bodyPr/>
        <a:lstStyle/>
        <a:p>
          <a:endParaRPr lang="pt-BR"/>
        </a:p>
      </dgm:t>
    </dgm:pt>
    <dgm:pt modelId="{7BA02772-1152-4F0D-8616-42AF6F16E972}" type="pres">
      <dgm:prSet presAssocID="{48D3DCE2-2741-4A7F-9A94-8F312D6C10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40F95E-107D-407A-9DFE-17860C762960}" type="pres">
      <dgm:prSet presAssocID="{48D3DCE2-2741-4A7F-9A94-8F312D6C100D}" presName="rootConnector" presStyleLbl="node2" presStyleIdx="2" presStyleCnt="3"/>
      <dgm:spPr/>
      <dgm:t>
        <a:bodyPr/>
        <a:lstStyle/>
        <a:p>
          <a:endParaRPr lang="pt-BR"/>
        </a:p>
      </dgm:t>
    </dgm:pt>
    <dgm:pt modelId="{0BAC52BA-7E73-4CCC-B616-2855C0EC5A91}" type="pres">
      <dgm:prSet presAssocID="{48D3DCE2-2741-4A7F-9A94-8F312D6C100D}" presName="hierChild4" presStyleCnt="0"/>
      <dgm:spPr/>
      <dgm:t>
        <a:bodyPr/>
        <a:lstStyle/>
        <a:p>
          <a:endParaRPr lang="pt-BR"/>
        </a:p>
      </dgm:t>
    </dgm:pt>
    <dgm:pt modelId="{CB53E0DA-0AB1-4706-883D-4AF10643AA67}" type="pres">
      <dgm:prSet presAssocID="{48D3DCE2-2741-4A7F-9A94-8F312D6C100D}" presName="hierChild5" presStyleCnt="0"/>
      <dgm:spPr/>
      <dgm:t>
        <a:bodyPr/>
        <a:lstStyle/>
        <a:p>
          <a:endParaRPr lang="pt-BR"/>
        </a:p>
      </dgm:t>
    </dgm:pt>
    <dgm:pt modelId="{9AB9FE18-A983-4237-AE13-F990CB7F72F2}" type="pres">
      <dgm:prSet presAssocID="{D193976E-A290-4839-9E52-9D99B3B96CE9}" presName="hierChild3" presStyleCnt="0"/>
      <dgm:spPr/>
    </dgm:pt>
  </dgm:ptLst>
  <dgm:cxnLst>
    <dgm:cxn modelId="{1C1FFD75-EAA6-4EDD-85AC-B5C2BED0168A}" srcId="{5399D323-2EC2-40CD-B1A1-CA73A03EE7C9}" destId="{D193976E-A290-4839-9E52-9D99B3B96CE9}" srcOrd="0" destOrd="0" parTransId="{0C21A13F-689C-4C23-A569-3302F3FDB903}" sibTransId="{68C04084-D91A-4F00-9EDE-DE66685A4BFE}"/>
    <dgm:cxn modelId="{15E89C32-D264-4574-86EF-60830DF50519}" type="presOf" srcId="{0BE38FD6-665A-46EA-8681-FB0645FFAF93}" destId="{5314D588-DD4D-4237-AAD1-E0197A7AAA81}" srcOrd="1" destOrd="0" presId="urn:microsoft.com/office/officeart/2005/8/layout/orgChart1"/>
    <dgm:cxn modelId="{DE82B5C8-2BE7-4C25-AE9D-2275536993AC}" srcId="{D193976E-A290-4839-9E52-9D99B3B96CE9}" destId="{68A848C8-8995-473A-9CF1-D96D2F228BDA}" srcOrd="0" destOrd="0" parTransId="{A1DEB266-F5A5-4484-B5C9-AE6A1C19CADB}" sibTransId="{D0927CC1-EFA8-4335-933A-EB470BE14B6B}"/>
    <dgm:cxn modelId="{69A1D2B5-0999-4728-9593-7B5B545B380A}" type="presOf" srcId="{68A848C8-8995-473A-9CF1-D96D2F228BDA}" destId="{9F65D76C-F55F-4D5D-B774-92F18370554D}" srcOrd="1" destOrd="0" presId="urn:microsoft.com/office/officeart/2005/8/layout/orgChart1"/>
    <dgm:cxn modelId="{88E9E64D-B0C0-42E4-9CAD-F05F701E1347}" type="presOf" srcId="{D193976E-A290-4839-9E52-9D99B3B96CE9}" destId="{5ED87FB5-DBAA-49CD-9856-C1659C8F1CBA}" srcOrd="0" destOrd="0" presId="urn:microsoft.com/office/officeart/2005/8/layout/orgChart1"/>
    <dgm:cxn modelId="{983DD90B-CD84-46BB-AB1D-5A31679ABBBF}" type="presOf" srcId="{3E54723D-5B18-4E8F-83A2-69373DE3FC0C}" destId="{23DEC25F-F7CE-48FA-85FD-B6D6F4132862}" srcOrd="0" destOrd="0" presId="urn:microsoft.com/office/officeart/2005/8/layout/orgChart1"/>
    <dgm:cxn modelId="{133A0DB4-C45F-4FFE-87EA-516837DA8EB7}" type="presOf" srcId="{48D3DCE2-2741-4A7F-9A94-8F312D6C100D}" destId="{A440F95E-107D-407A-9DFE-17860C762960}" srcOrd="1" destOrd="0" presId="urn:microsoft.com/office/officeart/2005/8/layout/orgChart1"/>
    <dgm:cxn modelId="{94EA795F-F98B-41A2-8473-396FBF1D0F4E}" type="presOf" srcId="{68A848C8-8995-473A-9CF1-D96D2F228BDA}" destId="{319C6144-3BA5-441E-8A11-2127F3C7068B}" srcOrd="0" destOrd="0" presId="urn:microsoft.com/office/officeart/2005/8/layout/orgChart1"/>
    <dgm:cxn modelId="{EF686957-E6F5-4127-BC48-14FA55D9CAE9}" srcId="{D193976E-A290-4839-9E52-9D99B3B96CE9}" destId="{48D3DCE2-2741-4A7F-9A94-8F312D6C100D}" srcOrd="2" destOrd="0" parTransId="{3E54723D-5B18-4E8F-83A2-69373DE3FC0C}" sibTransId="{7B9177F6-9BE8-4165-88B5-19C732933A83}"/>
    <dgm:cxn modelId="{36160F66-A5D6-4585-9BC3-4DF80DCC1658}" type="presOf" srcId="{0BE38FD6-665A-46EA-8681-FB0645FFAF93}" destId="{3C33171B-2782-47AF-B47D-FAECD421A1D0}" srcOrd="0" destOrd="0" presId="urn:microsoft.com/office/officeart/2005/8/layout/orgChart1"/>
    <dgm:cxn modelId="{721D4758-6E23-4583-BD06-821459CB25A0}" type="presOf" srcId="{A1DEB266-F5A5-4484-B5C9-AE6A1C19CADB}" destId="{C29A6986-7137-4E6B-A32A-F369479469C5}" srcOrd="0" destOrd="0" presId="urn:microsoft.com/office/officeart/2005/8/layout/orgChart1"/>
    <dgm:cxn modelId="{793AC0DC-BB5D-4156-ACD4-B8AB7E53B6E3}" srcId="{D193976E-A290-4839-9E52-9D99B3B96CE9}" destId="{0BE38FD6-665A-46EA-8681-FB0645FFAF93}" srcOrd="1" destOrd="0" parTransId="{C40C7D59-560F-41BC-A2D6-AEC36E96A8A4}" sibTransId="{F37179E2-1090-4399-A460-EE8CCCE2FF0E}"/>
    <dgm:cxn modelId="{ABCB3560-3C09-4650-ADC1-433433F6D2CF}" type="presOf" srcId="{48D3DCE2-2741-4A7F-9A94-8F312D6C100D}" destId="{7BA02772-1152-4F0D-8616-42AF6F16E972}" srcOrd="0" destOrd="0" presId="urn:microsoft.com/office/officeart/2005/8/layout/orgChart1"/>
    <dgm:cxn modelId="{11439B55-7B93-4398-B59E-1638F8386E8D}" type="presOf" srcId="{5399D323-2EC2-40CD-B1A1-CA73A03EE7C9}" destId="{9D6BEB78-C400-42D4-A782-76F5FED960C9}" srcOrd="0" destOrd="0" presId="urn:microsoft.com/office/officeart/2005/8/layout/orgChart1"/>
    <dgm:cxn modelId="{9765CD0A-363A-4C27-9510-B3C486624909}" type="presOf" srcId="{D193976E-A290-4839-9E52-9D99B3B96CE9}" destId="{143FC41C-72C0-43FE-974D-4DF487B11E6A}" srcOrd="1" destOrd="0" presId="urn:microsoft.com/office/officeart/2005/8/layout/orgChart1"/>
    <dgm:cxn modelId="{0B286A4A-E5CD-4DD8-BEA1-A893ADE6609F}" type="presOf" srcId="{C40C7D59-560F-41BC-A2D6-AEC36E96A8A4}" destId="{7770C8DF-0FC4-4E12-868C-52136A382589}" srcOrd="0" destOrd="0" presId="urn:microsoft.com/office/officeart/2005/8/layout/orgChart1"/>
    <dgm:cxn modelId="{C104FF99-20B6-464E-9B19-8B747A1FEB1F}" type="presParOf" srcId="{9D6BEB78-C400-42D4-A782-76F5FED960C9}" destId="{DE78E2C2-4111-46D5-8A2A-D7A5F5D069F9}" srcOrd="0" destOrd="0" presId="urn:microsoft.com/office/officeart/2005/8/layout/orgChart1"/>
    <dgm:cxn modelId="{6EB25B23-E504-4C81-A1CA-E8556BA86D5B}" type="presParOf" srcId="{DE78E2C2-4111-46D5-8A2A-D7A5F5D069F9}" destId="{5646D37B-6182-4782-85C9-F672498A409B}" srcOrd="0" destOrd="0" presId="urn:microsoft.com/office/officeart/2005/8/layout/orgChart1"/>
    <dgm:cxn modelId="{2AD80E85-A1C7-48F7-98C1-EB2197859787}" type="presParOf" srcId="{5646D37B-6182-4782-85C9-F672498A409B}" destId="{5ED87FB5-DBAA-49CD-9856-C1659C8F1CBA}" srcOrd="0" destOrd="0" presId="urn:microsoft.com/office/officeart/2005/8/layout/orgChart1"/>
    <dgm:cxn modelId="{2E871D34-E43A-4D32-A517-189E1687CC22}" type="presParOf" srcId="{5646D37B-6182-4782-85C9-F672498A409B}" destId="{143FC41C-72C0-43FE-974D-4DF487B11E6A}" srcOrd="1" destOrd="0" presId="urn:microsoft.com/office/officeart/2005/8/layout/orgChart1"/>
    <dgm:cxn modelId="{D793AA38-5E88-407D-B400-50E973CADD5E}" type="presParOf" srcId="{DE78E2C2-4111-46D5-8A2A-D7A5F5D069F9}" destId="{E53130C9-9A5F-4CCC-899A-E1181E6D8F2D}" srcOrd="1" destOrd="0" presId="urn:microsoft.com/office/officeart/2005/8/layout/orgChart1"/>
    <dgm:cxn modelId="{DF75DC8B-D48E-46AE-AE94-8E30DA4275DC}" type="presParOf" srcId="{E53130C9-9A5F-4CCC-899A-E1181E6D8F2D}" destId="{C29A6986-7137-4E6B-A32A-F369479469C5}" srcOrd="0" destOrd="0" presId="urn:microsoft.com/office/officeart/2005/8/layout/orgChart1"/>
    <dgm:cxn modelId="{756E5267-502D-4E28-808F-8F86EEC50E82}" type="presParOf" srcId="{E53130C9-9A5F-4CCC-899A-E1181E6D8F2D}" destId="{B1DE7CDC-012E-4DE5-B9F6-F7C30D31288D}" srcOrd="1" destOrd="0" presId="urn:microsoft.com/office/officeart/2005/8/layout/orgChart1"/>
    <dgm:cxn modelId="{FF20553D-3BF6-40C5-84D3-44B858CA2635}" type="presParOf" srcId="{B1DE7CDC-012E-4DE5-B9F6-F7C30D31288D}" destId="{62F9EEAB-5A61-452C-BC2F-C8E3504241D4}" srcOrd="0" destOrd="0" presId="urn:microsoft.com/office/officeart/2005/8/layout/orgChart1"/>
    <dgm:cxn modelId="{1D0245E1-6081-4035-9B3D-642B942FD694}" type="presParOf" srcId="{62F9EEAB-5A61-452C-BC2F-C8E3504241D4}" destId="{319C6144-3BA5-441E-8A11-2127F3C7068B}" srcOrd="0" destOrd="0" presId="urn:microsoft.com/office/officeart/2005/8/layout/orgChart1"/>
    <dgm:cxn modelId="{ED92EAF6-E013-4B7C-8BF4-21C0467520A4}" type="presParOf" srcId="{62F9EEAB-5A61-452C-BC2F-C8E3504241D4}" destId="{9F65D76C-F55F-4D5D-B774-92F18370554D}" srcOrd="1" destOrd="0" presId="urn:microsoft.com/office/officeart/2005/8/layout/orgChart1"/>
    <dgm:cxn modelId="{CBBF9DD8-8638-412E-9BE7-E9C6B64E150B}" type="presParOf" srcId="{B1DE7CDC-012E-4DE5-B9F6-F7C30D31288D}" destId="{631ED23F-FBC3-4751-BF5B-0D3FA0C4D310}" srcOrd="1" destOrd="0" presId="urn:microsoft.com/office/officeart/2005/8/layout/orgChart1"/>
    <dgm:cxn modelId="{B690B498-DE61-424A-B484-42D28EFD1E3A}" type="presParOf" srcId="{B1DE7CDC-012E-4DE5-B9F6-F7C30D31288D}" destId="{775D1F42-F9ED-45D3-BCEA-0601F9C78821}" srcOrd="2" destOrd="0" presId="urn:microsoft.com/office/officeart/2005/8/layout/orgChart1"/>
    <dgm:cxn modelId="{A3E827EC-1997-4236-AE9B-14699E9A10CC}" type="presParOf" srcId="{E53130C9-9A5F-4CCC-899A-E1181E6D8F2D}" destId="{7770C8DF-0FC4-4E12-868C-52136A382589}" srcOrd="2" destOrd="0" presId="urn:microsoft.com/office/officeart/2005/8/layout/orgChart1"/>
    <dgm:cxn modelId="{95811B52-F823-45A6-AD00-51E338CE60D0}" type="presParOf" srcId="{E53130C9-9A5F-4CCC-899A-E1181E6D8F2D}" destId="{68D1E1BA-78FB-4186-85A8-4DD01CF395EC}" srcOrd="3" destOrd="0" presId="urn:microsoft.com/office/officeart/2005/8/layout/orgChart1"/>
    <dgm:cxn modelId="{4970120E-0A2C-4ADC-A71A-B3B200F5B593}" type="presParOf" srcId="{68D1E1BA-78FB-4186-85A8-4DD01CF395EC}" destId="{9452B180-5B79-4912-9F87-4AF4A84644CE}" srcOrd="0" destOrd="0" presId="urn:microsoft.com/office/officeart/2005/8/layout/orgChart1"/>
    <dgm:cxn modelId="{D3978130-629A-422E-9CC7-D15379857879}" type="presParOf" srcId="{9452B180-5B79-4912-9F87-4AF4A84644CE}" destId="{3C33171B-2782-47AF-B47D-FAECD421A1D0}" srcOrd="0" destOrd="0" presId="urn:microsoft.com/office/officeart/2005/8/layout/orgChart1"/>
    <dgm:cxn modelId="{404EC132-7CA2-4042-BCF7-603B83888320}" type="presParOf" srcId="{9452B180-5B79-4912-9F87-4AF4A84644CE}" destId="{5314D588-DD4D-4237-AAD1-E0197A7AAA81}" srcOrd="1" destOrd="0" presId="urn:microsoft.com/office/officeart/2005/8/layout/orgChart1"/>
    <dgm:cxn modelId="{6DE1B92E-41E0-46D4-B866-41BF2BBC134A}" type="presParOf" srcId="{68D1E1BA-78FB-4186-85A8-4DD01CF395EC}" destId="{4E6E507A-A287-40B6-9523-AE033C1BA4E1}" srcOrd="1" destOrd="0" presId="urn:microsoft.com/office/officeart/2005/8/layout/orgChart1"/>
    <dgm:cxn modelId="{BC4ED813-1968-4A44-A276-11443D368C1D}" type="presParOf" srcId="{68D1E1BA-78FB-4186-85A8-4DD01CF395EC}" destId="{48C334A5-D7BF-477D-B450-5C34F35C06A6}" srcOrd="2" destOrd="0" presId="urn:microsoft.com/office/officeart/2005/8/layout/orgChart1"/>
    <dgm:cxn modelId="{A313A59C-2519-42AB-9916-C6D146F6A389}" type="presParOf" srcId="{E53130C9-9A5F-4CCC-899A-E1181E6D8F2D}" destId="{23DEC25F-F7CE-48FA-85FD-B6D6F4132862}" srcOrd="4" destOrd="0" presId="urn:microsoft.com/office/officeart/2005/8/layout/orgChart1"/>
    <dgm:cxn modelId="{B67B7BAE-FE27-41EE-AF81-53CA4FA26276}" type="presParOf" srcId="{E53130C9-9A5F-4CCC-899A-E1181E6D8F2D}" destId="{052DB075-B4EF-4593-9245-3DAD05368EE9}" srcOrd="5" destOrd="0" presId="urn:microsoft.com/office/officeart/2005/8/layout/orgChart1"/>
    <dgm:cxn modelId="{E08CD00F-6A38-402D-B6CC-643588C9C1F7}" type="presParOf" srcId="{052DB075-B4EF-4593-9245-3DAD05368EE9}" destId="{377924A1-353A-49EB-A8A5-593DE29E0974}" srcOrd="0" destOrd="0" presId="urn:microsoft.com/office/officeart/2005/8/layout/orgChart1"/>
    <dgm:cxn modelId="{4771F9B3-57A0-49DD-8225-3CA5C0964B5E}" type="presParOf" srcId="{377924A1-353A-49EB-A8A5-593DE29E0974}" destId="{7BA02772-1152-4F0D-8616-42AF6F16E972}" srcOrd="0" destOrd="0" presId="urn:microsoft.com/office/officeart/2005/8/layout/orgChart1"/>
    <dgm:cxn modelId="{0D35707F-D1CB-4074-912D-C569685920E8}" type="presParOf" srcId="{377924A1-353A-49EB-A8A5-593DE29E0974}" destId="{A440F95E-107D-407A-9DFE-17860C762960}" srcOrd="1" destOrd="0" presId="urn:microsoft.com/office/officeart/2005/8/layout/orgChart1"/>
    <dgm:cxn modelId="{EF905147-45B4-4CD3-A293-DB5C5B3AA85A}" type="presParOf" srcId="{052DB075-B4EF-4593-9245-3DAD05368EE9}" destId="{0BAC52BA-7E73-4CCC-B616-2855C0EC5A91}" srcOrd="1" destOrd="0" presId="urn:microsoft.com/office/officeart/2005/8/layout/orgChart1"/>
    <dgm:cxn modelId="{801379B7-77EC-48DB-98D8-ACD4BB0EF25B}" type="presParOf" srcId="{052DB075-B4EF-4593-9245-3DAD05368EE9}" destId="{CB53E0DA-0AB1-4706-883D-4AF10643AA67}" srcOrd="2" destOrd="0" presId="urn:microsoft.com/office/officeart/2005/8/layout/orgChart1"/>
    <dgm:cxn modelId="{80222BF0-0CE5-4F7C-BE78-458A95E267A7}" type="presParOf" srcId="{DE78E2C2-4111-46D5-8A2A-D7A5F5D069F9}" destId="{9AB9FE18-A983-4237-AE13-F990CB7F72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399D323-2EC2-40CD-B1A1-CA73A03EE7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9BC632C-E3B5-46BE-B8C1-55793FB71A9E}">
      <dgm:prSet phldrT="[Texto]"/>
      <dgm:spPr>
        <a:solidFill>
          <a:schemeClr val="accent6"/>
        </a:solidFill>
      </dgm:spPr>
      <dgm:t>
        <a:bodyPr/>
        <a:lstStyle/>
        <a:p>
          <a:r>
            <a:rPr lang="pt-BR"/>
            <a:t>Colonização</a:t>
          </a:r>
        </a:p>
      </dgm:t>
    </dgm:pt>
    <dgm:pt modelId="{9557851B-33A4-4465-8B01-81AA9A7A4167}" type="parTrans" cxnId="{2BD75482-621C-4F8B-89C4-EEB84707CFAD}">
      <dgm:prSet/>
      <dgm:spPr/>
      <dgm:t>
        <a:bodyPr/>
        <a:lstStyle/>
        <a:p>
          <a:endParaRPr lang="pt-BR"/>
        </a:p>
      </dgm:t>
    </dgm:pt>
    <dgm:pt modelId="{3262364B-5FD4-44F0-8DEC-210A24AC3B41}" type="sibTrans" cxnId="{2BD75482-621C-4F8B-89C4-EEB84707CFAD}">
      <dgm:prSet/>
      <dgm:spPr/>
      <dgm:t>
        <a:bodyPr/>
        <a:lstStyle/>
        <a:p>
          <a:endParaRPr lang="pt-BR"/>
        </a:p>
      </dgm:t>
    </dgm:pt>
    <dgm:pt modelId="{D193976E-A290-4839-9E52-9D99B3B96CE9}">
      <dgm:prSet phldrT="[Texto]"/>
      <dgm:spPr>
        <a:solidFill>
          <a:srgbClr val="00B0F0"/>
        </a:solidFill>
      </dgm:spPr>
      <dgm:t>
        <a:bodyPr/>
        <a:lstStyle/>
        <a:p>
          <a:r>
            <a:rPr lang="pt-BR" dirty="0"/>
            <a:t>Ditadura Militar</a:t>
          </a:r>
        </a:p>
      </dgm:t>
    </dgm:pt>
    <dgm:pt modelId="{0C21A13F-689C-4C23-A569-3302F3FDB903}" type="parTrans" cxnId="{1C1FFD75-EAA6-4EDD-85AC-B5C2BED0168A}">
      <dgm:prSet/>
      <dgm:spPr/>
      <dgm:t>
        <a:bodyPr/>
        <a:lstStyle/>
        <a:p>
          <a:endParaRPr lang="pt-BR"/>
        </a:p>
      </dgm:t>
    </dgm:pt>
    <dgm:pt modelId="{68C04084-D91A-4F00-9EDE-DE66685A4BFE}" type="sibTrans" cxnId="{1C1FFD75-EAA6-4EDD-85AC-B5C2BED0168A}">
      <dgm:prSet/>
      <dgm:spPr/>
      <dgm:t>
        <a:bodyPr/>
        <a:lstStyle/>
        <a:p>
          <a:endParaRPr lang="pt-BR"/>
        </a:p>
      </dgm:t>
    </dgm:pt>
    <dgm:pt modelId="{48D3DCE2-2741-4A7F-9A94-8F312D6C100D}">
      <dgm:prSet phldrT="[Texto]"/>
      <dgm:spPr>
        <a:solidFill>
          <a:srgbClr val="00B0F0"/>
        </a:solidFill>
      </dgm:spPr>
      <dgm:t>
        <a:bodyPr/>
        <a:lstStyle/>
        <a:p>
          <a:r>
            <a:rPr lang="pt-BR"/>
            <a:t>Geisel</a:t>
          </a:r>
        </a:p>
      </dgm:t>
    </dgm:pt>
    <dgm:pt modelId="{3E54723D-5B18-4E8F-83A2-69373DE3FC0C}" type="parTrans" cxnId="{EF686957-E6F5-4127-BC48-14FA55D9CAE9}">
      <dgm:prSet/>
      <dgm:spPr/>
      <dgm:t>
        <a:bodyPr/>
        <a:lstStyle/>
        <a:p>
          <a:endParaRPr lang="pt-BR"/>
        </a:p>
      </dgm:t>
    </dgm:pt>
    <dgm:pt modelId="{7B9177F6-9BE8-4165-88B5-19C732933A83}" type="sibTrans" cxnId="{EF686957-E6F5-4127-BC48-14FA55D9CAE9}">
      <dgm:prSet/>
      <dgm:spPr/>
      <dgm:t>
        <a:bodyPr/>
        <a:lstStyle/>
        <a:p>
          <a:endParaRPr lang="pt-BR"/>
        </a:p>
      </dgm:t>
    </dgm:pt>
    <dgm:pt modelId="{68A848C8-8995-473A-9CF1-D96D2F228BDA}">
      <dgm:prSet phldrT="[Texto]"/>
      <dgm:spPr>
        <a:solidFill>
          <a:srgbClr val="00B0F0"/>
        </a:solidFill>
      </dgm:spPr>
      <dgm:t>
        <a:bodyPr/>
        <a:lstStyle/>
        <a:p>
          <a:r>
            <a:rPr lang="pt-BR"/>
            <a:t>Costa e Silva</a:t>
          </a:r>
        </a:p>
      </dgm:t>
    </dgm:pt>
    <dgm:pt modelId="{A1DEB266-F5A5-4484-B5C9-AE6A1C19CADB}" type="parTrans" cxnId="{DE82B5C8-2BE7-4C25-AE9D-2275536993AC}">
      <dgm:prSet/>
      <dgm:spPr/>
      <dgm:t>
        <a:bodyPr/>
        <a:lstStyle/>
        <a:p>
          <a:endParaRPr lang="pt-BR"/>
        </a:p>
      </dgm:t>
    </dgm:pt>
    <dgm:pt modelId="{D0927CC1-EFA8-4335-933A-EB470BE14B6B}" type="sibTrans" cxnId="{DE82B5C8-2BE7-4C25-AE9D-2275536993AC}">
      <dgm:prSet/>
      <dgm:spPr/>
      <dgm:t>
        <a:bodyPr/>
        <a:lstStyle/>
        <a:p>
          <a:endParaRPr lang="pt-BR"/>
        </a:p>
      </dgm:t>
    </dgm:pt>
    <dgm:pt modelId="{0BE38FD6-665A-46EA-8681-FB0645FFAF93}">
      <dgm:prSet phldrT="[Texto]"/>
      <dgm:spPr>
        <a:solidFill>
          <a:srgbClr val="00B0F0"/>
        </a:solidFill>
      </dgm:spPr>
      <dgm:t>
        <a:bodyPr/>
        <a:lstStyle/>
        <a:p>
          <a:r>
            <a:rPr lang="pt-BR"/>
            <a:t>Emílio Médici</a:t>
          </a:r>
        </a:p>
      </dgm:t>
    </dgm:pt>
    <dgm:pt modelId="{C40C7D59-560F-41BC-A2D6-AEC36E96A8A4}" type="parTrans" cxnId="{793AC0DC-BB5D-4156-ACD4-B8AB7E53B6E3}">
      <dgm:prSet/>
      <dgm:spPr/>
      <dgm:t>
        <a:bodyPr/>
        <a:lstStyle/>
        <a:p>
          <a:endParaRPr lang="pt-BR"/>
        </a:p>
      </dgm:t>
    </dgm:pt>
    <dgm:pt modelId="{F37179E2-1090-4399-A460-EE8CCCE2FF0E}" type="sibTrans" cxnId="{793AC0DC-BB5D-4156-ACD4-B8AB7E53B6E3}">
      <dgm:prSet/>
      <dgm:spPr/>
      <dgm:t>
        <a:bodyPr/>
        <a:lstStyle/>
        <a:p>
          <a:endParaRPr lang="pt-BR"/>
        </a:p>
      </dgm:t>
    </dgm:pt>
    <dgm:pt modelId="{DD7AE392-0731-492C-A1CF-9016E0A5C5EF}">
      <dgm:prSet phldrT="[Texto]"/>
      <dgm:spPr>
        <a:solidFill>
          <a:schemeClr val="accent4"/>
        </a:solidFill>
      </dgm:spPr>
      <dgm:t>
        <a:bodyPr/>
        <a:lstStyle/>
        <a:p>
          <a:r>
            <a:rPr lang="pt-BR" dirty="0"/>
            <a:t>História do Brasil</a:t>
          </a:r>
        </a:p>
      </dgm:t>
    </dgm:pt>
    <dgm:pt modelId="{4F0828F1-CB74-4F65-B757-48C435B851E3}" type="parTrans" cxnId="{7EA42841-CCD4-414D-B8E0-5A3DC58A6063}">
      <dgm:prSet/>
      <dgm:spPr/>
      <dgm:t>
        <a:bodyPr/>
        <a:lstStyle/>
        <a:p>
          <a:endParaRPr lang="pt-BR"/>
        </a:p>
      </dgm:t>
    </dgm:pt>
    <dgm:pt modelId="{39F10487-10E3-40BC-BF9E-3B4C19FAD84A}" type="sibTrans" cxnId="{7EA42841-CCD4-414D-B8E0-5A3DC58A6063}">
      <dgm:prSet/>
      <dgm:spPr/>
      <dgm:t>
        <a:bodyPr/>
        <a:lstStyle/>
        <a:p>
          <a:endParaRPr lang="pt-BR"/>
        </a:p>
      </dgm:t>
    </dgm:pt>
    <dgm:pt modelId="{68DCA55F-91D0-45C4-B5BD-6AE3F4317057}">
      <dgm:prSet phldrT="[Texto]"/>
      <dgm:spPr>
        <a:solidFill>
          <a:schemeClr val="accent6"/>
        </a:solidFill>
      </dgm:spPr>
      <dgm:t>
        <a:bodyPr/>
        <a:lstStyle/>
        <a:p>
          <a:r>
            <a:rPr lang="pt-BR"/>
            <a:t>Império</a:t>
          </a:r>
        </a:p>
      </dgm:t>
    </dgm:pt>
    <dgm:pt modelId="{A73FFC38-FBA1-4BE0-A696-5DAF1A501C91}" type="parTrans" cxnId="{B3B05A28-FB86-40BF-823C-51A8B69A9394}">
      <dgm:prSet/>
      <dgm:spPr/>
      <dgm:t>
        <a:bodyPr/>
        <a:lstStyle/>
        <a:p>
          <a:endParaRPr lang="pt-BR"/>
        </a:p>
      </dgm:t>
    </dgm:pt>
    <dgm:pt modelId="{5B5B4D5B-93FD-4B5D-BAA9-BE95A939ACED}" type="sibTrans" cxnId="{B3B05A28-FB86-40BF-823C-51A8B69A9394}">
      <dgm:prSet/>
      <dgm:spPr/>
      <dgm:t>
        <a:bodyPr/>
        <a:lstStyle/>
        <a:p>
          <a:endParaRPr lang="pt-BR"/>
        </a:p>
      </dgm:t>
    </dgm:pt>
    <dgm:pt modelId="{9D6BEB78-C400-42D4-A782-76F5FED960C9}" type="pres">
      <dgm:prSet presAssocID="{5399D323-2EC2-40CD-B1A1-CA73A03EE7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19A9F4E-17ED-43EC-B020-62AECB2852EB}" type="pres">
      <dgm:prSet presAssocID="{DD7AE392-0731-492C-A1CF-9016E0A5C5EF}" presName="hierRoot1" presStyleCnt="0">
        <dgm:presLayoutVars>
          <dgm:hierBranch val="init"/>
        </dgm:presLayoutVars>
      </dgm:prSet>
      <dgm:spPr/>
    </dgm:pt>
    <dgm:pt modelId="{9F79CBA3-B681-49ED-8ECA-9189826460C4}" type="pres">
      <dgm:prSet presAssocID="{DD7AE392-0731-492C-A1CF-9016E0A5C5EF}" presName="rootComposite1" presStyleCnt="0"/>
      <dgm:spPr/>
    </dgm:pt>
    <dgm:pt modelId="{85AC537B-2C15-4203-B2DB-999CEAA1EC30}" type="pres">
      <dgm:prSet presAssocID="{DD7AE392-0731-492C-A1CF-9016E0A5C5E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4CD54D-6421-491D-B9C6-15AD73A3421E}" type="pres">
      <dgm:prSet presAssocID="{DD7AE392-0731-492C-A1CF-9016E0A5C5EF}" presName="rootConnector1" presStyleLbl="node1" presStyleIdx="0" presStyleCnt="0"/>
      <dgm:spPr/>
      <dgm:t>
        <a:bodyPr/>
        <a:lstStyle/>
        <a:p>
          <a:endParaRPr lang="pt-BR"/>
        </a:p>
      </dgm:t>
    </dgm:pt>
    <dgm:pt modelId="{0F78EC04-4680-433F-A296-B7DB3311150E}" type="pres">
      <dgm:prSet presAssocID="{DD7AE392-0731-492C-A1CF-9016E0A5C5EF}" presName="hierChild2" presStyleCnt="0"/>
      <dgm:spPr/>
    </dgm:pt>
    <dgm:pt modelId="{A4AC61DD-7D61-4000-A29B-8287ADE798F4}" type="pres">
      <dgm:prSet presAssocID="{9557851B-33A4-4465-8B01-81AA9A7A4167}" presName="Name37" presStyleLbl="parChTrans1D2" presStyleIdx="0" presStyleCnt="3"/>
      <dgm:spPr/>
      <dgm:t>
        <a:bodyPr/>
        <a:lstStyle/>
        <a:p>
          <a:endParaRPr lang="pt-BR"/>
        </a:p>
      </dgm:t>
    </dgm:pt>
    <dgm:pt modelId="{52D3906F-8501-41D2-A569-E52FFF3BEA10}" type="pres">
      <dgm:prSet presAssocID="{B9BC632C-E3B5-46BE-B8C1-55793FB71A9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158E1E07-8197-4930-8BF5-5DF93079FC3A}" type="pres">
      <dgm:prSet presAssocID="{B9BC632C-E3B5-46BE-B8C1-55793FB71A9E}" presName="rootComposite" presStyleCnt="0"/>
      <dgm:spPr/>
      <dgm:t>
        <a:bodyPr/>
        <a:lstStyle/>
        <a:p>
          <a:endParaRPr lang="pt-BR"/>
        </a:p>
      </dgm:t>
    </dgm:pt>
    <dgm:pt modelId="{2294243C-AC8C-4938-8015-A1F49021EDEB}" type="pres">
      <dgm:prSet presAssocID="{B9BC632C-E3B5-46BE-B8C1-55793FB71A9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E06198-2A73-44B6-B770-91D6109476FD}" type="pres">
      <dgm:prSet presAssocID="{B9BC632C-E3B5-46BE-B8C1-55793FB71A9E}" presName="rootConnector" presStyleLbl="node2" presStyleIdx="0" presStyleCnt="3"/>
      <dgm:spPr/>
      <dgm:t>
        <a:bodyPr/>
        <a:lstStyle/>
        <a:p>
          <a:endParaRPr lang="pt-BR"/>
        </a:p>
      </dgm:t>
    </dgm:pt>
    <dgm:pt modelId="{E7791955-1BA3-4027-9C4F-CEF90A95B0CF}" type="pres">
      <dgm:prSet presAssocID="{B9BC632C-E3B5-46BE-B8C1-55793FB71A9E}" presName="hierChild4" presStyleCnt="0"/>
      <dgm:spPr/>
      <dgm:t>
        <a:bodyPr/>
        <a:lstStyle/>
        <a:p>
          <a:endParaRPr lang="pt-BR"/>
        </a:p>
      </dgm:t>
    </dgm:pt>
    <dgm:pt modelId="{111DD4FF-9501-4D71-AA00-94C6EC65C672}" type="pres">
      <dgm:prSet presAssocID="{B9BC632C-E3B5-46BE-B8C1-55793FB71A9E}" presName="hierChild5" presStyleCnt="0"/>
      <dgm:spPr/>
      <dgm:t>
        <a:bodyPr/>
        <a:lstStyle/>
        <a:p>
          <a:endParaRPr lang="pt-BR"/>
        </a:p>
      </dgm:t>
    </dgm:pt>
    <dgm:pt modelId="{9D87FB38-0C57-46A7-BA1E-BDB2D2797F8D}" type="pres">
      <dgm:prSet presAssocID="{0C21A13F-689C-4C23-A569-3302F3FDB903}" presName="Name37" presStyleLbl="parChTrans1D2" presStyleIdx="1" presStyleCnt="3"/>
      <dgm:spPr/>
      <dgm:t>
        <a:bodyPr/>
        <a:lstStyle/>
        <a:p>
          <a:endParaRPr lang="pt-BR"/>
        </a:p>
      </dgm:t>
    </dgm:pt>
    <dgm:pt modelId="{535009A7-0D8D-46C6-AD32-9B33B0790295}" type="pres">
      <dgm:prSet presAssocID="{D193976E-A290-4839-9E52-9D99B3B96CE9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038CB710-C8D8-4AC2-8FC9-456E6F0B98F5}" type="pres">
      <dgm:prSet presAssocID="{D193976E-A290-4839-9E52-9D99B3B96CE9}" presName="rootComposite" presStyleCnt="0"/>
      <dgm:spPr/>
      <dgm:t>
        <a:bodyPr/>
        <a:lstStyle/>
        <a:p>
          <a:endParaRPr lang="pt-BR"/>
        </a:p>
      </dgm:t>
    </dgm:pt>
    <dgm:pt modelId="{26BC0607-0BC3-44F7-86B4-28CE9A58BD22}" type="pres">
      <dgm:prSet presAssocID="{D193976E-A290-4839-9E52-9D99B3B96CE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FA8CC0-0781-42A5-9CA3-7DF7E208FBDC}" type="pres">
      <dgm:prSet presAssocID="{D193976E-A290-4839-9E52-9D99B3B96CE9}" presName="rootConnector" presStyleLbl="node2" presStyleIdx="1" presStyleCnt="3"/>
      <dgm:spPr/>
      <dgm:t>
        <a:bodyPr/>
        <a:lstStyle/>
        <a:p>
          <a:endParaRPr lang="pt-BR"/>
        </a:p>
      </dgm:t>
    </dgm:pt>
    <dgm:pt modelId="{36961120-E851-409E-8684-2994F43087E6}" type="pres">
      <dgm:prSet presAssocID="{D193976E-A290-4839-9E52-9D99B3B96CE9}" presName="hierChild4" presStyleCnt="0"/>
      <dgm:spPr/>
      <dgm:t>
        <a:bodyPr/>
        <a:lstStyle/>
        <a:p>
          <a:endParaRPr lang="pt-BR"/>
        </a:p>
      </dgm:t>
    </dgm:pt>
    <dgm:pt modelId="{092CDCD8-7C4B-40B5-8FF5-DB8817B12CF0}" type="pres">
      <dgm:prSet presAssocID="{A1DEB266-F5A5-4484-B5C9-AE6A1C19CADB}" presName="Name35" presStyleLbl="parChTrans1D3" presStyleIdx="0" presStyleCnt="3"/>
      <dgm:spPr/>
      <dgm:t>
        <a:bodyPr/>
        <a:lstStyle/>
        <a:p>
          <a:endParaRPr lang="pt-BR"/>
        </a:p>
      </dgm:t>
    </dgm:pt>
    <dgm:pt modelId="{B1DE7CDC-012E-4DE5-B9F6-F7C30D31288D}" type="pres">
      <dgm:prSet presAssocID="{68A848C8-8995-473A-9CF1-D96D2F228BD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62F9EEAB-5A61-452C-BC2F-C8E3504241D4}" type="pres">
      <dgm:prSet presAssocID="{68A848C8-8995-473A-9CF1-D96D2F228BDA}" presName="rootComposite" presStyleCnt="0"/>
      <dgm:spPr/>
      <dgm:t>
        <a:bodyPr/>
        <a:lstStyle/>
        <a:p>
          <a:endParaRPr lang="pt-BR"/>
        </a:p>
      </dgm:t>
    </dgm:pt>
    <dgm:pt modelId="{319C6144-3BA5-441E-8A11-2127F3C7068B}" type="pres">
      <dgm:prSet presAssocID="{68A848C8-8995-473A-9CF1-D96D2F228BD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65D76C-F55F-4D5D-B774-92F18370554D}" type="pres">
      <dgm:prSet presAssocID="{68A848C8-8995-473A-9CF1-D96D2F228BDA}" presName="rootConnector" presStyleLbl="node3" presStyleIdx="0" presStyleCnt="3"/>
      <dgm:spPr/>
      <dgm:t>
        <a:bodyPr/>
        <a:lstStyle/>
        <a:p>
          <a:endParaRPr lang="pt-BR"/>
        </a:p>
      </dgm:t>
    </dgm:pt>
    <dgm:pt modelId="{631ED23F-FBC3-4751-BF5B-0D3FA0C4D310}" type="pres">
      <dgm:prSet presAssocID="{68A848C8-8995-473A-9CF1-D96D2F228BDA}" presName="hierChild4" presStyleCnt="0"/>
      <dgm:spPr/>
      <dgm:t>
        <a:bodyPr/>
        <a:lstStyle/>
        <a:p>
          <a:endParaRPr lang="pt-BR"/>
        </a:p>
      </dgm:t>
    </dgm:pt>
    <dgm:pt modelId="{775D1F42-F9ED-45D3-BCEA-0601F9C78821}" type="pres">
      <dgm:prSet presAssocID="{68A848C8-8995-473A-9CF1-D96D2F228BDA}" presName="hierChild5" presStyleCnt="0"/>
      <dgm:spPr/>
      <dgm:t>
        <a:bodyPr/>
        <a:lstStyle/>
        <a:p>
          <a:endParaRPr lang="pt-BR"/>
        </a:p>
      </dgm:t>
    </dgm:pt>
    <dgm:pt modelId="{8ADB6543-8EB8-46AE-A952-49C9F341CFC3}" type="pres">
      <dgm:prSet presAssocID="{C40C7D59-560F-41BC-A2D6-AEC36E96A8A4}" presName="Name35" presStyleLbl="parChTrans1D3" presStyleIdx="1" presStyleCnt="3"/>
      <dgm:spPr/>
      <dgm:t>
        <a:bodyPr/>
        <a:lstStyle/>
        <a:p>
          <a:endParaRPr lang="pt-BR"/>
        </a:p>
      </dgm:t>
    </dgm:pt>
    <dgm:pt modelId="{68D1E1BA-78FB-4186-85A8-4DD01CF395EC}" type="pres">
      <dgm:prSet presAssocID="{0BE38FD6-665A-46EA-8681-FB0645FFAF93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9452B180-5B79-4912-9F87-4AF4A84644CE}" type="pres">
      <dgm:prSet presAssocID="{0BE38FD6-665A-46EA-8681-FB0645FFAF93}" presName="rootComposite" presStyleCnt="0"/>
      <dgm:spPr/>
      <dgm:t>
        <a:bodyPr/>
        <a:lstStyle/>
        <a:p>
          <a:endParaRPr lang="pt-BR"/>
        </a:p>
      </dgm:t>
    </dgm:pt>
    <dgm:pt modelId="{3C33171B-2782-47AF-B47D-FAECD421A1D0}" type="pres">
      <dgm:prSet presAssocID="{0BE38FD6-665A-46EA-8681-FB0645FFAF93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14D588-DD4D-4237-AAD1-E0197A7AAA81}" type="pres">
      <dgm:prSet presAssocID="{0BE38FD6-665A-46EA-8681-FB0645FFAF93}" presName="rootConnector" presStyleLbl="node3" presStyleIdx="1" presStyleCnt="3"/>
      <dgm:spPr/>
      <dgm:t>
        <a:bodyPr/>
        <a:lstStyle/>
        <a:p>
          <a:endParaRPr lang="pt-BR"/>
        </a:p>
      </dgm:t>
    </dgm:pt>
    <dgm:pt modelId="{4E6E507A-A287-40B6-9523-AE033C1BA4E1}" type="pres">
      <dgm:prSet presAssocID="{0BE38FD6-665A-46EA-8681-FB0645FFAF93}" presName="hierChild4" presStyleCnt="0"/>
      <dgm:spPr/>
      <dgm:t>
        <a:bodyPr/>
        <a:lstStyle/>
        <a:p>
          <a:endParaRPr lang="pt-BR"/>
        </a:p>
      </dgm:t>
    </dgm:pt>
    <dgm:pt modelId="{48C334A5-D7BF-477D-B450-5C34F35C06A6}" type="pres">
      <dgm:prSet presAssocID="{0BE38FD6-665A-46EA-8681-FB0645FFAF93}" presName="hierChild5" presStyleCnt="0"/>
      <dgm:spPr/>
      <dgm:t>
        <a:bodyPr/>
        <a:lstStyle/>
        <a:p>
          <a:endParaRPr lang="pt-BR"/>
        </a:p>
      </dgm:t>
    </dgm:pt>
    <dgm:pt modelId="{FD1EFEF9-92F5-4311-B45C-312470D75AA2}" type="pres">
      <dgm:prSet presAssocID="{3E54723D-5B18-4E8F-83A2-69373DE3FC0C}" presName="Name35" presStyleLbl="parChTrans1D3" presStyleIdx="2" presStyleCnt="3"/>
      <dgm:spPr/>
      <dgm:t>
        <a:bodyPr/>
        <a:lstStyle/>
        <a:p>
          <a:endParaRPr lang="pt-BR"/>
        </a:p>
      </dgm:t>
    </dgm:pt>
    <dgm:pt modelId="{052DB075-B4EF-4593-9245-3DAD05368EE9}" type="pres">
      <dgm:prSet presAssocID="{48D3DCE2-2741-4A7F-9A94-8F312D6C100D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377924A1-353A-49EB-A8A5-593DE29E0974}" type="pres">
      <dgm:prSet presAssocID="{48D3DCE2-2741-4A7F-9A94-8F312D6C100D}" presName="rootComposite" presStyleCnt="0"/>
      <dgm:spPr/>
      <dgm:t>
        <a:bodyPr/>
        <a:lstStyle/>
        <a:p>
          <a:endParaRPr lang="pt-BR"/>
        </a:p>
      </dgm:t>
    </dgm:pt>
    <dgm:pt modelId="{7BA02772-1152-4F0D-8616-42AF6F16E972}" type="pres">
      <dgm:prSet presAssocID="{48D3DCE2-2741-4A7F-9A94-8F312D6C100D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40F95E-107D-407A-9DFE-17860C762960}" type="pres">
      <dgm:prSet presAssocID="{48D3DCE2-2741-4A7F-9A94-8F312D6C100D}" presName="rootConnector" presStyleLbl="node3" presStyleIdx="2" presStyleCnt="3"/>
      <dgm:spPr/>
      <dgm:t>
        <a:bodyPr/>
        <a:lstStyle/>
        <a:p>
          <a:endParaRPr lang="pt-BR"/>
        </a:p>
      </dgm:t>
    </dgm:pt>
    <dgm:pt modelId="{0BAC52BA-7E73-4CCC-B616-2855C0EC5A91}" type="pres">
      <dgm:prSet presAssocID="{48D3DCE2-2741-4A7F-9A94-8F312D6C100D}" presName="hierChild4" presStyleCnt="0"/>
      <dgm:spPr/>
      <dgm:t>
        <a:bodyPr/>
        <a:lstStyle/>
        <a:p>
          <a:endParaRPr lang="pt-BR"/>
        </a:p>
      </dgm:t>
    </dgm:pt>
    <dgm:pt modelId="{CB53E0DA-0AB1-4706-883D-4AF10643AA67}" type="pres">
      <dgm:prSet presAssocID="{48D3DCE2-2741-4A7F-9A94-8F312D6C100D}" presName="hierChild5" presStyleCnt="0"/>
      <dgm:spPr/>
      <dgm:t>
        <a:bodyPr/>
        <a:lstStyle/>
        <a:p>
          <a:endParaRPr lang="pt-BR"/>
        </a:p>
      </dgm:t>
    </dgm:pt>
    <dgm:pt modelId="{CD9748BE-42E9-4980-8A40-1225B10EF4E4}" type="pres">
      <dgm:prSet presAssocID="{D193976E-A290-4839-9E52-9D99B3B96CE9}" presName="hierChild5" presStyleCnt="0"/>
      <dgm:spPr/>
      <dgm:t>
        <a:bodyPr/>
        <a:lstStyle/>
        <a:p>
          <a:endParaRPr lang="pt-BR"/>
        </a:p>
      </dgm:t>
    </dgm:pt>
    <dgm:pt modelId="{C103B70C-DEB0-4463-8295-ABD268C60EDD}" type="pres">
      <dgm:prSet presAssocID="{A73FFC38-FBA1-4BE0-A696-5DAF1A501C91}" presName="Name37" presStyleLbl="parChTrans1D2" presStyleIdx="2" presStyleCnt="3"/>
      <dgm:spPr/>
      <dgm:t>
        <a:bodyPr/>
        <a:lstStyle/>
        <a:p>
          <a:endParaRPr lang="pt-BR"/>
        </a:p>
      </dgm:t>
    </dgm:pt>
    <dgm:pt modelId="{F21E42F3-557C-4F21-860A-3F7D99814415}" type="pres">
      <dgm:prSet presAssocID="{68DCA55F-91D0-45C4-B5BD-6AE3F4317057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9865DBC1-1480-42E4-8F8C-AAFB7EF0F30A}" type="pres">
      <dgm:prSet presAssocID="{68DCA55F-91D0-45C4-B5BD-6AE3F4317057}" presName="rootComposite" presStyleCnt="0"/>
      <dgm:spPr/>
      <dgm:t>
        <a:bodyPr/>
        <a:lstStyle/>
        <a:p>
          <a:endParaRPr lang="pt-BR"/>
        </a:p>
      </dgm:t>
    </dgm:pt>
    <dgm:pt modelId="{3E14E05E-0474-4406-B3D9-C6910D9A079C}" type="pres">
      <dgm:prSet presAssocID="{68DCA55F-91D0-45C4-B5BD-6AE3F431705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4DFB29-16CF-459A-8967-7B29DDBBEE9E}" type="pres">
      <dgm:prSet presAssocID="{68DCA55F-91D0-45C4-B5BD-6AE3F4317057}" presName="rootConnector" presStyleLbl="node2" presStyleIdx="2" presStyleCnt="3"/>
      <dgm:spPr/>
      <dgm:t>
        <a:bodyPr/>
        <a:lstStyle/>
        <a:p>
          <a:endParaRPr lang="pt-BR"/>
        </a:p>
      </dgm:t>
    </dgm:pt>
    <dgm:pt modelId="{BECB2575-E250-42DA-8CE5-43A4AE7B93FA}" type="pres">
      <dgm:prSet presAssocID="{68DCA55F-91D0-45C4-B5BD-6AE3F4317057}" presName="hierChild4" presStyleCnt="0"/>
      <dgm:spPr/>
      <dgm:t>
        <a:bodyPr/>
        <a:lstStyle/>
        <a:p>
          <a:endParaRPr lang="pt-BR"/>
        </a:p>
      </dgm:t>
    </dgm:pt>
    <dgm:pt modelId="{71FE042E-A6FA-4B0D-9F22-1246AFC52FC2}" type="pres">
      <dgm:prSet presAssocID="{68DCA55F-91D0-45C4-B5BD-6AE3F4317057}" presName="hierChild5" presStyleCnt="0"/>
      <dgm:spPr/>
      <dgm:t>
        <a:bodyPr/>
        <a:lstStyle/>
        <a:p>
          <a:endParaRPr lang="pt-BR"/>
        </a:p>
      </dgm:t>
    </dgm:pt>
    <dgm:pt modelId="{BAA109BA-3333-4F93-A23F-E38A8936AB32}" type="pres">
      <dgm:prSet presAssocID="{DD7AE392-0731-492C-A1CF-9016E0A5C5EF}" presName="hierChild3" presStyleCnt="0"/>
      <dgm:spPr/>
    </dgm:pt>
  </dgm:ptLst>
  <dgm:cxnLst>
    <dgm:cxn modelId="{0A6C2713-14BC-4645-97AE-9D23D22CA08E}" type="presOf" srcId="{9557851B-33A4-4465-8B01-81AA9A7A4167}" destId="{A4AC61DD-7D61-4000-A29B-8287ADE798F4}" srcOrd="0" destOrd="0" presId="urn:microsoft.com/office/officeart/2005/8/layout/orgChart1"/>
    <dgm:cxn modelId="{A88EF4EE-FD6D-4E1B-ACC1-56943D574A95}" type="presOf" srcId="{A1DEB266-F5A5-4484-B5C9-AE6A1C19CADB}" destId="{092CDCD8-7C4B-40B5-8FF5-DB8817B12CF0}" srcOrd="0" destOrd="0" presId="urn:microsoft.com/office/officeart/2005/8/layout/orgChart1"/>
    <dgm:cxn modelId="{58F5FB27-B2B2-4126-AC5A-5A3BF687EFEF}" type="presOf" srcId="{68A848C8-8995-473A-9CF1-D96D2F228BDA}" destId="{9F65D76C-F55F-4D5D-B774-92F18370554D}" srcOrd="1" destOrd="0" presId="urn:microsoft.com/office/officeart/2005/8/layout/orgChart1"/>
    <dgm:cxn modelId="{02EA8C46-2C6A-4B93-A02A-5EC6FF2C6C93}" type="presOf" srcId="{3E54723D-5B18-4E8F-83A2-69373DE3FC0C}" destId="{FD1EFEF9-92F5-4311-B45C-312470D75AA2}" srcOrd="0" destOrd="0" presId="urn:microsoft.com/office/officeart/2005/8/layout/orgChart1"/>
    <dgm:cxn modelId="{194C4D4C-85A7-43F6-B180-5CA4CC07C106}" type="presOf" srcId="{B9BC632C-E3B5-46BE-B8C1-55793FB71A9E}" destId="{2294243C-AC8C-4938-8015-A1F49021EDEB}" srcOrd="0" destOrd="0" presId="urn:microsoft.com/office/officeart/2005/8/layout/orgChart1"/>
    <dgm:cxn modelId="{F67A4907-BD34-4CDD-A8FE-15FFCB89876F}" type="presOf" srcId="{0BE38FD6-665A-46EA-8681-FB0645FFAF93}" destId="{5314D588-DD4D-4237-AAD1-E0197A7AAA81}" srcOrd="1" destOrd="0" presId="urn:microsoft.com/office/officeart/2005/8/layout/orgChart1"/>
    <dgm:cxn modelId="{8B1B7CF4-0A61-457F-A994-EB46842BBA85}" type="presOf" srcId="{5399D323-2EC2-40CD-B1A1-CA73A03EE7C9}" destId="{9D6BEB78-C400-42D4-A782-76F5FED960C9}" srcOrd="0" destOrd="0" presId="urn:microsoft.com/office/officeart/2005/8/layout/orgChart1"/>
    <dgm:cxn modelId="{1EA16288-9EDF-48D6-909B-C2B9E9A4677A}" type="presOf" srcId="{48D3DCE2-2741-4A7F-9A94-8F312D6C100D}" destId="{A440F95E-107D-407A-9DFE-17860C762960}" srcOrd="1" destOrd="0" presId="urn:microsoft.com/office/officeart/2005/8/layout/orgChart1"/>
    <dgm:cxn modelId="{5FF0293C-907D-4324-AB93-BE5493B72FE5}" type="presOf" srcId="{68DCA55F-91D0-45C4-B5BD-6AE3F4317057}" destId="{C34DFB29-16CF-459A-8967-7B29DDBBEE9E}" srcOrd="1" destOrd="0" presId="urn:microsoft.com/office/officeart/2005/8/layout/orgChart1"/>
    <dgm:cxn modelId="{2BD75482-621C-4F8B-89C4-EEB84707CFAD}" srcId="{DD7AE392-0731-492C-A1CF-9016E0A5C5EF}" destId="{B9BC632C-E3B5-46BE-B8C1-55793FB71A9E}" srcOrd="0" destOrd="0" parTransId="{9557851B-33A4-4465-8B01-81AA9A7A4167}" sibTransId="{3262364B-5FD4-44F0-8DEC-210A24AC3B41}"/>
    <dgm:cxn modelId="{793AC0DC-BB5D-4156-ACD4-B8AB7E53B6E3}" srcId="{D193976E-A290-4839-9E52-9D99B3B96CE9}" destId="{0BE38FD6-665A-46EA-8681-FB0645FFAF93}" srcOrd="1" destOrd="0" parTransId="{C40C7D59-560F-41BC-A2D6-AEC36E96A8A4}" sibTransId="{F37179E2-1090-4399-A460-EE8CCCE2FF0E}"/>
    <dgm:cxn modelId="{DE82B5C8-2BE7-4C25-AE9D-2275536993AC}" srcId="{D193976E-A290-4839-9E52-9D99B3B96CE9}" destId="{68A848C8-8995-473A-9CF1-D96D2F228BDA}" srcOrd="0" destOrd="0" parTransId="{A1DEB266-F5A5-4484-B5C9-AE6A1C19CADB}" sibTransId="{D0927CC1-EFA8-4335-933A-EB470BE14B6B}"/>
    <dgm:cxn modelId="{5B5E46C1-799F-48C9-8A5B-433020DE7F46}" type="presOf" srcId="{C40C7D59-560F-41BC-A2D6-AEC36E96A8A4}" destId="{8ADB6543-8EB8-46AE-A952-49C9F341CFC3}" srcOrd="0" destOrd="0" presId="urn:microsoft.com/office/officeart/2005/8/layout/orgChart1"/>
    <dgm:cxn modelId="{094B087D-BE9B-417D-9DAC-109245AD9E31}" type="presOf" srcId="{48D3DCE2-2741-4A7F-9A94-8F312D6C100D}" destId="{7BA02772-1152-4F0D-8616-42AF6F16E972}" srcOrd="0" destOrd="0" presId="urn:microsoft.com/office/officeart/2005/8/layout/orgChart1"/>
    <dgm:cxn modelId="{F13C9120-8B00-4FF8-BA93-FE900EB5B4BE}" type="presOf" srcId="{D193976E-A290-4839-9E52-9D99B3B96CE9}" destId="{5DFA8CC0-0781-42A5-9CA3-7DF7E208FBDC}" srcOrd="1" destOrd="0" presId="urn:microsoft.com/office/officeart/2005/8/layout/orgChart1"/>
    <dgm:cxn modelId="{1ADF122B-8A32-4CEA-954D-069E0967CF6A}" type="presOf" srcId="{D193976E-A290-4839-9E52-9D99B3B96CE9}" destId="{26BC0607-0BC3-44F7-86B4-28CE9A58BD22}" srcOrd="0" destOrd="0" presId="urn:microsoft.com/office/officeart/2005/8/layout/orgChart1"/>
    <dgm:cxn modelId="{0E51676D-240A-4027-9943-D0831A0C29C7}" type="presOf" srcId="{0C21A13F-689C-4C23-A569-3302F3FDB903}" destId="{9D87FB38-0C57-46A7-BA1E-BDB2D2797F8D}" srcOrd="0" destOrd="0" presId="urn:microsoft.com/office/officeart/2005/8/layout/orgChart1"/>
    <dgm:cxn modelId="{F070732C-C504-4E4D-8776-236B6D53CFCA}" type="presOf" srcId="{68A848C8-8995-473A-9CF1-D96D2F228BDA}" destId="{319C6144-3BA5-441E-8A11-2127F3C7068B}" srcOrd="0" destOrd="0" presId="urn:microsoft.com/office/officeart/2005/8/layout/orgChart1"/>
    <dgm:cxn modelId="{8BA364DB-E24A-4035-9904-5CB2320308FC}" type="presOf" srcId="{B9BC632C-E3B5-46BE-B8C1-55793FB71A9E}" destId="{ADE06198-2A73-44B6-B770-91D6109476FD}" srcOrd="1" destOrd="0" presId="urn:microsoft.com/office/officeart/2005/8/layout/orgChart1"/>
    <dgm:cxn modelId="{21F41C45-3017-4476-9DB6-4072081D288B}" type="presOf" srcId="{A73FFC38-FBA1-4BE0-A696-5DAF1A501C91}" destId="{C103B70C-DEB0-4463-8295-ABD268C60EDD}" srcOrd="0" destOrd="0" presId="urn:microsoft.com/office/officeart/2005/8/layout/orgChart1"/>
    <dgm:cxn modelId="{7EA42841-CCD4-414D-B8E0-5A3DC58A6063}" srcId="{5399D323-2EC2-40CD-B1A1-CA73A03EE7C9}" destId="{DD7AE392-0731-492C-A1CF-9016E0A5C5EF}" srcOrd="0" destOrd="0" parTransId="{4F0828F1-CB74-4F65-B757-48C435B851E3}" sibTransId="{39F10487-10E3-40BC-BF9E-3B4C19FAD84A}"/>
    <dgm:cxn modelId="{519F1DC7-AE28-49DC-8B00-BAB36C6B334D}" type="presOf" srcId="{68DCA55F-91D0-45C4-B5BD-6AE3F4317057}" destId="{3E14E05E-0474-4406-B3D9-C6910D9A079C}" srcOrd="0" destOrd="0" presId="urn:microsoft.com/office/officeart/2005/8/layout/orgChart1"/>
    <dgm:cxn modelId="{0C3F31DB-18E7-4F2C-AB27-E0547F698452}" type="presOf" srcId="{DD7AE392-0731-492C-A1CF-9016E0A5C5EF}" destId="{85AC537B-2C15-4203-B2DB-999CEAA1EC30}" srcOrd="0" destOrd="0" presId="urn:microsoft.com/office/officeart/2005/8/layout/orgChart1"/>
    <dgm:cxn modelId="{B3B05A28-FB86-40BF-823C-51A8B69A9394}" srcId="{DD7AE392-0731-492C-A1CF-9016E0A5C5EF}" destId="{68DCA55F-91D0-45C4-B5BD-6AE3F4317057}" srcOrd="2" destOrd="0" parTransId="{A73FFC38-FBA1-4BE0-A696-5DAF1A501C91}" sibTransId="{5B5B4D5B-93FD-4B5D-BAA9-BE95A939ACED}"/>
    <dgm:cxn modelId="{EF686957-E6F5-4127-BC48-14FA55D9CAE9}" srcId="{D193976E-A290-4839-9E52-9D99B3B96CE9}" destId="{48D3DCE2-2741-4A7F-9A94-8F312D6C100D}" srcOrd="2" destOrd="0" parTransId="{3E54723D-5B18-4E8F-83A2-69373DE3FC0C}" sibTransId="{7B9177F6-9BE8-4165-88B5-19C732933A83}"/>
    <dgm:cxn modelId="{04C8DC49-F285-48AC-9212-0D73551194C0}" type="presOf" srcId="{0BE38FD6-665A-46EA-8681-FB0645FFAF93}" destId="{3C33171B-2782-47AF-B47D-FAECD421A1D0}" srcOrd="0" destOrd="0" presId="urn:microsoft.com/office/officeart/2005/8/layout/orgChart1"/>
    <dgm:cxn modelId="{5C37C004-7A57-458E-B283-DD24F186ECFA}" type="presOf" srcId="{DD7AE392-0731-492C-A1CF-9016E0A5C5EF}" destId="{394CD54D-6421-491D-B9C6-15AD73A3421E}" srcOrd="1" destOrd="0" presId="urn:microsoft.com/office/officeart/2005/8/layout/orgChart1"/>
    <dgm:cxn modelId="{1C1FFD75-EAA6-4EDD-85AC-B5C2BED0168A}" srcId="{DD7AE392-0731-492C-A1CF-9016E0A5C5EF}" destId="{D193976E-A290-4839-9E52-9D99B3B96CE9}" srcOrd="1" destOrd="0" parTransId="{0C21A13F-689C-4C23-A569-3302F3FDB903}" sibTransId="{68C04084-D91A-4F00-9EDE-DE66685A4BFE}"/>
    <dgm:cxn modelId="{CD491ABD-F0C3-4F28-830C-0B2E8F470582}" type="presParOf" srcId="{9D6BEB78-C400-42D4-A782-76F5FED960C9}" destId="{C19A9F4E-17ED-43EC-B020-62AECB2852EB}" srcOrd="0" destOrd="0" presId="urn:microsoft.com/office/officeart/2005/8/layout/orgChart1"/>
    <dgm:cxn modelId="{00FD58F0-CAC2-4A5B-90B3-15BF1EEDC7A8}" type="presParOf" srcId="{C19A9F4E-17ED-43EC-B020-62AECB2852EB}" destId="{9F79CBA3-B681-49ED-8ECA-9189826460C4}" srcOrd="0" destOrd="0" presId="urn:microsoft.com/office/officeart/2005/8/layout/orgChart1"/>
    <dgm:cxn modelId="{38FB70C3-235B-4DCC-897B-9D6B5E6BE835}" type="presParOf" srcId="{9F79CBA3-B681-49ED-8ECA-9189826460C4}" destId="{85AC537B-2C15-4203-B2DB-999CEAA1EC30}" srcOrd="0" destOrd="0" presId="urn:microsoft.com/office/officeart/2005/8/layout/orgChart1"/>
    <dgm:cxn modelId="{A330F544-23DD-40CF-BD62-D638FBBF0C50}" type="presParOf" srcId="{9F79CBA3-B681-49ED-8ECA-9189826460C4}" destId="{394CD54D-6421-491D-B9C6-15AD73A3421E}" srcOrd="1" destOrd="0" presId="urn:microsoft.com/office/officeart/2005/8/layout/orgChart1"/>
    <dgm:cxn modelId="{DCBD80E0-B80A-4E90-963F-4CEE9311CF27}" type="presParOf" srcId="{C19A9F4E-17ED-43EC-B020-62AECB2852EB}" destId="{0F78EC04-4680-433F-A296-B7DB3311150E}" srcOrd="1" destOrd="0" presId="urn:microsoft.com/office/officeart/2005/8/layout/orgChart1"/>
    <dgm:cxn modelId="{DE37E9A0-0D79-4427-8167-00730C1E89AD}" type="presParOf" srcId="{0F78EC04-4680-433F-A296-B7DB3311150E}" destId="{A4AC61DD-7D61-4000-A29B-8287ADE798F4}" srcOrd="0" destOrd="0" presId="urn:microsoft.com/office/officeart/2005/8/layout/orgChart1"/>
    <dgm:cxn modelId="{A14DE01D-46E7-40AC-AD07-E1124AEA2B91}" type="presParOf" srcId="{0F78EC04-4680-433F-A296-B7DB3311150E}" destId="{52D3906F-8501-41D2-A569-E52FFF3BEA10}" srcOrd="1" destOrd="0" presId="urn:microsoft.com/office/officeart/2005/8/layout/orgChart1"/>
    <dgm:cxn modelId="{7A2BB975-57B0-423A-8A64-637C56200517}" type="presParOf" srcId="{52D3906F-8501-41D2-A569-E52FFF3BEA10}" destId="{158E1E07-8197-4930-8BF5-5DF93079FC3A}" srcOrd="0" destOrd="0" presId="urn:microsoft.com/office/officeart/2005/8/layout/orgChart1"/>
    <dgm:cxn modelId="{15E28BA5-708B-420C-BC74-9A8234FAD19A}" type="presParOf" srcId="{158E1E07-8197-4930-8BF5-5DF93079FC3A}" destId="{2294243C-AC8C-4938-8015-A1F49021EDEB}" srcOrd="0" destOrd="0" presId="urn:microsoft.com/office/officeart/2005/8/layout/orgChart1"/>
    <dgm:cxn modelId="{3F21C1D6-E76B-4170-9932-05B8454A1891}" type="presParOf" srcId="{158E1E07-8197-4930-8BF5-5DF93079FC3A}" destId="{ADE06198-2A73-44B6-B770-91D6109476FD}" srcOrd="1" destOrd="0" presId="urn:microsoft.com/office/officeart/2005/8/layout/orgChart1"/>
    <dgm:cxn modelId="{8247FA97-2F2D-4DFE-B8F6-EEA7459120B3}" type="presParOf" srcId="{52D3906F-8501-41D2-A569-E52FFF3BEA10}" destId="{E7791955-1BA3-4027-9C4F-CEF90A95B0CF}" srcOrd="1" destOrd="0" presId="urn:microsoft.com/office/officeart/2005/8/layout/orgChart1"/>
    <dgm:cxn modelId="{69A6387C-F892-49F1-8991-B5785E180C2C}" type="presParOf" srcId="{52D3906F-8501-41D2-A569-E52FFF3BEA10}" destId="{111DD4FF-9501-4D71-AA00-94C6EC65C672}" srcOrd="2" destOrd="0" presId="urn:microsoft.com/office/officeart/2005/8/layout/orgChart1"/>
    <dgm:cxn modelId="{2B592B2B-60EB-4809-B878-289046E787A6}" type="presParOf" srcId="{0F78EC04-4680-433F-A296-B7DB3311150E}" destId="{9D87FB38-0C57-46A7-BA1E-BDB2D2797F8D}" srcOrd="2" destOrd="0" presId="urn:microsoft.com/office/officeart/2005/8/layout/orgChart1"/>
    <dgm:cxn modelId="{B9B07CF5-2AF0-4FCD-9756-5C10F2203C7E}" type="presParOf" srcId="{0F78EC04-4680-433F-A296-B7DB3311150E}" destId="{535009A7-0D8D-46C6-AD32-9B33B0790295}" srcOrd="3" destOrd="0" presId="urn:microsoft.com/office/officeart/2005/8/layout/orgChart1"/>
    <dgm:cxn modelId="{BFFC2CA2-584D-46AC-AFF5-10D0B062AA01}" type="presParOf" srcId="{535009A7-0D8D-46C6-AD32-9B33B0790295}" destId="{038CB710-C8D8-4AC2-8FC9-456E6F0B98F5}" srcOrd="0" destOrd="0" presId="urn:microsoft.com/office/officeart/2005/8/layout/orgChart1"/>
    <dgm:cxn modelId="{A9695C97-F982-4281-A37A-B348AEAF180D}" type="presParOf" srcId="{038CB710-C8D8-4AC2-8FC9-456E6F0B98F5}" destId="{26BC0607-0BC3-44F7-86B4-28CE9A58BD22}" srcOrd="0" destOrd="0" presId="urn:microsoft.com/office/officeart/2005/8/layout/orgChart1"/>
    <dgm:cxn modelId="{8B2BED37-8E24-45FD-8BFF-4BFA9E118BBD}" type="presParOf" srcId="{038CB710-C8D8-4AC2-8FC9-456E6F0B98F5}" destId="{5DFA8CC0-0781-42A5-9CA3-7DF7E208FBDC}" srcOrd="1" destOrd="0" presId="urn:microsoft.com/office/officeart/2005/8/layout/orgChart1"/>
    <dgm:cxn modelId="{778C62C0-6844-4A0B-94BD-737E0FD18077}" type="presParOf" srcId="{535009A7-0D8D-46C6-AD32-9B33B0790295}" destId="{36961120-E851-409E-8684-2994F43087E6}" srcOrd="1" destOrd="0" presId="urn:microsoft.com/office/officeart/2005/8/layout/orgChart1"/>
    <dgm:cxn modelId="{98DB2743-C426-45F6-9A13-845AF434BD5D}" type="presParOf" srcId="{36961120-E851-409E-8684-2994F43087E6}" destId="{092CDCD8-7C4B-40B5-8FF5-DB8817B12CF0}" srcOrd="0" destOrd="0" presId="urn:microsoft.com/office/officeart/2005/8/layout/orgChart1"/>
    <dgm:cxn modelId="{D939B738-87DE-45A5-9A10-28F551C01AF3}" type="presParOf" srcId="{36961120-E851-409E-8684-2994F43087E6}" destId="{B1DE7CDC-012E-4DE5-B9F6-F7C30D31288D}" srcOrd="1" destOrd="0" presId="urn:microsoft.com/office/officeart/2005/8/layout/orgChart1"/>
    <dgm:cxn modelId="{298A3C28-5781-4299-9358-BDE6A01E62E8}" type="presParOf" srcId="{B1DE7CDC-012E-4DE5-B9F6-F7C30D31288D}" destId="{62F9EEAB-5A61-452C-BC2F-C8E3504241D4}" srcOrd="0" destOrd="0" presId="urn:microsoft.com/office/officeart/2005/8/layout/orgChart1"/>
    <dgm:cxn modelId="{6CC68E90-07D7-4619-B047-E8A8FB3DD7DC}" type="presParOf" srcId="{62F9EEAB-5A61-452C-BC2F-C8E3504241D4}" destId="{319C6144-3BA5-441E-8A11-2127F3C7068B}" srcOrd="0" destOrd="0" presId="urn:microsoft.com/office/officeart/2005/8/layout/orgChart1"/>
    <dgm:cxn modelId="{D51D986A-4C47-4F3D-81AE-F51FFBA3A156}" type="presParOf" srcId="{62F9EEAB-5A61-452C-BC2F-C8E3504241D4}" destId="{9F65D76C-F55F-4D5D-B774-92F18370554D}" srcOrd="1" destOrd="0" presId="urn:microsoft.com/office/officeart/2005/8/layout/orgChart1"/>
    <dgm:cxn modelId="{1DA88A45-7C85-4431-8279-584105267807}" type="presParOf" srcId="{B1DE7CDC-012E-4DE5-B9F6-F7C30D31288D}" destId="{631ED23F-FBC3-4751-BF5B-0D3FA0C4D310}" srcOrd="1" destOrd="0" presId="urn:microsoft.com/office/officeart/2005/8/layout/orgChart1"/>
    <dgm:cxn modelId="{17B73DB3-9C32-43CD-A2C2-B58144CC6FF0}" type="presParOf" srcId="{B1DE7CDC-012E-4DE5-B9F6-F7C30D31288D}" destId="{775D1F42-F9ED-45D3-BCEA-0601F9C78821}" srcOrd="2" destOrd="0" presId="urn:microsoft.com/office/officeart/2005/8/layout/orgChart1"/>
    <dgm:cxn modelId="{B1C6F759-67D3-4878-A14F-280ADF3D1A47}" type="presParOf" srcId="{36961120-E851-409E-8684-2994F43087E6}" destId="{8ADB6543-8EB8-46AE-A952-49C9F341CFC3}" srcOrd="2" destOrd="0" presId="urn:microsoft.com/office/officeart/2005/8/layout/orgChart1"/>
    <dgm:cxn modelId="{26FE7418-B837-4AB4-92D7-1A5EC0EB620B}" type="presParOf" srcId="{36961120-E851-409E-8684-2994F43087E6}" destId="{68D1E1BA-78FB-4186-85A8-4DD01CF395EC}" srcOrd="3" destOrd="0" presId="urn:microsoft.com/office/officeart/2005/8/layout/orgChart1"/>
    <dgm:cxn modelId="{DFE8AC6A-BFD7-48F4-A0B6-4091321FD35E}" type="presParOf" srcId="{68D1E1BA-78FB-4186-85A8-4DD01CF395EC}" destId="{9452B180-5B79-4912-9F87-4AF4A84644CE}" srcOrd="0" destOrd="0" presId="urn:microsoft.com/office/officeart/2005/8/layout/orgChart1"/>
    <dgm:cxn modelId="{FF3ECCF2-73BA-46E6-ACC3-98C7EFBCB2AF}" type="presParOf" srcId="{9452B180-5B79-4912-9F87-4AF4A84644CE}" destId="{3C33171B-2782-47AF-B47D-FAECD421A1D0}" srcOrd="0" destOrd="0" presId="urn:microsoft.com/office/officeart/2005/8/layout/orgChart1"/>
    <dgm:cxn modelId="{272D2162-3B72-4FB1-9A07-905343BBFA09}" type="presParOf" srcId="{9452B180-5B79-4912-9F87-4AF4A84644CE}" destId="{5314D588-DD4D-4237-AAD1-E0197A7AAA81}" srcOrd="1" destOrd="0" presId="urn:microsoft.com/office/officeart/2005/8/layout/orgChart1"/>
    <dgm:cxn modelId="{CB2BE0C4-FDF6-423C-957D-FFE8650D9C80}" type="presParOf" srcId="{68D1E1BA-78FB-4186-85A8-4DD01CF395EC}" destId="{4E6E507A-A287-40B6-9523-AE033C1BA4E1}" srcOrd="1" destOrd="0" presId="urn:microsoft.com/office/officeart/2005/8/layout/orgChart1"/>
    <dgm:cxn modelId="{6FB428CA-C7C6-4250-B34F-7DE8BE8BEC3A}" type="presParOf" srcId="{68D1E1BA-78FB-4186-85A8-4DD01CF395EC}" destId="{48C334A5-D7BF-477D-B450-5C34F35C06A6}" srcOrd="2" destOrd="0" presId="urn:microsoft.com/office/officeart/2005/8/layout/orgChart1"/>
    <dgm:cxn modelId="{DEF192AC-3EEC-4C22-B905-E3F343FD3ACC}" type="presParOf" srcId="{36961120-E851-409E-8684-2994F43087E6}" destId="{FD1EFEF9-92F5-4311-B45C-312470D75AA2}" srcOrd="4" destOrd="0" presId="urn:microsoft.com/office/officeart/2005/8/layout/orgChart1"/>
    <dgm:cxn modelId="{158546A7-C986-4E67-8C24-82403D397B8B}" type="presParOf" srcId="{36961120-E851-409E-8684-2994F43087E6}" destId="{052DB075-B4EF-4593-9245-3DAD05368EE9}" srcOrd="5" destOrd="0" presId="urn:microsoft.com/office/officeart/2005/8/layout/orgChart1"/>
    <dgm:cxn modelId="{094A9E4E-5CA8-4D1A-866D-DFA0F16001F8}" type="presParOf" srcId="{052DB075-B4EF-4593-9245-3DAD05368EE9}" destId="{377924A1-353A-49EB-A8A5-593DE29E0974}" srcOrd="0" destOrd="0" presId="urn:microsoft.com/office/officeart/2005/8/layout/orgChart1"/>
    <dgm:cxn modelId="{8D3A4E24-96A5-4CBB-88DE-E24C5129C998}" type="presParOf" srcId="{377924A1-353A-49EB-A8A5-593DE29E0974}" destId="{7BA02772-1152-4F0D-8616-42AF6F16E972}" srcOrd="0" destOrd="0" presId="urn:microsoft.com/office/officeart/2005/8/layout/orgChart1"/>
    <dgm:cxn modelId="{659279F9-7E01-4BE1-AF6A-0D48FE0FB5C7}" type="presParOf" srcId="{377924A1-353A-49EB-A8A5-593DE29E0974}" destId="{A440F95E-107D-407A-9DFE-17860C762960}" srcOrd="1" destOrd="0" presId="urn:microsoft.com/office/officeart/2005/8/layout/orgChart1"/>
    <dgm:cxn modelId="{266C5084-B593-40D2-83F5-915CD3162DE4}" type="presParOf" srcId="{052DB075-B4EF-4593-9245-3DAD05368EE9}" destId="{0BAC52BA-7E73-4CCC-B616-2855C0EC5A91}" srcOrd="1" destOrd="0" presId="urn:microsoft.com/office/officeart/2005/8/layout/orgChart1"/>
    <dgm:cxn modelId="{8AD5F4D7-331B-413F-85D5-4806C0EBAA0A}" type="presParOf" srcId="{052DB075-B4EF-4593-9245-3DAD05368EE9}" destId="{CB53E0DA-0AB1-4706-883D-4AF10643AA67}" srcOrd="2" destOrd="0" presId="urn:microsoft.com/office/officeart/2005/8/layout/orgChart1"/>
    <dgm:cxn modelId="{A07B2F79-AB8B-4482-BEA4-3FC8A3D344DF}" type="presParOf" srcId="{535009A7-0D8D-46C6-AD32-9B33B0790295}" destId="{CD9748BE-42E9-4980-8A40-1225B10EF4E4}" srcOrd="2" destOrd="0" presId="urn:microsoft.com/office/officeart/2005/8/layout/orgChart1"/>
    <dgm:cxn modelId="{A906F1A3-5EEE-4127-A38D-DCC961FFFD47}" type="presParOf" srcId="{0F78EC04-4680-433F-A296-B7DB3311150E}" destId="{C103B70C-DEB0-4463-8295-ABD268C60EDD}" srcOrd="4" destOrd="0" presId="urn:microsoft.com/office/officeart/2005/8/layout/orgChart1"/>
    <dgm:cxn modelId="{633259AC-65FE-4031-89AD-43F815B1CD65}" type="presParOf" srcId="{0F78EC04-4680-433F-A296-B7DB3311150E}" destId="{F21E42F3-557C-4F21-860A-3F7D99814415}" srcOrd="5" destOrd="0" presId="urn:microsoft.com/office/officeart/2005/8/layout/orgChart1"/>
    <dgm:cxn modelId="{20577FEA-7C9C-4297-9906-C36F44E3D483}" type="presParOf" srcId="{F21E42F3-557C-4F21-860A-3F7D99814415}" destId="{9865DBC1-1480-42E4-8F8C-AAFB7EF0F30A}" srcOrd="0" destOrd="0" presId="urn:microsoft.com/office/officeart/2005/8/layout/orgChart1"/>
    <dgm:cxn modelId="{AE99F73D-99AA-4696-BB6C-1131547C921A}" type="presParOf" srcId="{9865DBC1-1480-42E4-8F8C-AAFB7EF0F30A}" destId="{3E14E05E-0474-4406-B3D9-C6910D9A079C}" srcOrd="0" destOrd="0" presId="urn:microsoft.com/office/officeart/2005/8/layout/orgChart1"/>
    <dgm:cxn modelId="{58A01619-EC41-4DBC-A3C7-A3A64884B860}" type="presParOf" srcId="{9865DBC1-1480-42E4-8F8C-AAFB7EF0F30A}" destId="{C34DFB29-16CF-459A-8967-7B29DDBBEE9E}" srcOrd="1" destOrd="0" presId="urn:microsoft.com/office/officeart/2005/8/layout/orgChart1"/>
    <dgm:cxn modelId="{3F0C6871-7A83-4DF8-A323-9B8DC83E14B9}" type="presParOf" srcId="{F21E42F3-557C-4F21-860A-3F7D99814415}" destId="{BECB2575-E250-42DA-8CE5-43A4AE7B93FA}" srcOrd="1" destOrd="0" presId="urn:microsoft.com/office/officeart/2005/8/layout/orgChart1"/>
    <dgm:cxn modelId="{C99BCE96-D51E-4F34-B2DB-B3F7FD99D463}" type="presParOf" srcId="{F21E42F3-557C-4F21-860A-3F7D99814415}" destId="{71FE042E-A6FA-4B0D-9F22-1246AFC52FC2}" srcOrd="2" destOrd="0" presId="urn:microsoft.com/office/officeart/2005/8/layout/orgChart1"/>
    <dgm:cxn modelId="{E6C49896-1769-47F7-8237-B89FB5110D06}" type="presParOf" srcId="{C19A9F4E-17ED-43EC-B020-62AECB2852EB}" destId="{BAA109BA-3333-4F93-A23F-E38A8936AB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399D323-2EC2-40CD-B1A1-CA73A03EE7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93976E-A290-4839-9E52-9D99B3B96CE9}">
      <dgm:prSet phldrT="[Texto]"/>
      <dgm:spPr>
        <a:solidFill>
          <a:srgbClr val="00B0F0"/>
        </a:solidFill>
      </dgm:spPr>
      <dgm:t>
        <a:bodyPr/>
        <a:lstStyle/>
        <a:p>
          <a:r>
            <a:rPr lang="pt-BR" dirty="0"/>
            <a:t>Ditadura Militar</a:t>
          </a:r>
        </a:p>
      </dgm:t>
    </dgm:pt>
    <dgm:pt modelId="{0C21A13F-689C-4C23-A569-3302F3FDB903}" type="parTrans" cxnId="{1C1FFD75-EAA6-4EDD-85AC-B5C2BED0168A}">
      <dgm:prSet/>
      <dgm:spPr/>
      <dgm:t>
        <a:bodyPr/>
        <a:lstStyle/>
        <a:p>
          <a:endParaRPr lang="pt-BR"/>
        </a:p>
      </dgm:t>
    </dgm:pt>
    <dgm:pt modelId="{68C04084-D91A-4F00-9EDE-DE66685A4BFE}" type="sibTrans" cxnId="{1C1FFD75-EAA6-4EDD-85AC-B5C2BED0168A}">
      <dgm:prSet/>
      <dgm:spPr/>
      <dgm:t>
        <a:bodyPr/>
        <a:lstStyle/>
        <a:p>
          <a:endParaRPr lang="pt-BR"/>
        </a:p>
      </dgm:t>
    </dgm:pt>
    <dgm:pt modelId="{48D3DCE2-2741-4A7F-9A94-8F312D6C100D}">
      <dgm:prSet phldrT="[Texto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pt-BR"/>
            <a:t>Geisel</a:t>
          </a:r>
        </a:p>
      </dgm:t>
    </dgm:pt>
    <dgm:pt modelId="{3E54723D-5B18-4E8F-83A2-69373DE3FC0C}" type="parTrans" cxnId="{EF686957-E6F5-4127-BC48-14FA55D9CAE9}">
      <dgm:prSet/>
      <dgm:spPr/>
      <dgm:t>
        <a:bodyPr/>
        <a:lstStyle/>
        <a:p>
          <a:endParaRPr lang="pt-BR"/>
        </a:p>
      </dgm:t>
    </dgm:pt>
    <dgm:pt modelId="{7B9177F6-9BE8-4165-88B5-19C732933A83}" type="sibTrans" cxnId="{EF686957-E6F5-4127-BC48-14FA55D9CAE9}">
      <dgm:prSet/>
      <dgm:spPr/>
      <dgm:t>
        <a:bodyPr/>
        <a:lstStyle/>
        <a:p>
          <a:endParaRPr lang="pt-BR"/>
        </a:p>
      </dgm:t>
    </dgm:pt>
    <dgm:pt modelId="{68A848C8-8995-473A-9CF1-D96D2F228BDA}">
      <dgm:prSet phldrT="[Texto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/>
            <a:t>Costa e Silva</a:t>
          </a:r>
        </a:p>
      </dgm:t>
    </dgm:pt>
    <dgm:pt modelId="{A1DEB266-F5A5-4484-B5C9-AE6A1C19CADB}" type="parTrans" cxnId="{DE82B5C8-2BE7-4C25-AE9D-2275536993AC}">
      <dgm:prSet/>
      <dgm:spPr/>
      <dgm:t>
        <a:bodyPr/>
        <a:lstStyle/>
        <a:p>
          <a:endParaRPr lang="pt-BR"/>
        </a:p>
      </dgm:t>
    </dgm:pt>
    <dgm:pt modelId="{D0927CC1-EFA8-4335-933A-EB470BE14B6B}" type="sibTrans" cxnId="{DE82B5C8-2BE7-4C25-AE9D-2275536993AC}">
      <dgm:prSet/>
      <dgm:spPr/>
      <dgm:t>
        <a:bodyPr/>
        <a:lstStyle/>
        <a:p>
          <a:endParaRPr lang="pt-BR"/>
        </a:p>
      </dgm:t>
    </dgm:pt>
    <dgm:pt modelId="{0BE38FD6-665A-46EA-8681-FB0645FFAF93}">
      <dgm:prSet phldrT="[Texto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/>
            <a:t>Emílio Médici</a:t>
          </a:r>
        </a:p>
      </dgm:t>
    </dgm:pt>
    <dgm:pt modelId="{C40C7D59-560F-41BC-A2D6-AEC36E96A8A4}" type="parTrans" cxnId="{793AC0DC-BB5D-4156-ACD4-B8AB7E53B6E3}">
      <dgm:prSet/>
      <dgm:spPr/>
      <dgm:t>
        <a:bodyPr/>
        <a:lstStyle/>
        <a:p>
          <a:endParaRPr lang="pt-BR"/>
        </a:p>
      </dgm:t>
    </dgm:pt>
    <dgm:pt modelId="{F37179E2-1090-4399-A460-EE8CCCE2FF0E}" type="sibTrans" cxnId="{793AC0DC-BB5D-4156-ACD4-B8AB7E53B6E3}">
      <dgm:prSet/>
      <dgm:spPr/>
      <dgm:t>
        <a:bodyPr/>
        <a:lstStyle/>
        <a:p>
          <a:endParaRPr lang="pt-BR"/>
        </a:p>
      </dgm:t>
    </dgm:pt>
    <dgm:pt modelId="{9D6BEB78-C400-42D4-A782-76F5FED960C9}" type="pres">
      <dgm:prSet presAssocID="{5399D323-2EC2-40CD-B1A1-CA73A03EE7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E78E2C2-4111-46D5-8A2A-D7A5F5D069F9}" type="pres">
      <dgm:prSet presAssocID="{D193976E-A290-4839-9E52-9D99B3B96CE9}" presName="hierRoot1" presStyleCnt="0">
        <dgm:presLayoutVars>
          <dgm:hierBranch val="init"/>
        </dgm:presLayoutVars>
      </dgm:prSet>
      <dgm:spPr/>
    </dgm:pt>
    <dgm:pt modelId="{5646D37B-6182-4782-85C9-F672498A409B}" type="pres">
      <dgm:prSet presAssocID="{D193976E-A290-4839-9E52-9D99B3B96CE9}" presName="rootComposite1" presStyleCnt="0"/>
      <dgm:spPr/>
    </dgm:pt>
    <dgm:pt modelId="{5ED87FB5-DBAA-49CD-9856-C1659C8F1CBA}" type="pres">
      <dgm:prSet presAssocID="{D193976E-A290-4839-9E52-9D99B3B96CE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3FC41C-72C0-43FE-974D-4DF487B11E6A}" type="pres">
      <dgm:prSet presAssocID="{D193976E-A290-4839-9E52-9D99B3B96CE9}" presName="rootConnector1" presStyleLbl="node1" presStyleIdx="0" presStyleCnt="0"/>
      <dgm:spPr/>
      <dgm:t>
        <a:bodyPr/>
        <a:lstStyle/>
        <a:p>
          <a:endParaRPr lang="pt-BR"/>
        </a:p>
      </dgm:t>
    </dgm:pt>
    <dgm:pt modelId="{E53130C9-9A5F-4CCC-899A-E1181E6D8F2D}" type="pres">
      <dgm:prSet presAssocID="{D193976E-A290-4839-9E52-9D99B3B96CE9}" presName="hierChild2" presStyleCnt="0"/>
      <dgm:spPr/>
    </dgm:pt>
    <dgm:pt modelId="{C29A6986-7137-4E6B-A32A-F369479469C5}" type="pres">
      <dgm:prSet presAssocID="{A1DEB266-F5A5-4484-B5C9-AE6A1C19CADB}" presName="Name37" presStyleLbl="parChTrans1D2" presStyleIdx="0" presStyleCnt="3"/>
      <dgm:spPr/>
      <dgm:t>
        <a:bodyPr/>
        <a:lstStyle/>
        <a:p>
          <a:endParaRPr lang="pt-BR"/>
        </a:p>
      </dgm:t>
    </dgm:pt>
    <dgm:pt modelId="{B1DE7CDC-012E-4DE5-B9F6-F7C30D31288D}" type="pres">
      <dgm:prSet presAssocID="{68A848C8-8995-473A-9CF1-D96D2F228BD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62F9EEAB-5A61-452C-BC2F-C8E3504241D4}" type="pres">
      <dgm:prSet presAssocID="{68A848C8-8995-473A-9CF1-D96D2F228BDA}" presName="rootComposite" presStyleCnt="0"/>
      <dgm:spPr/>
      <dgm:t>
        <a:bodyPr/>
        <a:lstStyle/>
        <a:p>
          <a:endParaRPr lang="pt-BR"/>
        </a:p>
      </dgm:t>
    </dgm:pt>
    <dgm:pt modelId="{319C6144-3BA5-441E-8A11-2127F3C7068B}" type="pres">
      <dgm:prSet presAssocID="{68A848C8-8995-473A-9CF1-D96D2F228BD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65D76C-F55F-4D5D-B774-92F18370554D}" type="pres">
      <dgm:prSet presAssocID="{68A848C8-8995-473A-9CF1-D96D2F228BDA}" presName="rootConnector" presStyleLbl="node2" presStyleIdx="0" presStyleCnt="3"/>
      <dgm:spPr/>
      <dgm:t>
        <a:bodyPr/>
        <a:lstStyle/>
        <a:p>
          <a:endParaRPr lang="pt-BR"/>
        </a:p>
      </dgm:t>
    </dgm:pt>
    <dgm:pt modelId="{631ED23F-FBC3-4751-BF5B-0D3FA0C4D310}" type="pres">
      <dgm:prSet presAssocID="{68A848C8-8995-473A-9CF1-D96D2F228BDA}" presName="hierChild4" presStyleCnt="0"/>
      <dgm:spPr/>
      <dgm:t>
        <a:bodyPr/>
        <a:lstStyle/>
        <a:p>
          <a:endParaRPr lang="pt-BR"/>
        </a:p>
      </dgm:t>
    </dgm:pt>
    <dgm:pt modelId="{775D1F42-F9ED-45D3-BCEA-0601F9C78821}" type="pres">
      <dgm:prSet presAssocID="{68A848C8-8995-473A-9CF1-D96D2F228BDA}" presName="hierChild5" presStyleCnt="0"/>
      <dgm:spPr/>
      <dgm:t>
        <a:bodyPr/>
        <a:lstStyle/>
        <a:p>
          <a:endParaRPr lang="pt-BR"/>
        </a:p>
      </dgm:t>
    </dgm:pt>
    <dgm:pt modelId="{7770C8DF-0FC4-4E12-868C-52136A382589}" type="pres">
      <dgm:prSet presAssocID="{C40C7D59-560F-41BC-A2D6-AEC36E96A8A4}" presName="Name37" presStyleLbl="parChTrans1D2" presStyleIdx="1" presStyleCnt="3"/>
      <dgm:spPr/>
      <dgm:t>
        <a:bodyPr/>
        <a:lstStyle/>
        <a:p>
          <a:endParaRPr lang="pt-BR"/>
        </a:p>
      </dgm:t>
    </dgm:pt>
    <dgm:pt modelId="{68D1E1BA-78FB-4186-85A8-4DD01CF395EC}" type="pres">
      <dgm:prSet presAssocID="{0BE38FD6-665A-46EA-8681-FB0645FFAF93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9452B180-5B79-4912-9F87-4AF4A84644CE}" type="pres">
      <dgm:prSet presAssocID="{0BE38FD6-665A-46EA-8681-FB0645FFAF93}" presName="rootComposite" presStyleCnt="0"/>
      <dgm:spPr/>
      <dgm:t>
        <a:bodyPr/>
        <a:lstStyle/>
        <a:p>
          <a:endParaRPr lang="pt-BR"/>
        </a:p>
      </dgm:t>
    </dgm:pt>
    <dgm:pt modelId="{3C33171B-2782-47AF-B47D-FAECD421A1D0}" type="pres">
      <dgm:prSet presAssocID="{0BE38FD6-665A-46EA-8681-FB0645FFAF9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14D588-DD4D-4237-AAD1-E0197A7AAA81}" type="pres">
      <dgm:prSet presAssocID="{0BE38FD6-665A-46EA-8681-FB0645FFAF93}" presName="rootConnector" presStyleLbl="node2" presStyleIdx="1" presStyleCnt="3"/>
      <dgm:spPr/>
      <dgm:t>
        <a:bodyPr/>
        <a:lstStyle/>
        <a:p>
          <a:endParaRPr lang="pt-BR"/>
        </a:p>
      </dgm:t>
    </dgm:pt>
    <dgm:pt modelId="{4E6E507A-A287-40B6-9523-AE033C1BA4E1}" type="pres">
      <dgm:prSet presAssocID="{0BE38FD6-665A-46EA-8681-FB0645FFAF93}" presName="hierChild4" presStyleCnt="0"/>
      <dgm:spPr/>
      <dgm:t>
        <a:bodyPr/>
        <a:lstStyle/>
        <a:p>
          <a:endParaRPr lang="pt-BR"/>
        </a:p>
      </dgm:t>
    </dgm:pt>
    <dgm:pt modelId="{48C334A5-D7BF-477D-B450-5C34F35C06A6}" type="pres">
      <dgm:prSet presAssocID="{0BE38FD6-665A-46EA-8681-FB0645FFAF93}" presName="hierChild5" presStyleCnt="0"/>
      <dgm:spPr/>
      <dgm:t>
        <a:bodyPr/>
        <a:lstStyle/>
        <a:p>
          <a:endParaRPr lang="pt-BR"/>
        </a:p>
      </dgm:t>
    </dgm:pt>
    <dgm:pt modelId="{23DEC25F-F7CE-48FA-85FD-B6D6F4132862}" type="pres">
      <dgm:prSet presAssocID="{3E54723D-5B18-4E8F-83A2-69373DE3FC0C}" presName="Name37" presStyleLbl="parChTrans1D2" presStyleIdx="2" presStyleCnt="3"/>
      <dgm:spPr/>
      <dgm:t>
        <a:bodyPr/>
        <a:lstStyle/>
        <a:p>
          <a:endParaRPr lang="pt-BR"/>
        </a:p>
      </dgm:t>
    </dgm:pt>
    <dgm:pt modelId="{052DB075-B4EF-4593-9245-3DAD05368EE9}" type="pres">
      <dgm:prSet presAssocID="{48D3DCE2-2741-4A7F-9A94-8F312D6C100D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377924A1-353A-49EB-A8A5-593DE29E0974}" type="pres">
      <dgm:prSet presAssocID="{48D3DCE2-2741-4A7F-9A94-8F312D6C100D}" presName="rootComposite" presStyleCnt="0"/>
      <dgm:spPr/>
      <dgm:t>
        <a:bodyPr/>
        <a:lstStyle/>
        <a:p>
          <a:endParaRPr lang="pt-BR"/>
        </a:p>
      </dgm:t>
    </dgm:pt>
    <dgm:pt modelId="{7BA02772-1152-4F0D-8616-42AF6F16E972}" type="pres">
      <dgm:prSet presAssocID="{48D3DCE2-2741-4A7F-9A94-8F312D6C10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40F95E-107D-407A-9DFE-17860C762960}" type="pres">
      <dgm:prSet presAssocID="{48D3DCE2-2741-4A7F-9A94-8F312D6C100D}" presName="rootConnector" presStyleLbl="node2" presStyleIdx="2" presStyleCnt="3"/>
      <dgm:spPr/>
      <dgm:t>
        <a:bodyPr/>
        <a:lstStyle/>
        <a:p>
          <a:endParaRPr lang="pt-BR"/>
        </a:p>
      </dgm:t>
    </dgm:pt>
    <dgm:pt modelId="{0BAC52BA-7E73-4CCC-B616-2855C0EC5A91}" type="pres">
      <dgm:prSet presAssocID="{48D3DCE2-2741-4A7F-9A94-8F312D6C100D}" presName="hierChild4" presStyleCnt="0"/>
      <dgm:spPr/>
      <dgm:t>
        <a:bodyPr/>
        <a:lstStyle/>
        <a:p>
          <a:endParaRPr lang="pt-BR"/>
        </a:p>
      </dgm:t>
    </dgm:pt>
    <dgm:pt modelId="{CB53E0DA-0AB1-4706-883D-4AF10643AA67}" type="pres">
      <dgm:prSet presAssocID="{48D3DCE2-2741-4A7F-9A94-8F312D6C100D}" presName="hierChild5" presStyleCnt="0"/>
      <dgm:spPr/>
      <dgm:t>
        <a:bodyPr/>
        <a:lstStyle/>
        <a:p>
          <a:endParaRPr lang="pt-BR"/>
        </a:p>
      </dgm:t>
    </dgm:pt>
    <dgm:pt modelId="{9AB9FE18-A983-4237-AE13-F990CB7F72F2}" type="pres">
      <dgm:prSet presAssocID="{D193976E-A290-4839-9E52-9D99B3B96CE9}" presName="hierChild3" presStyleCnt="0"/>
      <dgm:spPr/>
    </dgm:pt>
  </dgm:ptLst>
  <dgm:cxnLst>
    <dgm:cxn modelId="{80C48A72-FA80-493C-BEEF-01593D536621}" type="presOf" srcId="{68A848C8-8995-473A-9CF1-D96D2F228BDA}" destId="{9F65D76C-F55F-4D5D-B774-92F18370554D}" srcOrd="1" destOrd="0" presId="urn:microsoft.com/office/officeart/2005/8/layout/orgChart1"/>
    <dgm:cxn modelId="{0D708E78-2762-4F4F-8738-1ED11B6B0BC0}" type="presOf" srcId="{D193976E-A290-4839-9E52-9D99B3B96CE9}" destId="{5ED87FB5-DBAA-49CD-9856-C1659C8F1CBA}" srcOrd="0" destOrd="0" presId="urn:microsoft.com/office/officeart/2005/8/layout/orgChart1"/>
    <dgm:cxn modelId="{1C1FFD75-EAA6-4EDD-85AC-B5C2BED0168A}" srcId="{5399D323-2EC2-40CD-B1A1-CA73A03EE7C9}" destId="{D193976E-A290-4839-9E52-9D99B3B96CE9}" srcOrd="0" destOrd="0" parTransId="{0C21A13F-689C-4C23-A569-3302F3FDB903}" sibTransId="{68C04084-D91A-4F00-9EDE-DE66685A4BFE}"/>
    <dgm:cxn modelId="{DE82B5C8-2BE7-4C25-AE9D-2275536993AC}" srcId="{D193976E-A290-4839-9E52-9D99B3B96CE9}" destId="{68A848C8-8995-473A-9CF1-D96D2F228BDA}" srcOrd="0" destOrd="0" parTransId="{A1DEB266-F5A5-4484-B5C9-AE6A1C19CADB}" sibTransId="{D0927CC1-EFA8-4335-933A-EB470BE14B6B}"/>
    <dgm:cxn modelId="{8959FFE2-B16F-4588-8AF2-35C6B50CB14D}" type="presOf" srcId="{0BE38FD6-665A-46EA-8681-FB0645FFAF93}" destId="{3C33171B-2782-47AF-B47D-FAECD421A1D0}" srcOrd="0" destOrd="0" presId="urn:microsoft.com/office/officeart/2005/8/layout/orgChart1"/>
    <dgm:cxn modelId="{55DD0A23-045C-4111-93F5-FCEAD755614A}" type="presOf" srcId="{5399D323-2EC2-40CD-B1A1-CA73A03EE7C9}" destId="{9D6BEB78-C400-42D4-A782-76F5FED960C9}" srcOrd="0" destOrd="0" presId="urn:microsoft.com/office/officeart/2005/8/layout/orgChart1"/>
    <dgm:cxn modelId="{526015BE-BE0F-47EB-B1E3-8841ABFF434F}" type="presOf" srcId="{A1DEB266-F5A5-4484-B5C9-AE6A1C19CADB}" destId="{C29A6986-7137-4E6B-A32A-F369479469C5}" srcOrd="0" destOrd="0" presId="urn:microsoft.com/office/officeart/2005/8/layout/orgChart1"/>
    <dgm:cxn modelId="{EF686957-E6F5-4127-BC48-14FA55D9CAE9}" srcId="{D193976E-A290-4839-9E52-9D99B3B96CE9}" destId="{48D3DCE2-2741-4A7F-9A94-8F312D6C100D}" srcOrd="2" destOrd="0" parTransId="{3E54723D-5B18-4E8F-83A2-69373DE3FC0C}" sibTransId="{7B9177F6-9BE8-4165-88B5-19C732933A83}"/>
    <dgm:cxn modelId="{4A5FFFBF-64A2-4980-A70A-F71EA316DAD4}" type="presOf" srcId="{C40C7D59-560F-41BC-A2D6-AEC36E96A8A4}" destId="{7770C8DF-0FC4-4E12-868C-52136A382589}" srcOrd="0" destOrd="0" presId="urn:microsoft.com/office/officeart/2005/8/layout/orgChart1"/>
    <dgm:cxn modelId="{00BCA0C8-78E6-4230-A8A8-8376A1E4212D}" type="presOf" srcId="{48D3DCE2-2741-4A7F-9A94-8F312D6C100D}" destId="{7BA02772-1152-4F0D-8616-42AF6F16E972}" srcOrd="0" destOrd="0" presId="urn:microsoft.com/office/officeart/2005/8/layout/orgChart1"/>
    <dgm:cxn modelId="{793AC0DC-BB5D-4156-ACD4-B8AB7E53B6E3}" srcId="{D193976E-A290-4839-9E52-9D99B3B96CE9}" destId="{0BE38FD6-665A-46EA-8681-FB0645FFAF93}" srcOrd="1" destOrd="0" parTransId="{C40C7D59-560F-41BC-A2D6-AEC36E96A8A4}" sibTransId="{F37179E2-1090-4399-A460-EE8CCCE2FF0E}"/>
    <dgm:cxn modelId="{F401AF5F-5111-4AE4-9C48-178D518538B3}" type="presOf" srcId="{0BE38FD6-665A-46EA-8681-FB0645FFAF93}" destId="{5314D588-DD4D-4237-AAD1-E0197A7AAA81}" srcOrd="1" destOrd="0" presId="urn:microsoft.com/office/officeart/2005/8/layout/orgChart1"/>
    <dgm:cxn modelId="{F4777526-D324-4B95-9A23-302E9016443C}" type="presOf" srcId="{68A848C8-8995-473A-9CF1-D96D2F228BDA}" destId="{319C6144-3BA5-441E-8A11-2127F3C7068B}" srcOrd="0" destOrd="0" presId="urn:microsoft.com/office/officeart/2005/8/layout/orgChart1"/>
    <dgm:cxn modelId="{096694FB-B8D0-4D92-AB82-19AB2E36A99C}" type="presOf" srcId="{48D3DCE2-2741-4A7F-9A94-8F312D6C100D}" destId="{A440F95E-107D-407A-9DFE-17860C762960}" srcOrd="1" destOrd="0" presId="urn:microsoft.com/office/officeart/2005/8/layout/orgChart1"/>
    <dgm:cxn modelId="{03CFC371-E1D9-468C-8038-6F4CBA3E5A71}" type="presOf" srcId="{D193976E-A290-4839-9E52-9D99B3B96CE9}" destId="{143FC41C-72C0-43FE-974D-4DF487B11E6A}" srcOrd="1" destOrd="0" presId="urn:microsoft.com/office/officeart/2005/8/layout/orgChart1"/>
    <dgm:cxn modelId="{E5AB27D5-B478-487A-8C88-D4B18EED5E59}" type="presOf" srcId="{3E54723D-5B18-4E8F-83A2-69373DE3FC0C}" destId="{23DEC25F-F7CE-48FA-85FD-B6D6F4132862}" srcOrd="0" destOrd="0" presId="urn:microsoft.com/office/officeart/2005/8/layout/orgChart1"/>
    <dgm:cxn modelId="{55F4D66B-F69D-478F-879E-6522B09AC744}" type="presParOf" srcId="{9D6BEB78-C400-42D4-A782-76F5FED960C9}" destId="{DE78E2C2-4111-46D5-8A2A-D7A5F5D069F9}" srcOrd="0" destOrd="0" presId="urn:microsoft.com/office/officeart/2005/8/layout/orgChart1"/>
    <dgm:cxn modelId="{F8EF6DAE-A90D-4B4E-9F98-AA5768216365}" type="presParOf" srcId="{DE78E2C2-4111-46D5-8A2A-D7A5F5D069F9}" destId="{5646D37B-6182-4782-85C9-F672498A409B}" srcOrd="0" destOrd="0" presId="urn:microsoft.com/office/officeart/2005/8/layout/orgChart1"/>
    <dgm:cxn modelId="{303FB759-516E-4B6C-86F5-92DC6DB9991E}" type="presParOf" srcId="{5646D37B-6182-4782-85C9-F672498A409B}" destId="{5ED87FB5-DBAA-49CD-9856-C1659C8F1CBA}" srcOrd="0" destOrd="0" presId="urn:microsoft.com/office/officeart/2005/8/layout/orgChart1"/>
    <dgm:cxn modelId="{9C6B3AF7-FD06-4DA5-BE74-428B71438F2C}" type="presParOf" srcId="{5646D37B-6182-4782-85C9-F672498A409B}" destId="{143FC41C-72C0-43FE-974D-4DF487B11E6A}" srcOrd="1" destOrd="0" presId="urn:microsoft.com/office/officeart/2005/8/layout/orgChart1"/>
    <dgm:cxn modelId="{EA52910F-2E1D-4D7D-941E-312571DFEF8C}" type="presParOf" srcId="{DE78E2C2-4111-46D5-8A2A-D7A5F5D069F9}" destId="{E53130C9-9A5F-4CCC-899A-E1181E6D8F2D}" srcOrd="1" destOrd="0" presId="urn:microsoft.com/office/officeart/2005/8/layout/orgChart1"/>
    <dgm:cxn modelId="{26330F8B-D67A-4369-A335-D14B8ADE7D7A}" type="presParOf" srcId="{E53130C9-9A5F-4CCC-899A-E1181E6D8F2D}" destId="{C29A6986-7137-4E6B-A32A-F369479469C5}" srcOrd="0" destOrd="0" presId="urn:microsoft.com/office/officeart/2005/8/layout/orgChart1"/>
    <dgm:cxn modelId="{3142BE37-720E-4C6B-ABFA-A57A441176A3}" type="presParOf" srcId="{E53130C9-9A5F-4CCC-899A-E1181E6D8F2D}" destId="{B1DE7CDC-012E-4DE5-B9F6-F7C30D31288D}" srcOrd="1" destOrd="0" presId="urn:microsoft.com/office/officeart/2005/8/layout/orgChart1"/>
    <dgm:cxn modelId="{16AF383E-A1ED-4D88-8125-420B69448F50}" type="presParOf" srcId="{B1DE7CDC-012E-4DE5-B9F6-F7C30D31288D}" destId="{62F9EEAB-5A61-452C-BC2F-C8E3504241D4}" srcOrd="0" destOrd="0" presId="urn:microsoft.com/office/officeart/2005/8/layout/orgChart1"/>
    <dgm:cxn modelId="{F48845DC-D0F7-42A1-9456-E273DCE9549C}" type="presParOf" srcId="{62F9EEAB-5A61-452C-BC2F-C8E3504241D4}" destId="{319C6144-3BA5-441E-8A11-2127F3C7068B}" srcOrd="0" destOrd="0" presId="urn:microsoft.com/office/officeart/2005/8/layout/orgChart1"/>
    <dgm:cxn modelId="{49E94254-98F6-4F64-A5E6-7474DB155FE5}" type="presParOf" srcId="{62F9EEAB-5A61-452C-BC2F-C8E3504241D4}" destId="{9F65D76C-F55F-4D5D-B774-92F18370554D}" srcOrd="1" destOrd="0" presId="urn:microsoft.com/office/officeart/2005/8/layout/orgChart1"/>
    <dgm:cxn modelId="{E2B69111-AFCA-4DC5-9CC5-2A03A948F261}" type="presParOf" srcId="{B1DE7CDC-012E-4DE5-B9F6-F7C30D31288D}" destId="{631ED23F-FBC3-4751-BF5B-0D3FA0C4D310}" srcOrd="1" destOrd="0" presId="urn:microsoft.com/office/officeart/2005/8/layout/orgChart1"/>
    <dgm:cxn modelId="{0372E620-5472-426A-89BE-4FB0FA8E973B}" type="presParOf" srcId="{B1DE7CDC-012E-4DE5-B9F6-F7C30D31288D}" destId="{775D1F42-F9ED-45D3-BCEA-0601F9C78821}" srcOrd="2" destOrd="0" presId="urn:microsoft.com/office/officeart/2005/8/layout/orgChart1"/>
    <dgm:cxn modelId="{E6EBED65-EF54-406A-97A4-B1B1F0DB8CF5}" type="presParOf" srcId="{E53130C9-9A5F-4CCC-899A-E1181E6D8F2D}" destId="{7770C8DF-0FC4-4E12-868C-52136A382589}" srcOrd="2" destOrd="0" presId="urn:microsoft.com/office/officeart/2005/8/layout/orgChart1"/>
    <dgm:cxn modelId="{A65A77D9-4454-4F49-AE6F-164F9AA3E6BE}" type="presParOf" srcId="{E53130C9-9A5F-4CCC-899A-E1181E6D8F2D}" destId="{68D1E1BA-78FB-4186-85A8-4DD01CF395EC}" srcOrd="3" destOrd="0" presId="urn:microsoft.com/office/officeart/2005/8/layout/orgChart1"/>
    <dgm:cxn modelId="{7D3557E3-4FFF-4737-810F-0016253BD8EC}" type="presParOf" srcId="{68D1E1BA-78FB-4186-85A8-4DD01CF395EC}" destId="{9452B180-5B79-4912-9F87-4AF4A84644CE}" srcOrd="0" destOrd="0" presId="urn:microsoft.com/office/officeart/2005/8/layout/orgChart1"/>
    <dgm:cxn modelId="{4E3CBE5D-155D-4579-95D7-EC2C199ADFA4}" type="presParOf" srcId="{9452B180-5B79-4912-9F87-4AF4A84644CE}" destId="{3C33171B-2782-47AF-B47D-FAECD421A1D0}" srcOrd="0" destOrd="0" presId="urn:microsoft.com/office/officeart/2005/8/layout/orgChart1"/>
    <dgm:cxn modelId="{F28FAFA9-1B2D-4870-B623-66B173698016}" type="presParOf" srcId="{9452B180-5B79-4912-9F87-4AF4A84644CE}" destId="{5314D588-DD4D-4237-AAD1-E0197A7AAA81}" srcOrd="1" destOrd="0" presId="urn:microsoft.com/office/officeart/2005/8/layout/orgChart1"/>
    <dgm:cxn modelId="{3C35A496-9B0F-4264-B2D7-EC8554028888}" type="presParOf" srcId="{68D1E1BA-78FB-4186-85A8-4DD01CF395EC}" destId="{4E6E507A-A287-40B6-9523-AE033C1BA4E1}" srcOrd="1" destOrd="0" presId="urn:microsoft.com/office/officeart/2005/8/layout/orgChart1"/>
    <dgm:cxn modelId="{6535913A-7E83-4833-8F4D-85C4AE1886B6}" type="presParOf" srcId="{68D1E1BA-78FB-4186-85A8-4DD01CF395EC}" destId="{48C334A5-D7BF-477D-B450-5C34F35C06A6}" srcOrd="2" destOrd="0" presId="urn:microsoft.com/office/officeart/2005/8/layout/orgChart1"/>
    <dgm:cxn modelId="{34C4214D-A4F0-4BFC-AC74-BEF690D8DDD8}" type="presParOf" srcId="{E53130C9-9A5F-4CCC-899A-E1181E6D8F2D}" destId="{23DEC25F-F7CE-48FA-85FD-B6D6F4132862}" srcOrd="4" destOrd="0" presId="urn:microsoft.com/office/officeart/2005/8/layout/orgChart1"/>
    <dgm:cxn modelId="{C710565C-DE5E-47D7-B9D0-A400E9ACEB63}" type="presParOf" srcId="{E53130C9-9A5F-4CCC-899A-E1181E6D8F2D}" destId="{052DB075-B4EF-4593-9245-3DAD05368EE9}" srcOrd="5" destOrd="0" presId="urn:microsoft.com/office/officeart/2005/8/layout/orgChart1"/>
    <dgm:cxn modelId="{AEC2A40D-D92C-4A67-8E3C-545914C0F874}" type="presParOf" srcId="{052DB075-B4EF-4593-9245-3DAD05368EE9}" destId="{377924A1-353A-49EB-A8A5-593DE29E0974}" srcOrd="0" destOrd="0" presId="urn:microsoft.com/office/officeart/2005/8/layout/orgChart1"/>
    <dgm:cxn modelId="{B4D40443-65FD-4FC2-8100-9DBE30AF164F}" type="presParOf" srcId="{377924A1-353A-49EB-A8A5-593DE29E0974}" destId="{7BA02772-1152-4F0D-8616-42AF6F16E972}" srcOrd="0" destOrd="0" presId="urn:microsoft.com/office/officeart/2005/8/layout/orgChart1"/>
    <dgm:cxn modelId="{505B1AF1-7B88-4091-AAF5-06EB1F595B89}" type="presParOf" srcId="{377924A1-353A-49EB-A8A5-593DE29E0974}" destId="{A440F95E-107D-407A-9DFE-17860C762960}" srcOrd="1" destOrd="0" presId="urn:microsoft.com/office/officeart/2005/8/layout/orgChart1"/>
    <dgm:cxn modelId="{B4944DA9-F6C7-4EE4-A28C-AFD287305114}" type="presParOf" srcId="{052DB075-B4EF-4593-9245-3DAD05368EE9}" destId="{0BAC52BA-7E73-4CCC-B616-2855C0EC5A91}" srcOrd="1" destOrd="0" presId="urn:microsoft.com/office/officeart/2005/8/layout/orgChart1"/>
    <dgm:cxn modelId="{2519AA2D-2F88-4A7C-A0AD-4869D1A6B152}" type="presParOf" srcId="{052DB075-B4EF-4593-9245-3DAD05368EE9}" destId="{CB53E0DA-0AB1-4706-883D-4AF10643AA67}" srcOrd="2" destOrd="0" presId="urn:microsoft.com/office/officeart/2005/8/layout/orgChart1"/>
    <dgm:cxn modelId="{0B0EA762-F139-49D2-9F35-6E67E436334F}" type="presParOf" srcId="{DE78E2C2-4111-46D5-8A2A-D7A5F5D069F9}" destId="{9AB9FE18-A983-4237-AE13-F990CB7F72F2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399D323-2EC2-40CD-B1A1-CA73A03EE7C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93976E-A290-4839-9E52-9D99B3B96CE9}">
      <dgm:prSet phldrT="[Texto]"/>
      <dgm:spPr>
        <a:solidFill>
          <a:srgbClr val="00B0F0"/>
        </a:solidFill>
      </dgm:spPr>
      <dgm:t>
        <a:bodyPr/>
        <a:lstStyle/>
        <a:p>
          <a:r>
            <a:rPr lang="pt-BR" dirty="0"/>
            <a:t>Ditadura Militar</a:t>
          </a:r>
        </a:p>
      </dgm:t>
    </dgm:pt>
    <dgm:pt modelId="{0C21A13F-689C-4C23-A569-3302F3FDB903}" type="parTrans" cxnId="{1C1FFD75-EAA6-4EDD-85AC-B5C2BED0168A}">
      <dgm:prSet/>
      <dgm:spPr/>
      <dgm:t>
        <a:bodyPr/>
        <a:lstStyle/>
        <a:p>
          <a:endParaRPr lang="pt-BR"/>
        </a:p>
      </dgm:t>
    </dgm:pt>
    <dgm:pt modelId="{68C04084-D91A-4F00-9EDE-DE66685A4BFE}" type="sibTrans" cxnId="{1C1FFD75-EAA6-4EDD-85AC-B5C2BED0168A}">
      <dgm:prSet/>
      <dgm:spPr/>
      <dgm:t>
        <a:bodyPr/>
        <a:lstStyle/>
        <a:p>
          <a:endParaRPr lang="pt-BR"/>
        </a:p>
      </dgm:t>
    </dgm:pt>
    <dgm:pt modelId="{48D3DCE2-2741-4A7F-9A94-8F312D6C100D}">
      <dgm:prSet phldrT="[Texto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pt-BR"/>
            <a:t>Geisel</a:t>
          </a:r>
        </a:p>
      </dgm:t>
    </dgm:pt>
    <dgm:pt modelId="{3E54723D-5B18-4E8F-83A2-69373DE3FC0C}" type="parTrans" cxnId="{EF686957-E6F5-4127-BC48-14FA55D9CAE9}">
      <dgm:prSet/>
      <dgm:spPr/>
      <dgm:t>
        <a:bodyPr/>
        <a:lstStyle/>
        <a:p>
          <a:endParaRPr lang="pt-BR"/>
        </a:p>
      </dgm:t>
    </dgm:pt>
    <dgm:pt modelId="{7B9177F6-9BE8-4165-88B5-19C732933A83}" type="sibTrans" cxnId="{EF686957-E6F5-4127-BC48-14FA55D9CAE9}">
      <dgm:prSet/>
      <dgm:spPr/>
      <dgm:t>
        <a:bodyPr/>
        <a:lstStyle/>
        <a:p>
          <a:endParaRPr lang="pt-BR"/>
        </a:p>
      </dgm:t>
    </dgm:pt>
    <dgm:pt modelId="{68A848C8-8995-473A-9CF1-D96D2F228BDA}">
      <dgm:prSet phldrT="[Texto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dirty="0"/>
            <a:t>Costa e Silva</a:t>
          </a:r>
        </a:p>
      </dgm:t>
    </dgm:pt>
    <dgm:pt modelId="{A1DEB266-F5A5-4484-B5C9-AE6A1C19CADB}" type="parTrans" cxnId="{DE82B5C8-2BE7-4C25-AE9D-2275536993AC}">
      <dgm:prSet/>
      <dgm:spPr/>
      <dgm:t>
        <a:bodyPr/>
        <a:lstStyle/>
        <a:p>
          <a:endParaRPr lang="pt-BR"/>
        </a:p>
      </dgm:t>
    </dgm:pt>
    <dgm:pt modelId="{D0927CC1-EFA8-4335-933A-EB470BE14B6B}" type="sibTrans" cxnId="{DE82B5C8-2BE7-4C25-AE9D-2275536993AC}">
      <dgm:prSet/>
      <dgm:spPr/>
      <dgm:t>
        <a:bodyPr/>
        <a:lstStyle/>
        <a:p>
          <a:endParaRPr lang="pt-BR"/>
        </a:p>
      </dgm:t>
    </dgm:pt>
    <dgm:pt modelId="{0BE38FD6-665A-46EA-8681-FB0645FFAF93}">
      <dgm:prSet phldrT="[Texto]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pt-BR"/>
            <a:t>Emílio Médici</a:t>
          </a:r>
        </a:p>
      </dgm:t>
    </dgm:pt>
    <dgm:pt modelId="{C40C7D59-560F-41BC-A2D6-AEC36E96A8A4}" type="parTrans" cxnId="{793AC0DC-BB5D-4156-ACD4-B8AB7E53B6E3}">
      <dgm:prSet/>
      <dgm:spPr/>
      <dgm:t>
        <a:bodyPr/>
        <a:lstStyle/>
        <a:p>
          <a:endParaRPr lang="pt-BR"/>
        </a:p>
      </dgm:t>
    </dgm:pt>
    <dgm:pt modelId="{F37179E2-1090-4399-A460-EE8CCCE2FF0E}" type="sibTrans" cxnId="{793AC0DC-BB5D-4156-ACD4-B8AB7E53B6E3}">
      <dgm:prSet/>
      <dgm:spPr/>
      <dgm:t>
        <a:bodyPr/>
        <a:lstStyle/>
        <a:p>
          <a:endParaRPr lang="pt-BR"/>
        </a:p>
      </dgm:t>
    </dgm:pt>
    <dgm:pt modelId="{9D6BEB78-C400-42D4-A782-76F5FED960C9}" type="pres">
      <dgm:prSet presAssocID="{5399D323-2EC2-40CD-B1A1-CA73A03EE7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E78E2C2-4111-46D5-8A2A-D7A5F5D069F9}" type="pres">
      <dgm:prSet presAssocID="{D193976E-A290-4839-9E52-9D99B3B96CE9}" presName="hierRoot1" presStyleCnt="0">
        <dgm:presLayoutVars>
          <dgm:hierBranch val="init"/>
        </dgm:presLayoutVars>
      </dgm:prSet>
      <dgm:spPr/>
    </dgm:pt>
    <dgm:pt modelId="{5646D37B-6182-4782-85C9-F672498A409B}" type="pres">
      <dgm:prSet presAssocID="{D193976E-A290-4839-9E52-9D99B3B96CE9}" presName="rootComposite1" presStyleCnt="0"/>
      <dgm:spPr/>
    </dgm:pt>
    <dgm:pt modelId="{5ED87FB5-DBAA-49CD-9856-C1659C8F1CBA}" type="pres">
      <dgm:prSet presAssocID="{D193976E-A290-4839-9E52-9D99B3B96CE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3FC41C-72C0-43FE-974D-4DF487B11E6A}" type="pres">
      <dgm:prSet presAssocID="{D193976E-A290-4839-9E52-9D99B3B96CE9}" presName="rootConnector1" presStyleLbl="node1" presStyleIdx="0" presStyleCnt="0"/>
      <dgm:spPr/>
      <dgm:t>
        <a:bodyPr/>
        <a:lstStyle/>
        <a:p>
          <a:endParaRPr lang="pt-BR"/>
        </a:p>
      </dgm:t>
    </dgm:pt>
    <dgm:pt modelId="{E53130C9-9A5F-4CCC-899A-E1181E6D8F2D}" type="pres">
      <dgm:prSet presAssocID="{D193976E-A290-4839-9E52-9D99B3B96CE9}" presName="hierChild2" presStyleCnt="0"/>
      <dgm:spPr/>
    </dgm:pt>
    <dgm:pt modelId="{C29A6986-7137-4E6B-A32A-F369479469C5}" type="pres">
      <dgm:prSet presAssocID="{A1DEB266-F5A5-4484-B5C9-AE6A1C19CADB}" presName="Name37" presStyleLbl="parChTrans1D2" presStyleIdx="0" presStyleCnt="3"/>
      <dgm:spPr/>
      <dgm:t>
        <a:bodyPr/>
        <a:lstStyle/>
        <a:p>
          <a:endParaRPr lang="pt-BR"/>
        </a:p>
      </dgm:t>
    </dgm:pt>
    <dgm:pt modelId="{B1DE7CDC-012E-4DE5-B9F6-F7C30D31288D}" type="pres">
      <dgm:prSet presAssocID="{68A848C8-8995-473A-9CF1-D96D2F228BD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62F9EEAB-5A61-452C-BC2F-C8E3504241D4}" type="pres">
      <dgm:prSet presAssocID="{68A848C8-8995-473A-9CF1-D96D2F228BDA}" presName="rootComposite" presStyleCnt="0"/>
      <dgm:spPr/>
      <dgm:t>
        <a:bodyPr/>
        <a:lstStyle/>
        <a:p>
          <a:endParaRPr lang="pt-BR"/>
        </a:p>
      </dgm:t>
    </dgm:pt>
    <dgm:pt modelId="{319C6144-3BA5-441E-8A11-2127F3C7068B}" type="pres">
      <dgm:prSet presAssocID="{68A848C8-8995-473A-9CF1-D96D2F228BD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65D76C-F55F-4D5D-B774-92F18370554D}" type="pres">
      <dgm:prSet presAssocID="{68A848C8-8995-473A-9CF1-D96D2F228BDA}" presName="rootConnector" presStyleLbl="node2" presStyleIdx="0" presStyleCnt="3"/>
      <dgm:spPr/>
      <dgm:t>
        <a:bodyPr/>
        <a:lstStyle/>
        <a:p>
          <a:endParaRPr lang="pt-BR"/>
        </a:p>
      </dgm:t>
    </dgm:pt>
    <dgm:pt modelId="{631ED23F-FBC3-4751-BF5B-0D3FA0C4D310}" type="pres">
      <dgm:prSet presAssocID="{68A848C8-8995-473A-9CF1-D96D2F228BDA}" presName="hierChild4" presStyleCnt="0"/>
      <dgm:spPr/>
      <dgm:t>
        <a:bodyPr/>
        <a:lstStyle/>
        <a:p>
          <a:endParaRPr lang="pt-BR"/>
        </a:p>
      </dgm:t>
    </dgm:pt>
    <dgm:pt modelId="{775D1F42-F9ED-45D3-BCEA-0601F9C78821}" type="pres">
      <dgm:prSet presAssocID="{68A848C8-8995-473A-9CF1-D96D2F228BDA}" presName="hierChild5" presStyleCnt="0"/>
      <dgm:spPr/>
      <dgm:t>
        <a:bodyPr/>
        <a:lstStyle/>
        <a:p>
          <a:endParaRPr lang="pt-BR"/>
        </a:p>
      </dgm:t>
    </dgm:pt>
    <dgm:pt modelId="{7770C8DF-0FC4-4E12-868C-52136A382589}" type="pres">
      <dgm:prSet presAssocID="{C40C7D59-560F-41BC-A2D6-AEC36E96A8A4}" presName="Name37" presStyleLbl="parChTrans1D2" presStyleIdx="1" presStyleCnt="3"/>
      <dgm:spPr/>
      <dgm:t>
        <a:bodyPr/>
        <a:lstStyle/>
        <a:p>
          <a:endParaRPr lang="pt-BR"/>
        </a:p>
      </dgm:t>
    </dgm:pt>
    <dgm:pt modelId="{68D1E1BA-78FB-4186-85A8-4DD01CF395EC}" type="pres">
      <dgm:prSet presAssocID="{0BE38FD6-665A-46EA-8681-FB0645FFAF93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9452B180-5B79-4912-9F87-4AF4A84644CE}" type="pres">
      <dgm:prSet presAssocID="{0BE38FD6-665A-46EA-8681-FB0645FFAF93}" presName="rootComposite" presStyleCnt="0"/>
      <dgm:spPr/>
      <dgm:t>
        <a:bodyPr/>
        <a:lstStyle/>
        <a:p>
          <a:endParaRPr lang="pt-BR"/>
        </a:p>
      </dgm:t>
    </dgm:pt>
    <dgm:pt modelId="{3C33171B-2782-47AF-B47D-FAECD421A1D0}" type="pres">
      <dgm:prSet presAssocID="{0BE38FD6-665A-46EA-8681-FB0645FFAF9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14D588-DD4D-4237-AAD1-E0197A7AAA81}" type="pres">
      <dgm:prSet presAssocID="{0BE38FD6-665A-46EA-8681-FB0645FFAF93}" presName="rootConnector" presStyleLbl="node2" presStyleIdx="1" presStyleCnt="3"/>
      <dgm:spPr/>
      <dgm:t>
        <a:bodyPr/>
        <a:lstStyle/>
        <a:p>
          <a:endParaRPr lang="pt-BR"/>
        </a:p>
      </dgm:t>
    </dgm:pt>
    <dgm:pt modelId="{4E6E507A-A287-40B6-9523-AE033C1BA4E1}" type="pres">
      <dgm:prSet presAssocID="{0BE38FD6-665A-46EA-8681-FB0645FFAF93}" presName="hierChild4" presStyleCnt="0"/>
      <dgm:spPr/>
      <dgm:t>
        <a:bodyPr/>
        <a:lstStyle/>
        <a:p>
          <a:endParaRPr lang="pt-BR"/>
        </a:p>
      </dgm:t>
    </dgm:pt>
    <dgm:pt modelId="{48C334A5-D7BF-477D-B450-5C34F35C06A6}" type="pres">
      <dgm:prSet presAssocID="{0BE38FD6-665A-46EA-8681-FB0645FFAF93}" presName="hierChild5" presStyleCnt="0"/>
      <dgm:spPr/>
      <dgm:t>
        <a:bodyPr/>
        <a:lstStyle/>
        <a:p>
          <a:endParaRPr lang="pt-BR"/>
        </a:p>
      </dgm:t>
    </dgm:pt>
    <dgm:pt modelId="{23DEC25F-F7CE-48FA-85FD-B6D6F4132862}" type="pres">
      <dgm:prSet presAssocID="{3E54723D-5B18-4E8F-83A2-69373DE3FC0C}" presName="Name37" presStyleLbl="parChTrans1D2" presStyleIdx="2" presStyleCnt="3"/>
      <dgm:spPr/>
      <dgm:t>
        <a:bodyPr/>
        <a:lstStyle/>
        <a:p>
          <a:endParaRPr lang="pt-BR"/>
        </a:p>
      </dgm:t>
    </dgm:pt>
    <dgm:pt modelId="{052DB075-B4EF-4593-9245-3DAD05368EE9}" type="pres">
      <dgm:prSet presAssocID="{48D3DCE2-2741-4A7F-9A94-8F312D6C100D}" presName="hierRoot2" presStyleCnt="0">
        <dgm:presLayoutVars>
          <dgm:hierBranch/>
        </dgm:presLayoutVars>
      </dgm:prSet>
      <dgm:spPr/>
      <dgm:t>
        <a:bodyPr/>
        <a:lstStyle/>
        <a:p>
          <a:endParaRPr lang="pt-BR"/>
        </a:p>
      </dgm:t>
    </dgm:pt>
    <dgm:pt modelId="{377924A1-353A-49EB-A8A5-593DE29E0974}" type="pres">
      <dgm:prSet presAssocID="{48D3DCE2-2741-4A7F-9A94-8F312D6C100D}" presName="rootComposite" presStyleCnt="0"/>
      <dgm:spPr/>
      <dgm:t>
        <a:bodyPr/>
        <a:lstStyle/>
        <a:p>
          <a:endParaRPr lang="pt-BR"/>
        </a:p>
      </dgm:t>
    </dgm:pt>
    <dgm:pt modelId="{7BA02772-1152-4F0D-8616-42AF6F16E972}" type="pres">
      <dgm:prSet presAssocID="{48D3DCE2-2741-4A7F-9A94-8F312D6C10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40F95E-107D-407A-9DFE-17860C762960}" type="pres">
      <dgm:prSet presAssocID="{48D3DCE2-2741-4A7F-9A94-8F312D6C100D}" presName="rootConnector" presStyleLbl="node2" presStyleIdx="2" presStyleCnt="3"/>
      <dgm:spPr/>
      <dgm:t>
        <a:bodyPr/>
        <a:lstStyle/>
        <a:p>
          <a:endParaRPr lang="pt-BR"/>
        </a:p>
      </dgm:t>
    </dgm:pt>
    <dgm:pt modelId="{0BAC52BA-7E73-4CCC-B616-2855C0EC5A91}" type="pres">
      <dgm:prSet presAssocID="{48D3DCE2-2741-4A7F-9A94-8F312D6C100D}" presName="hierChild4" presStyleCnt="0"/>
      <dgm:spPr/>
      <dgm:t>
        <a:bodyPr/>
        <a:lstStyle/>
        <a:p>
          <a:endParaRPr lang="pt-BR"/>
        </a:p>
      </dgm:t>
    </dgm:pt>
    <dgm:pt modelId="{CB53E0DA-0AB1-4706-883D-4AF10643AA67}" type="pres">
      <dgm:prSet presAssocID="{48D3DCE2-2741-4A7F-9A94-8F312D6C100D}" presName="hierChild5" presStyleCnt="0"/>
      <dgm:spPr/>
      <dgm:t>
        <a:bodyPr/>
        <a:lstStyle/>
        <a:p>
          <a:endParaRPr lang="pt-BR"/>
        </a:p>
      </dgm:t>
    </dgm:pt>
    <dgm:pt modelId="{9AB9FE18-A983-4237-AE13-F990CB7F72F2}" type="pres">
      <dgm:prSet presAssocID="{D193976E-A290-4839-9E52-9D99B3B96CE9}" presName="hierChild3" presStyleCnt="0"/>
      <dgm:spPr/>
    </dgm:pt>
  </dgm:ptLst>
  <dgm:cxnLst>
    <dgm:cxn modelId="{1C1FFD75-EAA6-4EDD-85AC-B5C2BED0168A}" srcId="{5399D323-2EC2-40CD-B1A1-CA73A03EE7C9}" destId="{D193976E-A290-4839-9E52-9D99B3B96CE9}" srcOrd="0" destOrd="0" parTransId="{0C21A13F-689C-4C23-A569-3302F3FDB903}" sibTransId="{68C04084-D91A-4F00-9EDE-DE66685A4BFE}"/>
    <dgm:cxn modelId="{3F3D9274-FE82-4EAB-ADCF-065441A1DFBE}" type="presOf" srcId="{48D3DCE2-2741-4A7F-9A94-8F312D6C100D}" destId="{A440F95E-107D-407A-9DFE-17860C762960}" srcOrd="1" destOrd="0" presId="urn:microsoft.com/office/officeart/2005/8/layout/orgChart1"/>
    <dgm:cxn modelId="{8A923433-ABD0-4F2D-A7CE-F365C57591EB}" type="presOf" srcId="{5399D323-2EC2-40CD-B1A1-CA73A03EE7C9}" destId="{9D6BEB78-C400-42D4-A782-76F5FED960C9}" srcOrd="0" destOrd="0" presId="urn:microsoft.com/office/officeart/2005/8/layout/orgChart1"/>
    <dgm:cxn modelId="{362FEFA3-3FCA-4393-8C96-0BD4E71A40BE}" type="presOf" srcId="{68A848C8-8995-473A-9CF1-D96D2F228BDA}" destId="{319C6144-3BA5-441E-8A11-2127F3C7068B}" srcOrd="0" destOrd="0" presId="urn:microsoft.com/office/officeart/2005/8/layout/orgChart1"/>
    <dgm:cxn modelId="{53F5DC7F-216D-4FE7-BBFA-76FBE64B004B}" type="presOf" srcId="{0BE38FD6-665A-46EA-8681-FB0645FFAF93}" destId="{5314D588-DD4D-4237-AAD1-E0197A7AAA81}" srcOrd="1" destOrd="0" presId="urn:microsoft.com/office/officeart/2005/8/layout/orgChart1"/>
    <dgm:cxn modelId="{DE82B5C8-2BE7-4C25-AE9D-2275536993AC}" srcId="{D193976E-A290-4839-9E52-9D99B3B96CE9}" destId="{68A848C8-8995-473A-9CF1-D96D2F228BDA}" srcOrd="0" destOrd="0" parTransId="{A1DEB266-F5A5-4484-B5C9-AE6A1C19CADB}" sibTransId="{D0927CC1-EFA8-4335-933A-EB470BE14B6B}"/>
    <dgm:cxn modelId="{B5739E88-E7A6-4C17-8BF2-EB2317BB0330}" type="presOf" srcId="{0BE38FD6-665A-46EA-8681-FB0645FFAF93}" destId="{3C33171B-2782-47AF-B47D-FAECD421A1D0}" srcOrd="0" destOrd="0" presId="urn:microsoft.com/office/officeart/2005/8/layout/orgChart1"/>
    <dgm:cxn modelId="{32E83E56-E604-49BE-8285-46DE8BECA27C}" type="presOf" srcId="{3E54723D-5B18-4E8F-83A2-69373DE3FC0C}" destId="{23DEC25F-F7CE-48FA-85FD-B6D6F4132862}" srcOrd="0" destOrd="0" presId="urn:microsoft.com/office/officeart/2005/8/layout/orgChart1"/>
    <dgm:cxn modelId="{D0E2594C-C68D-4F54-81A7-6F30B44939DB}" type="presOf" srcId="{48D3DCE2-2741-4A7F-9A94-8F312D6C100D}" destId="{7BA02772-1152-4F0D-8616-42AF6F16E972}" srcOrd="0" destOrd="0" presId="urn:microsoft.com/office/officeart/2005/8/layout/orgChart1"/>
    <dgm:cxn modelId="{EF686957-E6F5-4127-BC48-14FA55D9CAE9}" srcId="{D193976E-A290-4839-9E52-9D99B3B96CE9}" destId="{48D3DCE2-2741-4A7F-9A94-8F312D6C100D}" srcOrd="2" destOrd="0" parTransId="{3E54723D-5B18-4E8F-83A2-69373DE3FC0C}" sibTransId="{7B9177F6-9BE8-4165-88B5-19C732933A83}"/>
    <dgm:cxn modelId="{19031AE6-1A72-4E17-BF75-332339036A4B}" type="presOf" srcId="{D193976E-A290-4839-9E52-9D99B3B96CE9}" destId="{5ED87FB5-DBAA-49CD-9856-C1659C8F1CBA}" srcOrd="0" destOrd="0" presId="urn:microsoft.com/office/officeart/2005/8/layout/orgChart1"/>
    <dgm:cxn modelId="{793AC0DC-BB5D-4156-ACD4-B8AB7E53B6E3}" srcId="{D193976E-A290-4839-9E52-9D99B3B96CE9}" destId="{0BE38FD6-665A-46EA-8681-FB0645FFAF93}" srcOrd="1" destOrd="0" parTransId="{C40C7D59-560F-41BC-A2D6-AEC36E96A8A4}" sibTransId="{F37179E2-1090-4399-A460-EE8CCCE2FF0E}"/>
    <dgm:cxn modelId="{4851AA76-4BE1-4033-BF2E-607CC71BC4D0}" type="presOf" srcId="{D193976E-A290-4839-9E52-9D99B3B96CE9}" destId="{143FC41C-72C0-43FE-974D-4DF487B11E6A}" srcOrd="1" destOrd="0" presId="urn:microsoft.com/office/officeart/2005/8/layout/orgChart1"/>
    <dgm:cxn modelId="{F951C2FE-22B8-4CC5-B600-23D82C8D3166}" type="presOf" srcId="{A1DEB266-F5A5-4484-B5C9-AE6A1C19CADB}" destId="{C29A6986-7137-4E6B-A32A-F369479469C5}" srcOrd="0" destOrd="0" presId="urn:microsoft.com/office/officeart/2005/8/layout/orgChart1"/>
    <dgm:cxn modelId="{FD54DF74-26BC-4A3B-9D09-5D2CE1D2F7F6}" type="presOf" srcId="{68A848C8-8995-473A-9CF1-D96D2F228BDA}" destId="{9F65D76C-F55F-4D5D-B774-92F18370554D}" srcOrd="1" destOrd="0" presId="urn:microsoft.com/office/officeart/2005/8/layout/orgChart1"/>
    <dgm:cxn modelId="{91BB8591-458B-4BF7-A498-2AA340FF5C07}" type="presOf" srcId="{C40C7D59-560F-41BC-A2D6-AEC36E96A8A4}" destId="{7770C8DF-0FC4-4E12-868C-52136A382589}" srcOrd="0" destOrd="0" presId="urn:microsoft.com/office/officeart/2005/8/layout/orgChart1"/>
    <dgm:cxn modelId="{ECFFDC74-F6D4-436B-9417-06C9D4629956}" type="presParOf" srcId="{9D6BEB78-C400-42D4-A782-76F5FED960C9}" destId="{DE78E2C2-4111-46D5-8A2A-D7A5F5D069F9}" srcOrd="0" destOrd="0" presId="urn:microsoft.com/office/officeart/2005/8/layout/orgChart1"/>
    <dgm:cxn modelId="{14E6E069-6502-4073-842D-C172EEC727AA}" type="presParOf" srcId="{DE78E2C2-4111-46D5-8A2A-D7A5F5D069F9}" destId="{5646D37B-6182-4782-85C9-F672498A409B}" srcOrd="0" destOrd="0" presId="urn:microsoft.com/office/officeart/2005/8/layout/orgChart1"/>
    <dgm:cxn modelId="{B3403F73-AEEF-46F8-85DB-68A886F76B17}" type="presParOf" srcId="{5646D37B-6182-4782-85C9-F672498A409B}" destId="{5ED87FB5-DBAA-49CD-9856-C1659C8F1CBA}" srcOrd="0" destOrd="0" presId="urn:microsoft.com/office/officeart/2005/8/layout/orgChart1"/>
    <dgm:cxn modelId="{C44E1388-2D03-4FE8-9F1D-EAFE7F5050BB}" type="presParOf" srcId="{5646D37B-6182-4782-85C9-F672498A409B}" destId="{143FC41C-72C0-43FE-974D-4DF487B11E6A}" srcOrd="1" destOrd="0" presId="urn:microsoft.com/office/officeart/2005/8/layout/orgChart1"/>
    <dgm:cxn modelId="{01D0C3A9-11FC-4F9E-A8CA-81B8DE91601E}" type="presParOf" srcId="{DE78E2C2-4111-46D5-8A2A-D7A5F5D069F9}" destId="{E53130C9-9A5F-4CCC-899A-E1181E6D8F2D}" srcOrd="1" destOrd="0" presId="urn:microsoft.com/office/officeart/2005/8/layout/orgChart1"/>
    <dgm:cxn modelId="{FFBA30F7-26B1-4A7F-82A4-55F20DC8F138}" type="presParOf" srcId="{E53130C9-9A5F-4CCC-899A-E1181E6D8F2D}" destId="{C29A6986-7137-4E6B-A32A-F369479469C5}" srcOrd="0" destOrd="0" presId="urn:microsoft.com/office/officeart/2005/8/layout/orgChart1"/>
    <dgm:cxn modelId="{63076251-1EFF-408B-AC49-CD5882ED470E}" type="presParOf" srcId="{E53130C9-9A5F-4CCC-899A-E1181E6D8F2D}" destId="{B1DE7CDC-012E-4DE5-B9F6-F7C30D31288D}" srcOrd="1" destOrd="0" presId="urn:microsoft.com/office/officeart/2005/8/layout/orgChart1"/>
    <dgm:cxn modelId="{F5E3EDA3-78E7-4082-99CD-C028D698EF37}" type="presParOf" srcId="{B1DE7CDC-012E-4DE5-B9F6-F7C30D31288D}" destId="{62F9EEAB-5A61-452C-BC2F-C8E3504241D4}" srcOrd="0" destOrd="0" presId="urn:microsoft.com/office/officeart/2005/8/layout/orgChart1"/>
    <dgm:cxn modelId="{34FA6186-566A-439A-B833-415800567192}" type="presParOf" srcId="{62F9EEAB-5A61-452C-BC2F-C8E3504241D4}" destId="{319C6144-3BA5-441E-8A11-2127F3C7068B}" srcOrd="0" destOrd="0" presId="urn:microsoft.com/office/officeart/2005/8/layout/orgChart1"/>
    <dgm:cxn modelId="{3629774F-2028-49F8-9980-623AD932B48B}" type="presParOf" srcId="{62F9EEAB-5A61-452C-BC2F-C8E3504241D4}" destId="{9F65D76C-F55F-4D5D-B774-92F18370554D}" srcOrd="1" destOrd="0" presId="urn:microsoft.com/office/officeart/2005/8/layout/orgChart1"/>
    <dgm:cxn modelId="{C499B815-5AAD-48CB-98CF-AF108A22FE94}" type="presParOf" srcId="{B1DE7CDC-012E-4DE5-B9F6-F7C30D31288D}" destId="{631ED23F-FBC3-4751-BF5B-0D3FA0C4D310}" srcOrd="1" destOrd="0" presId="urn:microsoft.com/office/officeart/2005/8/layout/orgChart1"/>
    <dgm:cxn modelId="{A8539625-FCEE-433E-A86A-8CC1B30AEC94}" type="presParOf" srcId="{B1DE7CDC-012E-4DE5-B9F6-F7C30D31288D}" destId="{775D1F42-F9ED-45D3-BCEA-0601F9C78821}" srcOrd="2" destOrd="0" presId="urn:microsoft.com/office/officeart/2005/8/layout/orgChart1"/>
    <dgm:cxn modelId="{6EF45C69-C8B5-45AF-BBD6-E3F82F586A5B}" type="presParOf" srcId="{E53130C9-9A5F-4CCC-899A-E1181E6D8F2D}" destId="{7770C8DF-0FC4-4E12-868C-52136A382589}" srcOrd="2" destOrd="0" presId="urn:microsoft.com/office/officeart/2005/8/layout/orgChart1"/>
    <dgm:cxn modelId="{07543258-98E9-4D72-A1FB-D051DB6A80E2}" type="presParOf" srcId="{E53130C9-9A5F-4CCC-899A-E1181E6D8F2D}" destId="{68D1E1BA-78FB-4186-85A8-4DD01CF395EC}" srcOrd="3" destOrd="0" presId="urn:microsoft.com/office/officeart/2005/8/layout/orgChart1"/>
    <dgm:cxn modelId="{9853FA4F-FCC4-4B04-A5BA-E9F0E86BCE88}" type="presParOf" srcId="{68D1E1BA-78FB-4186-85A8-4DD01CF395EC}" destId="{9452B180-5B79-4912-9F87-4AF4A84644CE}" srcOrd="0" destOrd="0" presId="urn:microsoft.com/office/officeart/2005/8/layout/orgChart1"/>
    <dgm:cxn modelId="{3611589C-8D8D-40E2-B302-61680527D775}" type="presParOf" srcId="{9452B180-5B79-4912-9F87-4AF4A84644CE}" destId="{3C33171B-2782-47AF-B47D-FAECD421A1D0}" srcOrd="0" destOrd="0" presId="urn:microsoft.com/office/officeart/2005/8/layout/orgChart1"/>
    <dgm:cxn modelId="{F43476C3-F57D-48DD-A3D2-BB1911F673C9}" type="presParOf" srcId="{9452B180-5B79-4912-9F87-4AF4A84644CE}" destId="{5314D588-DD4D-4237-AAD1-E0197A7AAA81}" srcOrd="1" destOrd="0" presId="urn:microsoft.com/office/officeart/2005/8/layout/orgChart1"/>
    <dgm:cxn modelId="{28C27647-1683-4C8A-979C-84C5A5DF6B47}" type="presParOf" srcId="{68D1E1BA-78FB-4186-85A8-4DD01CF395EC}" destId="{4E6E507A-A287-40B6-9523-AE033C1BA4E1}" srcOrd="1" destOrd="0" presId="urn:microsoft.com/office/officeart/2005/8/layout/orgChart1"/>
    <dgm:cxn modelId="{3192A3BD-1568-45CE-88F8-C2519617954A}" type="presParOf" srcId="{68D1E1BA-78FB-4186-85A8-4DD01CF395EC}" destId="{48C334A5-D7BF-477D-B450-5C34F35C06A6}" srcOrd="2" destOrd="0" presId="urn:microsoft.com/office/officeart/2005/8/layout/orgChart1"/>
    <dgm:cxn modelId="{C9C06F91-0FDF-419A-AF59-01AABD44CB26}" type="presParOf" srcId="{E53130C9-9A5F-4CCC-899A-E1181E6D8F2D}" destId="{23DEC25F-F7CE-48FA-85FD-B6D6F4132862}" srcOrd="4" destOrd="0" presId="urn:microsoft.com/office/officeart/2005/8/layout/orgChart1"/>
    <dgm:cxn modelId="{46F4D840-DFFD-459C-A476-E811E9471E05}" type="presParOf" srcId="{E53130C9-9A5F-4CCC-899A-E1181E6D8F2D}" destId="{052DB075-B4EF-4593-9245-3DAD05368EE9}" srcOrd="5" destOrd="0" presId="urn:microsoft.com/office/officeart/2005/8/layout/orgChart1"/>
    <dgm:cxn modelId="{DF5F97A9-B702-47DB-A35B-B4FB697FD4B9}" type="presParOf" srcId="{052DB075-B4EF-4593-9245-3DAD05368EE9}" destId="{377924A1-353A-49EB-A8A5-593DE29E0974}" srcOrd="0" destOrd="0" presId="urn:microsoft.com/office/officeart/2005/8/layout/orgChart1"/>
    <dgm:cxn modelId="{6489A8BB-0B67-44E6-BA69-29B6033C4776}" type="presParOf" srcId="{377924A1-353A-49EB-A8A5-593DE29E0974}" destId="{7BA02772-1152-4F0D-8616-42AF6F16E972}" srcOrd="0" destOrd="0" presId="urn:microsoft.com/office/officeart/2005/8/layout/orgChart1"/>
    <dgm:cxn modelId="{15DBB2CF-D174-4CC5-8FAD-19C97FFA83B8}" type="presParOf" srcId="{377924A1-353A-49EB-A8A5-593DE29E0974}" destId="{A440F95E-107D-407A-9DFE-17860C762960}" srcOrd="1" destOrd="0" presId="urn:microsoft.com/office/officeart/2005/8/layout/orgChart1"/>
    <dgm:cxn modelId="{9A2F8358-4837-4E31-A989-30D11AAD8E6E}" type="presParOf" srcId="{052DB075-B4EF-4593-9245-3DAD05368EE9}" destId="{0BAC52BA-7E73-4CCC-B616-2855C0EC5A91}" srcOrd="1" destOrd="0" presId="urn:microsoft.com/office/officeart/2005/8/layout/orgChart1"/>
    <dgm:cxn modelId="{877174B4-8FF0-47E2-B6C8-28DEF622A6A8}" type="presParOf" srcId="{052DB075-B4EF-4593-9245-3DAD05368EE9}" destId="{CB53E0DA-0AB1-4706-883D-4AF10643AA67}" srcOrd="2" destOrd="0" presId="urn:microsoft.com/office/officeart/2005/8/layout/orgChart1"/>
    <dgm:cxn modelId="{3C37671D-FA22-4BF7-BA8D-7B07FCA46F9C}" type="presParOf" srcId="{DE78E2C2-4111-46D5-8A2A-D7A5F5D069F9}" destId="{9AB9FE18-A983-4237-AE13-F990CB7F72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F8067-050A-47ED-B396-C0F8012EB2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09CF9DE6-244F-4829-AA5E-428EF2A7D099}">
      <dgm:prSet custT="1"/>
      <dgm:spPr>
        <a:solidFill>
          <a:srgbClr val="7030A0"/>
        </a:solidFill>
      </dgm:spPr>
      <dgm:t>
        <a:bodyPr/>
        <a:lstStyle/>
        <a:p>
          <a:pPr marR="0" algn="ctr" rtl="0"/>
          <a:r>
            <a:rPr lang="pt-BR" sz="1200" dirty="0" smtClean="0"/>
            <a:t>Tópico 1</a:t>
          </a:r>
          <a:br>
            <a:rPr lang="pt-BR" sz="1200" dirty="0" smtClean="0"/>
          </a:br>
          <a:r>
            <a:rPr lang="pt-BR" sz="1200" dirty="0" smtClean="0"/>
            <a:t>Desempenho: </a:t>
          </a:r>
          <a:br>
            <a:rPr lang="pt-BR" sz="1200" dirty="0" smtClean="0"/>
          </a:br>
          <a:r>
            <a:rPr lang="pt-BR" sz="1200" dirty="0" smtClean="0"/>
            <a:t>Moderado</a:t>
          </a:r>
        </a:p>
      </dgm:t>
    </dgm:pt>
    <dgm:pt modelId="{6953F77E-D818-46FE-A651-337DFEDB9B81}" type="parTrans" cxnId="{BEF838FB-0742-4AA4-A021-6316742201BC}">
      <dgm:prSet/>
      <dgm:spPr/>
      <dgm:t>
        <a:bodyPr/>
        <a:lstStyle/>
        <a:p>
          <a:pPr algn="ctr"/>
          <a:endParaRPr lang="pt-BR"/>
        </a:p>
      </dgm:t>
    </dgm:pt>
    <dgm:pt modelId="{2E5DED84-6A57-4EF7-9B15-793B372057F7}" type="sibTrans" cxnId="{BEF838FB-0742-4AA4-A021-6316742201BC}">
      <dgm:prSet/>
      <dgm:spPr/>
      <dgm:t>
        <a:bodyPr/>
        <a:lstStyle/>
        <a:p>
          <a:pPr algn="ctr"/>
          <a:endParaRPr lang="pt-BR"/>
        </a:p>
      </dgm:t>
    </dgm:pt>
    <dgm:pt modelId="{89358B9F-3057-4703-AF4F-B5CB8A271358}">
      <dgm:prSet/>
      <dgm:spPr>
        <a:solidFill>
          <a:srgbClr val="FF0000"/>
        </a:solidFill>
      </dgm:spPr>
      <dgm:t>
        <a:bodyPr/>
        <a:lstStyle/>
        <a:p>
          <a:pPr marR="0" algn="ctr" rtl="0"/>
          <a:r>
            <a:rPr lang="pt-BR" baseline="0" dirty="0" smtClean="0">
              <a:latin typeface="Calibri"/>
            </a:rPr>
            <a:t> </a:t>
          </a:r>
          <a:r>
            <a:rPr lang="pt-BR" dirty="0" smtClean="0"/>
            <a:t>Tópico 1.1</a:t>
          </a:r>
          <a:br>
            <a:rPr lang="pt-BR" dirty="0" smtClean="0"/>
          </a:br>
          <a:r>
            <a:rPr lang="pt-BR" dirty="0" smtClean="0"/>
            <a:t>Desempenho:</a:t>
          </a:r>
          <a:br>
            <a:rPr lang="pt-BR" dirty="0" smtClean="0"/>
          </a:br>
          <a:r>
            <a:rPr lang="pt-BR" dirty="0" smtClean="0"/>
            <a:t>Ruim</a:t>
          </a:r>
        </a:p>
      </dgm:t>
    </dgm:pt>
    <dgm:pt modelId="{BAB4CEB1-0F10-4D46-8783-C89AE7AED2A9}" type="parTrans" cxnId="{FBBB6D43-B482-47B2-A429-8A259664BD91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algn="ctr"/>
          <a:endParaRPr lang="pt-BR"/>
        </a:p>
      </dgm:t>
    </dgm:pt>
    <dgm:pt modelId="{D4CA4E24-9A4E-4B88-B4AD-CBF5B22BA19B}" type="sibTrans" cxnId="{FBBB6D43-B482-47B2-A429-8A259664BD91}">
      <dgm:prSet/>
      <dgm:spPr/>
      <dgm:t>
        <a:bodyPr/>
        <a:lstStyle/>
        <a:p>
          <a:pPr algn="ctr"/>
          <a:endParaRPr lang="pt-BR"/>
        </a:p>
      </dgm:t>
    </dgm:pt>
    <dgm:pt modelId="{AD58F3FD-3251-4D17-BF28-6AAA82D59947}">
      <dgm:prSet/>
      <dgm:spPr>
        <a:solidFill>
          <a:srgbClr val="FF0000"/>
        </a:solidFill>
      </dgm:spPr>
      <dgm:t>
        <a:bodyPr/>
        <a:lstStyle/>
        <a:p>
          <a:pPr marR="0" algn="ctr" rtl="0"/>
          <a:r>
            <a:rPr lang="pt-BR" smtClean="0"/>
            <a:t>Tópico 1.1.2</a:t>
          </a:r>
          <a:br>
            <a:rPr lang="pt-BR" smtClean="0"/>
          </a:br>
          <a:r>
            <a:rPr lang="pt-BR" smtClean="0"/>
            <a:t>Desempenho:</a:t>
          </a:r>
          <a:br>
            <a:rPr lang="pt-BR" smtClean="0"/>
          </a:br>
          <a:r>
            <a:rPr lang="pt-BR" smtClean="0"/>
            <a:t>Ruim</a:t>
          </a:r>
        </a:p>
      </dgm:t>
    </dgm:pt>
    <dgm:pt modelId="{8E50DEF1-A9FB-4E00-AA68-416C48130C12}" type="parTrans" cxnId="{6D414E37-7093-4C16-A2AE-672949F5771C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algn="ctr"/>
          <a:endParaRPr lang="pt-BR"/>
        </a:p>
      </dgm:t>
    </dgm:pt>
    <dgm:pt modelId="{CE4FE7D8-C115-4A1F-84E3-190BDDE7B8E2}" type="sibTrans" cxnId="{6D414E37-7093-4C16-A2AE-672949F5771C}">
      <dgm:prSet/>
      <dgm:spPr/>
      <dgm:t>
        <a:bodyPr/>
        <a:lstStyle/>
        <a:p>
          <a:pPr algn="ctr"/>
          <a:endParaRPr lang="pt-BR"/>
        </a:p>
      </dgm:t>
    </dgm:pt>
    <dgm:pt modelId="{E3FCB71B-75A6-48BD-921D-5A51FFED7A4F}">
      <dgm:prSet/>
      <dgm:spPr>
        <a:solidFill>
          <a:srgbClr val="7030A0"/>
        </a:solidFill>
      </dgm:spPr>
      <dgm:t>
        <a:bodyPr/>
        <a:lstStyle/>
        <a:p>
          <a:pPr marR="0" algn="ctr" rtl="0"/>
          <a:r>
            <a:rPr lang="pt-BR" dirty="0" smtClean="0"/>
            <a:t>Tópico 1.3.2</a:t>
          </a:r>
          <a:br>
            <a:rPr lang="pt-BR" dirty="0" smtClean="0"/>
          </a:br>
          <a:r>
            <a:rPr lang="pt-BR" dirty="0" smtClean="0"/>
            <a:t>Desempenho:</a:t>
          </a:r>
          <a:br>
            <a:rPr lang="pt-BR" dirty="0" smtClean="0"/>
          </a:br>
          <a:r>
            <a:rPr lang="pt-BR" dirty="0" smtClean="0"/>
            <a:t>Ruim</a:t>
          </a:r>
        </a:p>
      </dgm:t>
    </dgm:pt>
    <dgm:pt modelId="{7817CC61-F7A6-41F1-B4F2-8FD7EFC49F4D}" type="parTrans" cxnId="{A0C440C7-E61A-49F5-9DC1-40970935438F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algn="ctr"/>
          <a:endParaRPr lang="pt-BR"/>
        </a:p>
      </dgm:t>
    </dgm:pt>
    <dgm:pt modelId="{4E96845B-71D7-4F42-A0FD-E977866A17E3}" type="sibTrans" cxnId="{A0C440C7-E61A-49F5-9DC1-40970935438F}">
      <dgm:prSet/>
      <dgm:spPr/>
      <dgm:t>
        <a:bodyPr/>
        <a:lstStyle/>
        <a:p>
          <a:pPr algn="ctr"/>
          <a:endParaRPr lang="pt-BR"/>
        </a:p>
      </dgm:t>
    </dgm:pt>
    <dgm:pt modelId="{34B07C8A-9FD0-4E26-B2C6-76C5744662DA}">
      <dgm:prSet/>
      <dgm:spPr>
        <a:solidFill>
          <a:srgbClr val="FF0000"/>
        </a:solidFill>
      </dgm:spPr>
      <dgm:t>
        <a:bodyPr/>
        <a:lstStyle/>
        <a:p>
          <a:pPr marR="0" algn="ctr" rtl="0"/>
          <a:r>
            <a:rPr lang="pt-BR" smtClean="0"/>
            <a:t>Tópico 1.1.1</a:t>
          </a:r>
          <a:br>
            <a:rPr lang="pt-BR" smtClean="0"/>
          </a:br>
          <a:r>
            <a:rPr lang="pt-BR" smtClean="0"/>
            <a:t>Desempenho:</a:t>
          </a:r>
          <a:br>
            <a:rPr lang="pt-BR" smtClean="0"/>
          </a:br>
          <a:r>
            <a:rPr lang="pt-BR" smtClean="0"/>
            <a:t>Ruim</a:t>
          </a:r>
        </a:p>
      </dgm:t>
    </dgm:pt>
    <dgm:pt modelId="{E5F5958A-5E16-4CE1-8A2C-6900D4F881C7}" type="parTrans" cxnId="{88B0E225-05D2-4018-A959-D411F2ADB495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pt-BR"/>
        </a:p>
      </dgm:t>
    </dgm:pt>
    <dgm:pt modelId="{5D2C415C-FC63-4817-9A2A-932AA19CDD33}" type="sibTrans" cxnId="{88B0E225-05D2-4018-A959-D411F2ADB495}">
      <dgm:prSet/>
      <dgm:spPr/>
      <dgm:t>
        <a:bodyPr/>
        <a:lstStyle/>
        <a:p>
          <a:endParaRPr lang="pt-BR"/>
        </a:p>
      </dgm:t>
    </dgm:pt>
    <dgm:pt modelId="{0C1BB652-474A-46BF-8B9B-106389ECF872}">
      <dgm:prSet/>
      <dgm:spPr/>
      <dgm:t>
        <a:bodyPr/>
        <a:lstStyle/>
        <a:p>
          <a:pPr marR="0" algn="ctr" rtl="0"/>
          <a:r>
            <a:rPr lang="pt-BR" smtClean="0"/>
            <a:t>Tópico 1.2.2</a:t>
          </a:r>
          <a:br>
            <a:rPr lang="pt-BR" smtClean="0"/>
          </a:br>
          <a:r>
            <a:rPr lang="pt-BR" smtClean="0"/>
            <a:t>Desempenho:</a:t>
          </a:r>
          <a:br>
            <a:rPr lang="pt-BR" smtClean="0"/>
          </a:br>
          <a:r>
            <a:rPr lang="pt-BR" smtClean="0"/>
            <a:t>Bom</a:t>
          </a:r>
        </a:p>
      </dgm:t>
    </dgm:pt>
    <dgm:pt modelId="{5DDD30D6-D85A-473F-AF94-38F7C5576142}" type="parTrans" cxnId="{B15CAB1C-9D20-4BE9-AB49-67A4EA78DFB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pt-BR"/>
        </a:p>
      </dgm:t>
    </dgm:pt>
    <dgm:pt modelId="{4DF992AE-E23E-4108-B004-D0111E008C00}" type="sibTrans" cxnId="{B15CAB1C-9D20-4BE9-AB49-67A4EA78DFBA}">
      <dgm:prSet/>
      <dgm:spPr/>
      <dgm:t>
        <a:bodyPr/>
        <a:lstStyle/>
        <a:p>
          <a:endParaRPr lang="pt-BR"/>
        </a:p>
      </dgm:t>
    </dgm:pt>
    <dgm:pt modelId="{094A8B12-2830-45BD-80AA-62F55C72B720}">
      <dgm:prSet/>
      <dgm:spPr/>
      <dgm:t>
        <a:bodyPr/>
        <a:lstStyle/>
        <a:p>
          <a:pPr marR="0" algn="ctr" rtl="0"/>
          <a:r>
            <a:rPr lang="pt-BR" smtClean="0"/>
            <a:t>Tópico 1.2.1</a:t>
          </a:r>
          <a:br>
            <a:rPr lang="pt-BR" smtClean="0"/>
          </a:br>
          <a:r>
            <a:rPr lang="pt-BR" smtClean="0"/>
            <a:t>Desempenho:</a:t>
          </a:r>
          <a:br>
            <a:rPr lang="pt-BR" smtClean="0"/>
          </a:br>
          <a:r>
            <a:rPr lang="pt-BR" smtClean="0"/>
            <a:t>Bom</a:t>
          </a:r>
        </a:p>
      </dgm:t>
    </dgm:pt>
    <dgm:pt modelId="{04A8296E-D171-45DF-8072-0E42CB527C26}" type="parTrans" cxnId="{306C25D8-63FE-4C61-9424-719670E32516}">
      <dgm:prSet/>
      <dgm:spPr>
        <a:solidFill>
          <a:srgbClr val="00B050"/>
        </a:solidFill>
        <a:ln>
          <a:solidFill>
            <a:schemeClr val="accent1"/>
          </a:solidFill>
        </a:ln>
      </dgm:spPr>
      <dgm:t>
        <a:bodyPr/>
        <a:lstStyle/>
        <a:p>
          <a:endParaRPr lang="pt-BR"/>
        </a:p>
      </dgm:t>
    </dgm:pt>
    <dgm:pt modelId="{1AE38F66-F48C-4AEF-AB93-A999ECFEB2BE}" type="sibTrans" cxnId="{306C25D8-63FE-4C61-9424-719670E32516}">
      <dgm:prSet/>
      <dgm:spPr/>
      <dgm:t>
        <a:bodyPr/>
        <a:lstStyle/>
        <a:p>
          <a:endParaRPr lang="pt-BR"/>
        </a:p>
      </dgm:t>
    </dgm:pt>
    <dgm:pt modelId="{A0D5A8DA-D2D4-4C4F-A512-7114F79B557E}">
      <dgm:prSet/>
      <dgm:spPr/>
      <dgm:t>
        <a:bodyPr/>
        <a:lstStyle/>
        <a:p>
          <a:pPr marR="0" algn="ctr" rtl="0"/>
          <a:r>
            <a:rPr lang="pt-BR" dirty="0" smtClean="0"/>
            <a:t>Tópico 1.2</a:t>
          </a:r>
          <a:br>
            <a:rPr lang="pt-BR" dirty="0" smtClean="0"/>
          </a:br>
          <a:r>
            <a:rPr lang="pt-BR" dirty="0" smtClean="0"/>
            <a:t>Desempenho:</a:t>
          </a:r>
          <a:br>
            <a:rPr lang="pt-BR" dirty="0" smtClean="0"/>
          </a:br>
          <a:r>
            <a:rPr lang="pt-BR" dirty="0" smtClean="0"/>
            <a:t>Bom</a:t>
          </a:r>
        </a:p>
      </dgm:t>
    </dgm:pt>
    <dgm:pt modelId="{43EEDFD6-70C0-4355-961C-D5046097D0F1}" type="parTrans" cxnId="{F9B8A95F-D51D-4247-ADD8-CFA04BB5EAA5}">
      <dgm:prSet/>
      <dgm:spPr/>
      <dgm:t>
        <a:bodyPr/>
        <a:lstStyle/>
        <a:p>
          <a:endParaRPr lang="pt-BR"/>
        </a:p>
      </dgm:t>
    </dgm:pt>
    <dgm:pt modelId="{ABCEED67-B7A2-4A8C-A9CD-299A015B8094}" type="sibTrans" cxnId="{F9B8A95F-D51D-4247-ADD8-CFA04BB5EAA5}">
      <dgm:prSet/>
      <dgm:spPr/>
      <dgm:t>
        <a:bodyPr/>
        <a:lstStyle/>
        <a:p>
          <a:endParaRPr lang="pt-BR"/>
        </a:p>
      </dgm:t>
    </dgm:pt>
    <dgm:pt modelId="{F365FAD8-5E07-4492-81C9-5A7F1DDDD521}">
      <dgm:prSet/>
      <dgm:spPr>
        <a:solidFill>
          <a:srgbClr val="7030A0"/>
        </a:solidFill>
      </dgm:spPr>
      <dgm:t>
        <a:bodyPr/>
        <a:lstStyle/>
        <a:p>
          <a:pPr marR="0" algn="ctr" rtl="0"/>
          <a:r>
            <a:rPr lang="pt-BR" dirty="0" smtClean="0"/>
            <a:t>Tópico 1.3</a:t>
          </a:r>
          <a:br>
            <a:rPr lang="pt-BR" dirty="0" smtClean="0"/>
          </a:br>
          <a:r>
            <a:rPr lang="pt-BR" dirty="0" smtClean="0"/>
            <a:t>Desempenho:</a:t>
          </a:r>
          <a:br>
            <a:rPr lang="pt-BR" dirty="0" smtClean="0"/>
          </a:br>
          <a:r>
            <a:rPr lang="pt-BR" dirty="0" smtClean="0"/>
            <a:t>Moderado</a:t>
          </a:r>
        </a:p>
      </dgm:t>
    </dgm:pt>
    <dgm:pt modelId="{A05749EA-605A-4D9D-BB52-BD707EDB4A14}" type="parTrans" cxnId="{51AF2AB1-D23F-4245-B718-3BFA5F2FDA5B}">
      <dgm:prSet/>
      <dgm:spPr>
        <a:ln>
          <a:solidFill>
            <a:schemeClr val="accent4"/>
          </a:solidFill>
        </a:ln>
      </dgm:spPr>
      <dgm:t>
        <a:bodyPr/>
        <a:lstStyle/>
        <a:p>
          <a:endParaRPr lang="pt-BR"/>
        </a:p>
      </dgm:t>
    </dgm:pt>
    <dgm:pt modelId="{A5C37940-F53A-4C24-AD5E-B68D16527450}" type="sibTrans" cxnId="{51AF2AB1-D23F-4245-B718-3BFA5F2FDA5B}">
      <dgm:prSet/>
      <dgm:spPr/>
      <dgm:t>
        <a:bodyPr/>
        <a:lstStyle/>
        <a:p>
          <a:endParaRPr lang="pt-BR"/>
        </a:p>
      </dgm:t>
    </dgm:pt>
    <dgm:pt modelId="{31623120-75C3-48A0-83B2-389EA7F64ACD}">
      <dgm:prSet/>
      <dgm:spPr/>
      <dgm:t>
        <a:bodyPr/>
        <a:lstStyle/>
        <a:p>
          <a:pPr marR="0" algn="ctr" rtl="0"/>
          <a:r>
            <a:rPr lang="pt-BR" smtClean="0"/>
            <a:t>Tópico 1.3.1</a:t>
          </a:r>
          <a:br>
            <a:rPr lang="pt-BR" smtClean="0"/>
          </a:br>
          <a:r>
            <a:rPr lang="pt-BR" smtClean="0"/>
            <a:t>Desempenho:</a:t>
          </a:r>
          <a:br>
            <a:rPr lang="pt-BR" smtClean="0"/>
          </a:br>
          <a:r>
            <a:rPr lang="pt-BR" smtClean="0"/>
            <a:t>Bom</a:t>
          </a:r>
        </a:p>
      </dgm:t>
    </dgm:pt>
    <dgm:pt modelId="{6BB40EA0-B9F0-442D-84DC-2A88D21E13B7}" type="parTrans" cxnId="{C76EAC2D-F069-49A3-8337-FBF53B08367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pt-BR"/>
        </a:p>
      </dgm:t>
    </dgm:pt>
    <dgm:pt modelId="{71CD6201-EB26-4935-89CF-D242F52125BF}" type="sibTrans" cxnId="{C76EAC2D-F069-49A3-8337-FBF53B08367C}">
      <dgm:prSet/>
      <dgm:spPr/>
      <dgm:t>
        <a:bodyPr/>
        <a:lstStyle/>
        <a:p>
          <a:endParaRPr lang="pt-BR"/>
        </a:p>
      </dgm:t>
    </dgm:pt>
    <dgm:pt modelId="{B74E271A-985C-4454-890A-3E28D1E3CCD5}" type="pres">
      <dgm:prSet presAssocID="{9FAF8067-050A-47ED-B396-C0F8012EB2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722426-E8D1-45FB-BE08-50534C6FEC90}" type="pres">
      <dgm:prSet presAssocID="{09CF9DE6-244F-4829-AA5E-428EF2A7D099}" presName="hierRoot1" presStyleCnt="0">
        <dgm:presLayoutVars>
          <dgm:hierBranch/>
        </dgm:presLayoutVars>
      </dgm:prSet>
      <dgm:spPr/>
    </dgm:pt>
    <dgm:pt modelId="{B0C368B0-F69A-493D-8481-9142F15941B6}" type="pres">
      <dgm:prSet presAssocID="{09CF9DE6-244F-4829-AA5E-428EF2A7D099}" presName="rootComposite1" presStyleCnt="0"/>
      <dgm:spPr/>
    </dgm:pt>
    <dgm:pt modelId="{4518834E-D1EA-4451-8E8D-FCF310D7293C}" type="pres">
      <dgm:prSet presAssocID="{09CF9DE6-244F-4829-AA5E-428EF2A7D099}" presName="rootText1" presStyleLbl="node0" presStyleIdx="0" presStyleCnt="1" custLinFactNeighborX="2973" custLinFactNeighborY="198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07D57A-3682-4AC1-BD03-9D68BAE3F232}" type="pres">
      <dgm:prSet presAssocID="{09CF9DE6-244F-4829-AA5E-428EF2A7D099}" presName="rootConnector1" presStyleLbl="node1" presStyleIdx="0" presStyleCnt="0"/>
      <dgm:spPr/>
      <dgm:t>
        <a:bodyPr/>
        <a:lstStyle/>
        <a:p>
          <a:endParaRPr lang="pt-BR"/>
        </a:p>
      </dgm:t>
    </dgm:pt>
    <dgm:pt modelId="{3496333E-C5B5-4412-85DC-81234A04189E}" type="pres">
      <dgm:prSet presAssocID="{09CF9DE6-244F-4829-AA5E-428EF2A7D099}" presName="hierChild2" presStyleCnt="0"/>
      <dgm:spPr/>
    </dgm:pt>
    <dgm:pt modelId="{67A36659-FA26-4D90-9830-8464B9B6332A}" type="pres">
      <dgm:prSet presAssocID="{BAB4CEB1-0F10-4D46-8783-C89AE7AED2A9}" presName="Name35" presStyleLbl="parChTrans1D2" presStyleIdx="0" presStyleCnt="3"/>
      <dgm:spPr/>
      <dgm:t>
        <a:bodyPr/>
        <a:lstStyle/>
        <a:p>
          <a:endParaRPr lang="pt-BR"/>
        </a:p>
      </dgm:t>
    </dgm:pt>
    <dgm:pt modelId="{6BAB03A1-7ED3-4B03-97E1-1BBF3996CDDA}" type="pres">
      <dgm:prSet presAssocID="{89358B9F-3057-4703-AF4F-B5CB8A271358}" presName="hierRoot2" presStyleCnt="0">
        <dgm:presLayoutVars>
          <dgm:hierBranch/>
        </dgm:presLayoutVars>
      </dgm:prSet>
      <dgm:spPr/>
    </dgm:pt>
    <dgm:pt modelId="{5A99B21F-7F38-4F32-8201-B20CCCB04784}" type="pres">
      <dgm:prSet presAssocID="{89358B9F-3057-4703-AF4F-B5CB8A271358}" presName="rootComposite" presStyleCnt="0"/>
      <dgm:spPr/>
    </dgm:pt>
    <dgm:pt modelId="{1CFEC292-3C9C-41B5-BC3B-F303CF0B023A}" type="pres">
      <dgm:prSet presAssocID="{89358B9F-3057-4703-AF4F-B5CB8A27135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25D2A3-1DCC-4FFD-95BE-BA1F9AAC6DE8}" type="pres">
      <dgm:prSet presAssocID="{89358B9F-3057-4703-AF4F-B5CB8A271358}" presName="rootConnector" presStyleLbl="node2" presStyleIdx="0" presStyleCnt="3"/>
      <dgm:spPr/>
      <dgm:t>
        <a:bodyPr/>
        <a:lstStyle/>
        <a:p>
          <a:endParaRPr lang="pt-BR"/>
        </a:p>
      </dgm:t>
    </dgm:pt>
    <dgm:pt modelId="{B2BF43FE-0164-4110-98A7-883C4DB3AA1B}" type="pres">
      <dgm:prSet presAssocID="{89358B9F-3057-4703-AF4F-B5CB8A271358}" presName="hierChild4" presStyleCnt="0"/>
      <dgm:spPr/>
    </dgm:pt>
    <dgm:pt modelId="{9B762D83-6BD1-417A-BBCF-16784C7E568D}" type="pres">
      <dgm:prSet presAssocID="{E5F5958A-5E16-4CE1-8A2C-6900D4F881C7}" presName="Name35" presStyleLbl="parChTrans1D3" presStyleIdx="0" presStyleCnt="6"/>
      <dgm:spPr/>
      <dgm:t>
        <a:bodyPr/>
        <a:lstStyle/>
        <a:p>
          <a:endParaRPr lang="pt-BR"/>
        </a:p>
      </dgm:t>
    </dgm:pt>
    <dgm:pt modelId="{CF10E99B-165C-4A4F-B7C7-77CBE1339E13}" type="pres">
      <dgm:prSet presAssocID="{34B07C8A-9FD0-4E26-B2C6-76C5744662DA}" presName="hierRoot2" presStyleCnt="0">
        <dgm:presLayoutVars>
          <dgm:hierBranch val="init"/>
        </dgm:presLayoutVars>
      </dgm:prSet>
      <dgm:spPr/>
    </dgm:pt>
    <dgm:pt modelId="{A99189E7-3575-449B-87FF-D5461B6C7364}" type="pres">
      <dgm:prSet presAssocID="{34B07C8A-9FD0-4E26-B2C6-76C5744662DA}" presName="rootComposite" presStyleCnt="0"/>
      <dgm:spPr/>
    </dgm:pt>
    <dgm:pt modelId="{839968B2-3D94-4AAA-B19B-A66848F77AC6}" type="pres">
      <dgm:prSet presAssocID="{34B07C8A-9FD0-4E26-B2C6-76C5744662DA}" presName="rootText" presStyleLbl="node3" presStyleIdx="0" presStyleCnt="6" custLinFactNeighborX="2973" custLinFactNeighborY="198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F2FEAD-3038-4F92-A6BD-B2AAE3EEE120}" type="pres">
      <dgm:prSet presAssocID="{34B07C8A-9FD0-4E26-B2C6-76C5744662DA}" presName="rootConnector" presStyleLbl="node3" presStyleIdx="0" presStyleCnt="6"/>
      <dgm:spPr/>
      <dgm:t>
        <a:bodyPr/>
        <a:lstStyle/>
        <a:p>
          <a:endParaRPr lang="pt-BR"/>
        </a:p>
      </dgm:t>
    </dgm:pt>
    <dgm:pt modelId="{1E41E603-7003-42FF-9349-499858FE3FB7}" type="pres">
      <dgm:prSet presAssocID="{34B07C8A-9FD0-4E26-B2C6-76C5744662DA}" presName="hierChild4" presStyleCnt="0"/>
      <dgm:spPr/>
    </dgm:pt>
    <dgm:pt modelId="{586C27D7-571E-4B51-9570-77F17C0A53F1}" type="pres">
      <dgm:prSet presAssocID="{34B07C8A-9FD0-4E26-B2C6-76C5744662DA}" presName="hierChild5" presStyleCnt="0"/>
      <dgm:spPr/>
    </dgm:pt>
    <dgm:pt modelId="{A290BB1F-979E-41CE-AB11-F4515A778286}" type="pres">
      <dgm:prSet presAssocID="{8E50DEF1-A9FB-4E00-AA68-416C48130C12}" presName="Name35" presStyleLbl="parChTrans1D3" presStyleIdx="1" presStyleCnt="6"/>
      <dgm:spPr/>
      <dgm:t>
        <a:bodyPr/>
        <a:lstStyle/>
        <a:p>
          <a:endParaRPr lang="pt-BR"/>
        </a:p>
      </dgm:t>
    </dgm:pt>
    <dgm:pt modelId="{3F089AF3-DFBB-4525-8457-FFE2D10381F4}" type="pres">
      <dgm:prSet presAssocID="{AD58F3FD-3251-4D17-BF28-6AAA82D59947}" presName="hierRoot2" presStyleCnt="0">
        <dgm:presLayoutVars>
          <dgm:hierBranch/>
        </dgm:presLayoutVars>
      </dgm:prSet>
      <dgm:spPr/>
    </dgm:pt>
    <dgm:pt modelId="{5CC691D7-BCF1-4A6D-9ED5-4FD1FE547CB5}" type="pres">
      <dgm:prSet presAssocID="{AD58F3FD-3251-4D17-BF28-6AAA82D59947}" presName="rootComposite" presStyleCnt="0"/>
      <dgm:spPr/>
    </dgm:pt>
    <dgm:pt modelId="{1412D9F3-115E-43F9-92AD-D474B4D9392D}" type="pres">
      <dgm:prSet presAssocID="{AD58F3FD-3251-4D17-BF28-6AAA82D59947}" presName="rootText" presStyleLbl="node3" presStyleIdx="1" presStyleCnt="6" custLinFactNeighborX="2973" custLinFactNeighborY="198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2E1EB0-58AE-430C-A6C3-3CCD6682AF67}" type="pres">
      <dgm:prSet presAssocID="{AD58F3FD-3251-4D17-BF28-6AAA82D59947}" presName="rootConnector" presStyleLbl="node3" presStyleIdx="1" presStyleCnt="6"/>
      <dgm:spPr/>
      <dgm:t>
        <a:bodyPr/>
        <a:lstStyle/>
        <a:p>
          <a:endParaRPr lang="pt-BR"/>
        </a:p>
      </dgm:t>
    </dgm:pt>
    <dgm:pt modelId="{665380CA-166A-4E95-B01B-74AC890387CA}" type="pres">
      <dgm:prSet presAssocID="{AD58F3FD-3251-4D17-BF28-6AAA82D59947}" presName="hierChild4" presStyleCnt="0"/>
      <dgm:spPr/>
    </dgm:pt>
    <dgm:pt modelId="{C17A80A8-329B-436B-BF4D-A720DEAB474D}" type="pres">
      <dgm:prSet presAssocID="{AD58F3FD-3251-4D17-BF28-6AAA82D59947}" presName="hierChild5" presStyleCnt="0"/>
      <dgm:spPr/>
    </dgm:pt>
    <dgm:pt modelId="{CD917E08-A21E-4E53-864F-E204CAE9F72E}" type="pres">
      <dgm:prSet presAssocID="{89358B9F-3057-4703-AF4F-B5CB8A271358}" presName="hierChild5" presStyleCnt="0"/>
      <dgm:spPr/>
    </dgm:pt>
    <dgm:pt modelId="{602EE292-F68F-45BF-A9A0-59668307B7AD}" type="pres">
      <dgm:prSet presAssocID="{43EEDFD6-70C0-4355-961C-D5046097D0F1}" presName="Name35" presStyleLbl="parChTrans1D2" presStyleIdx="1" presStyleCnt="3"/>
      <dgm:spPr/>
      <dgm:t>
        <a:bodyPr/>
        <a:lstStyle/>
        <a:p>
          <a:endParaRPr lang="pt-BR"/>
        </a:p>
      </dgm:t>
    </dgm:pt>
    <dgm:pt modelId="{C7692569-B75F-41B6-A404-3F8C473B0BBB}" type="pres">
      <dgm:prSet presAssocID="{A0D5A8DA-D2D4-4C4F-A512-7114F79B557E}" presName="hierRoot2" presStyleCnt="0">
        <dgm:presLayoutVars>
          <dgm:hierBranch/>
        </dgm:presLayoutVars>
      </dgm:prSet>
      <dgm:spPr/>
    </dgm:pt>
    <dgm:pt modelId="{CDB841A4-175F-4801-860E-A08601AFA5F3}" type="pres">
      <dgm:prSet presAssocID="{A0D5A8DA-D2D4-4C4F-A512-7114F79B557E}" presName="rootComposite" presStyleCnt="0"/>
      <dgm:spPr/>
    </dgm:pt>
    <dgm:pt modelId="{481EA247-D038-46DD-AC0B-BAE02747558E}" type="pres">
      <dgm:prSet presAssocID="{A0D5A8DA-D2D4-4C4F-A512-7114F79B557E}" presName="rootText" presStyleLbl="node2" presStyleIdx="1" presStyleCnt="3" custLinFactNeighborX="2973" custLinFactNeighborY="198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526B3D-4ECC-4F02-9506-7ECC4AC2F848}" type="pres">
      <dgm:prSet presAssocID="{A0D5A8DA-D2D4-4C4F-A512-7114F79B557E}" presName="rootConnector" presStyleLbl="node2" presStyleIdx="1" presStyleCnt="3"/>
      <dgm:spPr/>
      <dgm:t>
        <a:bodyPr/>
        <a:lstStyle/>
        <a:p>
          <a:endParaRPr lang="pt-BR"/>
        </a:p>
      </dgm:t>
    </dgm:pt>
    <dgm:pt modelId="{5357E0A5-662C-401E-A3E1-6DAAA2C31D8A}" type="pres">
      <dgm:prSet presAssocID="{A0D5A8DA-D2D4-4C4F-A512-7114F79B557E}" presName="hierChild4" presStyleCnt="0"/>
      <dgm:spPr/>
    </dgm:pt>
    <dgm:pt modelId="{24D35FB0-AFA2-4D07-84C5-6ED81A2102FA}" type="pres">
      <dgm:prSet presAssocID="{04A8296E-D171-45DF-8072-0E42CB527C26}" presName="Name35" presStyleLbl="parChTrans1D3" presStyleIdx="2" presStyleCnt="6"/>
      <dgm:spPr/>
      <dgm:t>
        <a:bodyPr/>
        <a:lstStyle/>
        <a:p>
          <a:endParaRPr lang="pt-BR"/>
        </a:p>
      </dgm:t>
    </dgm:pt>
    <dgm:pt modelId="{90A5CD33-EA0B-4726-910F-243BD5AF5901}" type="pres">
      <dgm:prSet presAssocID="{094A8B12-2830-45BD-80AA-62F55C72B720}" presName="hierRoot2" presStyleCnt="0">
        <dgm:presLayoutVars>
          <dgm:hierBranch/>
        </dgm:presLayoutVars>
      </dgm:prSet>
      <dgm:spPr/>
    </dgm:pt>
    <dgm:pt modelId="{151FD9B6-06BF-44F7-9C37-7A5D5242A1D6}" type="pres">
      <dgm:prSet presAssocID="{094A8B12-2830-45BD-80AA-62F55C72B720}" presName="rootComposite" presStyleCnt="0"/>
      <dgm:spPr/>
    </dgm:pt>
    <dgm:pt modelId="{D7E21293-8544-4422-AD97-EA2BE8268FE5}" type="pres">
      <dgm:prSet presAssocID="{094A8B12-2830-45BD-80AA-62F55C72B720}" presName="rootText" presStyleLbl="node3" presStyleIdx="2" presStyleCnt="6" custLinFactNeighborX="2973" custLinFactNeighborY="198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752FC0-609B-4F47-A470-072257142ADC}" type="pres">
      <dgm:prSet presAssocID="{094A8B12-2830-45BD-80AA-62F55C72B720}" presName="rootConnector" presStyleLbl="node3" presStyleIdx="2" presStyleCnt="6"/>
      <dgm:spPr/>
      <dgm:t>
        <a:bodyPr/>
        <a:lstStyle/>
        <a:p>
          <a:endParaRPr lang="pt-BR"/>
        </a:p>
      </dgm:t>
    </dgm:pt>
    <dgm:pt modelId="{1BD78A70-4984-4F53-B4F0-9645E845FCBE}" type="pres">
      <dgm:prSet presAssocID="{094A8B12-2830-45BD-80AA-62F55C72B720}" presName="hierChild4" presStyleCnt="0"/>
      <dgm:spPr/>
    </dgm:pt>
    <dgm:pt modelId="{987E1324-063D-4E98-9C01-299B94C10ECB}" type="pres">
      <dgm:prSet presAssocID="{094A8B12-2830-45BD-80AA-62F55C72B720}" presName="hierChild5" presStyleCnt="0"/>
      <dgm:spPr/>
    </dgm:pt>
    <dgm:pt modelId="{2938DCB6-19FE-48D3-9B84-E96E43BBCDCF}" type="pres">
      <dgm:prSet presAssocID="{5DDD30D6-D85A-473F-AF94-38F7C5576142}" presName="Name35" presStyleLbl="parChTrans1D3" presStyleIdx="3" presStyleCnt="6"/>
      <dgm:spPr/>
      <dgm:t>
        <a:bodyPr/>
        <a:lstStyle/>
        <a:p>
          <a:endParaRPr lang="pt-BR"/>
        </a:p>
      </dgm:t>
    </dgm:pt>
    <dgm:pt modelId="{FD5D487C-D6A0-4B0A-AECC-8916A431AFCE}" type="pres">
      <dgm:prSet presAssocID="{0C1BB652-474A-46BF-8B9B-106389ECF872}" presName="hierRoot2" presStyleCnt="0">
        <dgm:presLayoutVars>
          <dgm:hierBranch/>
        </dgm:presLayoutVars>
      </dgm:prSet>
      <dgm:spPr/>
    </dgm:pt>
    <dgm:pt modelId="{F8A2E5FA-E72E-4DA2-94A0-FD6AD87A9B4C}" type="pres">
      <dgm:prSet presAssocID="{0C1BB652-474A-46BF-8B9B-106389ECF872}" presName="rootComposite" presStyleCnt="0"/>
      <dgm:spPr/>
    </dgm:pt>
    <dgm:pt modelId="{B19DED77-058E-478C-A0B0-E311DBBF5F05}" type="pres">
      <dgm:prSet presAssocID="{0C1BB652-474A-46BF-8B9B-106389ECF872}" presName="rootText" presStyleLbl="node3" presStyleIdx="3" presStyleCnt="6" custLinFactNeighborX="2973" custLinFactNeighborY="198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A3FC9A-D904-4EEF-BDEB-AF0EBBC5137B}" type="pres">
      <dgm:prSet presAssocID="{0C1BB652-474A-46BF-8B9B-106389ECF872}" presName="rootConnector" presStyleLbl="node3" presStyleIdx="3" presStyleCnt="6"/>
      <dgm:spPr/>
      <dgm:t>
        <a:bodyPr/>
        <a:lstStyle/>
        <a:p>
          <a:endParaRPr lang="pt-BR"/>
        </a:p>
      </dgm:t>
    </dgm:pt>
    <dgm:pt modelId="{D44471F9-9BFA-4923-93AA-F4856B2645AF}" type="pres">
      <dgm:prSet presAssocID="{0C1BB652-474A-46BF-8B9B-106389ECF872}" presName="hierChild4" presStyleCnt="0"/>
      <dgm:spPr/>
    </dgm:pt>
    <dgm:pt modelId="{56B8CFB9-2E89-4A93-BE29-F204934DF8F7}" type="pres">
      <dgm:prSet presAssocID="{0C1BB652-474A-46BF-8B9B-106389ECF872}" presName="hierChild5" presStyleCnt="0"/>
      <dgm:spPr/>
    </dgm:pt>
    <dgm:pt modelId="{6F146DD7-36E1-4E7E-B5D7-41EB5418E745}" type="pres">
      <dgm:prSet presAssocID="{A0D5A8DA-D2D4-4C4F-A512-7114F79B557E}" presName="hierChild5" presStyleCnt="0"/>
      <dgm:spPr/>
    </dgm:pt>
    <dgm:pt modelId="{C601BC74-0EE2-42EA-BDBC-29B0EE61BF0C}" type="pres">
      <dgm:prSet presAssocID="{A05749EA-605A-4D9D-BB52-BD707EDB4A14}" presName="Name35" presStyleLbl="parChTrans1D2" presStyleIdx="2" presStyleCnt="3"/>
      <dgm:spPr/>
      <dgm:t>
        <a:bodyPr/>
        <a:lstStyle/>
        <a:p>
          <a:endParaRPr lang="pt-BR"/>
        </a:p>
      </dgm:t>
    </dgm:pt>
    <dgm:pt modelId="{5267AE99-FB4E-4A61-8849-84721615EFB6}" type="pres">
      <dgm:prSet presAssocID="{F365FAD8-5E07-4492-81C9-5A7F1DDDD521}" presName="hierRoot2" presStyleCnt="0">
        <dgm:presLayoutVars>
          <dgm:hierBranch/>
        </dgm:presLayoutVars>
      </dgm:prSet>
      <dgm:spPr/>
    </dgm:pt>
    <dgm:pt modelId="{1C5074B0-60B9-44E4-AF32-92D62827A469}" type="pres">
      <dgm:prSet presAssocID="{F365FAD8-5E07-4492-81C9-5A7F1DDDD521}" presName="rootComposite" presStyleCnt="0"/>
      <dgm:spPr/>
    </dgm:pt>
    <dgm:pt modelId="{C173E28C-4975-4C49-92FA-DB1854C8C572}" type="pres">
      <dgm:prSet presAssocID="{F365FAD8-5E07-4492-81C9-5A7F1DDDD521}" presName="rootText" presStyleLbl="node2" presStyleIdx="2" presStyleCnt="3" custLinFactNeighborX="2973" custLinFactNeighborY="198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40A7EA-0D1A-4E69-BBF0-229AB51C7D13}" type="pres">
      <dgm:prSet presAssocID="{F365FAD8-5E07-4492-81C9-5A7F1DDDD521}" presName="rootConnector" presStyleLbl="node2" presStyleIdx="2" presStyleCnt="3"/>
      <dgm:spPr/>
      <dgm:t>
        <a:bodyPr/>
        <a:lstStyle/>
        <a:p>
          <a:endParaRPr lang="pt-BR"/>
        </a:p>
      </dgm:t>
    </dgm:pt>
    <dgm:pt modelId="{173E9976-68E6-4233-8ABA-7CA4EEBFB599}" type="pres">
      <dgm:prSet presAssocID="{F365FAD8-5E07-4492-81C9-5A7F1DDDD521}" presName="hierChild4" presStyleCnt="0"/>
      <dgm:spPr/>
    </dgm:pt>
    <dgm:pt modelId="{6744E290-31A6-48B5-8EA1-171EEC7ECFD4}" type="pres">
      <dgm:prSet presAssocID="{6BB40EA0-B9F0-442D-84DC-2A88D21E13B7}" presName="Name35" presStyleLbl="parChTrans1D3" presStyleIdx="4" presStyleCnt="6"/>
      <dgm:spPr/>
      <dgm:t>
        <a:bodyPr/>
        <a:lstStyle/>
        <a:p>
          <a:endParaRPr lang="pt-BR"/>
        </a:p>
      </dgm:t>
    </dgm:pt>
    <dgm:pt modelId="{686A2378-6994-4B8A-A178-9A9861504EBC}" type="pres">
      <dgm:prSet presAssocID="{31623120-75C3-48A0-83B2-389EA7F64ACD}" presName="hierRoot2" presStyleCnt="0">
        <dgm:presLayoutVars>
          <dgm:hierBranch/>
        </dgm:presLayoutVars>
      </dgm:prSet>
      <dgm:spPr/>
    </dgm:pt>
    <dgm:pt modelId="{A1342DAD-6EE8-48DA-BF66-37D211E4662F}" type="pres">
      <dgm:prSet presAssocID="{31623120-75C3-48A0-83B2-389EA7F64ACD}" presName="rootComposite" presStyleCnt="0"/>
      <dgm:spPr/>
    </dgm:pt>
    <dgm:pt modelId="{A0316890-4D75-4466-A33B-3884A2C59DA3}" type="pres">
      <dgm:prSet presAssocID="{31623120-75C3-48A0-83B2-389EA7F64ACD}" presName="rootText" presStyleLbl="node3" presStyleIdx="4" presStyleCnt="6" custLinFactNeighborX="2973" custLinFactNeighborY="198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9FE76DD-C54A-4F5D-AEB7-01DE88649C6C}" type="pres">
      <dgm:prSet presAssocID="{31623120-75C3-48A0-83B2-389EA7F64ACD}" presName="rootConnector" presStyleLbl="node3" presStyleIdx="4" presStyleCnt="6"/>
      <dgm:spPr/>
      <dgm:t>
        <a:bodyPr/>
        <a:lstStyle/>
        <a:p>
          <a:endParaRPr lang="pt-BR"/>
        </a:p>
      </dgm:t>
    </dgm:pt>
    <dgm:pt modelId="{065A4A6C-D7D8-400C-8353-271FD8B2BE5A}" type="pres">
      <dgm:prSet presAssocID="{31623120-75C3-48A0-83B2-389EA7F64ACD}" presName="hierChild4" presStyleCnt="0"/>
      <dgm:spPr/>
    </dgm:pt>
    <dgm:pt modelId="{7198D72D-F574-425F-83EB-89E06C4207E1}" type="pres">
      <dgm:prSet presAssocID="{31623120-75C3-48A0-83B2-389EA7F64ACD}" presName="hierChild5" presStyleCnt="0"/>
      <dgm:spPr/>
    </dgm:pt>
    <dgm:pt modelId="{66F7D4F2-8D33-40CB-8028-3379DB188715}" type="pres">
      <dgm:prSet presAssocID="{7817CC61-F7A6-41F1-B4F2-8FD7EFC49F4D}" presName="Name35" presStyleLbl="parChTrans1D3" presStyleIdx="5" presStyleCnt="6"/>
      <dgm:spPr/>
      <dgm:t>
        <a:bodyPr/>
        <a:lstStyle/>
        <a:p>
          <a:endParaRPr lang="pt-BR"/>
        </a:p>
      </dgm:t>
    </dgm:pt>
    <dgm:pt modelId="{F6BD336A-218E-4B83-9565-A1ED0E6B843F}" type="pres">
      <dgm:prSet presAssocID="{E3FCB71B-75A6-48BD-921D-5A51FFED7A4F}" presName="hierRoot2" presStyleCnt="0">
        <dgm:presLayoutVars>
          <dgm:hierBranch/>
        </dgm:presLayoutVars>
      </dgm:prSet>
      <dgm:spPr/>
    </dgm:pt>
    <dgm:pt modelId="{35D99AE2-8FC4-4354-9EBD-1BC78DACA927}" type="pres">
      <dgm:prSet presAssocID="{E3FCB71B-75A6-48BD-921D-5A51FFED7A4F}" presName="rootComposite" presStyleCnt="0"/>
      <dgm:spPr/>
    </dgm:pt>
    <dgm:pt modelId="{559CF4A3-8910-448F-AE01-69F0C68FC0C5}" type="pres">
      <dgm:prSet presAssocID="{E3FCB71B-75A6-48BD-921D-5A51FFED7A4F}" presName="rootText" presStyleLbl="node3" presStyleIdx="5" presStyleCnt="6" custLinFactNeighborX="2973" custLinFactNeighborY="198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B260D46-1291-4D5C-AE98-F9515CB1BA9A}" type="pres">
      <dgm:prSet presAssocID="{E3FCB71B-75A6-48BD-921D-5A51FFED7A4F}" presName="rootConnector" presStyleLbl="node3" presStyleIdx="5" presStyleCnt="6"/>
      <dgm:spPr/>
      <dgm:t>
        <a:bodyPr/>
        <a:lstStyle/>
        <a:p>
          <a:endParaRPr lang="pt-BR"/>
        </a:p>
      </dgm:t>
    </dgm:pt>
    <dgm:pt modelId="{D27E8804-75DA-449A-AD38-CCAA311B88E1}" type="pres">
      <dgm:prSet presAssocID="{E3FCB71B-75A6-48BD-921D-5A51FFED7A4F}" presName="hierChild4" presStyleCnt="0"/>
      <dgm:spPr/>
    </dgm:pt>
    <dgm:pt modelId="{5AD6682B-1A87-42B3-A236-977DD3CC4FE5}" type="pres">
      <dgm:prSet presAssocID="{E3FCB71B-75A6-48BD-921D-5A51FFED7A4F}" presName="hierChild5" presStyleCnt="0"/>
      <dgm:spPr/>
    </dgm:pt>
    <dgm:pt modelId="{5C404DB3-AAC4-4FCB-897F-3FB1F3E73352}" type="pres">
      <dgm:prSet presAssocID="{F365FAD8-5E07-4492-81C9-5A7F1DDDD521}" presName="hierChild5" presStyleCnt="0"/>
      <dgm:spPr/>
    </dgm:pt>
    <dgm:pt modelId="{AEF6E774-D94C-4284-B7D3-95736F519467}" type="pres">
      <dgm:prSet presAssocID="{09CF9DE6-244F-4829-AA5E-428EF2A7D099}" presName="hierChild3" presStyleCnt="0"/>
      <dgm:spPr/>
    </dgm:pt>
  </dgm:ptLst>
  <dgm:cxnLst>
    <dgm:cxn modelId="{9147D23C-4DB6-40ED-B9F5-55F4D8D1C039}" type="presOf" srcId="{094A8B12-2830-45BD-80AA-62F55C72B720}" destId="{D7E21293-8544-4422-AD97-EA2BE8268FE5}" srcOrd="0" destOrd="0" presId="urn:microsoft.com/office/officeart/2005/8/layout/orgChart1"/>
    <dgm:cxn modelId="{6D414E37-7093-4C16-A2AE-672949F5771C}" srcId="{89358B9F-3057-4703-AF4F-B5CB8A271358}" destId="{AD58F3FD-3251-4D17-BF28-6AAA82D59947}" srcOrd="1" destOrd="0" parTransId="{8E50DEF1-A9FB-4E00-AA68-416C48130C12}" sibTransId="{CE4FE7D8-C115-4A1F-84E3-190BDDE7B8E2}"/>
    <dgm:cxn modelId="{6F9C1F10-4F05-45F2-9CA6-DE549209162A}" type="presOf" srcId="{9FAF8067-050A-47ED-B396-C0F8012EB277}" destId="{B74E271A-985C-4454-890A-3E28D1E3CCD5}" srcOrd="0" destOrd="0" presId="urn:microsoft.com/office/officeart/2005/8/layout/orgChart1"/>
    <dgm:cxn modelId="{C76EAC2D-F069-49A3-8337-FBF53B08367C}" srcId="{F365FAD8-5E07-4492-81C9-5A7F1DDDD521}" destId="{31623120-75C3-48A0-83B2-389EA7F64ACD}" srcOrd="0" destOrd="0" parTransId="{6BB40EA0-B9F0-442D-84DC-2A88D21E13B7}" sibTransId="{71CD6201-EB26-4935-89CF-D242F52125BF}"/>
    <dgm:cxn modelId="{7480F7CA-AAA3-408B-85F1-509C199258D5}" type="presOf" srcId="{89358B9F-3057-4703-AF4F-B5CB8A271358}" destId="{1CFEC292-3C9C-41B5-BC3B-F303CF0B023A}" srcOrd="0" destOrd="0" presId="urn:microsoft.com/office/officeart/2005/8/layout/orgChart1"/>
    <dgm:cxn modelId="{BEF838FB-0742-4AA4-A021-6316742201BC}" srcId="{9FAF8067-050A-47ED-B396-C0F8012EB277}" destId="{09CF9DE6-244F-4829-AA5E-428EF2A7D099}" srcOrd="0" destOrd="0" parTransId="{6953F77E-D818-46FE-A651-337DFEDB9B81}" sibTransId="{2E5DED84-6A57-4EF7-9B15-793B372057F7}"/>
    <dgm:cxn modelId="{71BDB5FB-7B7F-49E3-9A19-B16F2B69B940}" type="presOf" srcId="{E5F5958A-5E16-4CE1-8A2C-6900D4F881C7}" destId="{9B762D83-6BD1-417A-BBCF-16784C7E568D}" srcOrd="0" destOrd="0" presId="urn:microsoft.com/office/officeart/2005/8/layout/orgChart1"/>
    <dgm:cxn modelId="{B65A0128-107C-4901-8109-A318C9E80CCE}" type="presOf" srcId="{AD58F3FD-3251-4D17-BF28-6AAA82D59947}" destId="{1412D9F3-115E-43F9-92AD-D474B4D9392D}" srcOrd="0" destOrd="0" presId="urn:microsoft.com/office/officeart/2005/8/layout/orgChart1"/>
    <dgm:cxn modelId="{25E1767A-188E-4787-8B5E-2FB53730873D}" type="presOf" srcId="{F365FAD8-5E07-4492-81C9-5A7F1DDDD521}" destId="{9740A7EA-0D1A-4E69-BBF0-229AB51C7D13}" srcOrd="1" destOrd="0" presId="urn:microsoft.com/office/officeart/2005/8/layout/orgChart1"/>
    <dgm:cxn modelId="{623F3116-0678-4A6A-8D7D-E237B0D913D5}" type="presOf" srcId="{BAB4CEB1-0F10-4D46-8783-C89AE7AED2A9}" destId="{67A36659-FA26-4D90-9830-8464B9B6332A}" srcOrd="0" destOrd="0" presId="urn:microsoft.com/office/officeart/2005/8/layout/orgChart1"/>
    <dgm:cxn modelId="{306C25D8-63FE-4C61-9424-719670E32516}" srcId="{A0D5A8DA-D2D4-4C4F-A512-7114F79B557E}" destId="{094A8B12-2830-45BD-80AA-62F55C72B720}" srcOrd="0" destOrd="0" parTransId="{04A8296E-D171-45DF-8072-0E42CB527C26}" sibTransId="{1AE38F66-F48C-4AEF-AB93-A999ECFEB2BE}"/>
    <dgm:cxn modelId="{51AF2AB1-D23F-4245-B718-3BFA5F2FDA5B}" srcId="{09CF9DE6-244F-4829-AA5E-428EF2A7D099}" destId="{F365FAD8-5E07-4492-81C9-5A7F1DDDD521}" srcOrd="2" destOrd="0" parTransId="{A05749EA-605A-4D9D-BB52-BD707EDB4A14}" sibTransId="{A5C37940-F53A-4C24-AD5E-B68D16527450}"/>
    <dgm:cxn modelId="{0B402C5F-DAD9-4E11-9FFA-2A850932BB60}" type="presOf" srcId="{F365FAD8-5E07-4492-81C9-5A7F1DDDD521}" destId="{C173E28C-4975-4C49-92FA-DB1854C8C572}" srcOrd="0" destOrd="0" presId="urn:microsoft.com/office/officeart/2005/8/layout/orgChart1"/>
    <dgm:cxn modelId="{E7A97C65-BDFA-4009-B0F5-7C570AD42883}" type="presOf" srcId="{A0D5A8DA-D2D4-4C4F-A512-7114F79B557E}" destId="{B2526B3D-4ECC-4F02-9506-7ECC4AC2F848}" srcOrd="1" destOrd="0" presId="urn:microsoft.com/office/officeart/2005/8/layout/orgChart1"/>
    <dgm:cxn modelId="{F3FA88F0-5F73-4A8C-B3CF-FD0E2C4CADEC}" type="presOf" srcId="{0C1BB652-474A-46BF-8B9B-106389ECF872}" destId="{CBA3FC9A-D904-4EEF-BDEB-AF0EBBC5137B}" srcOrd="1" destOrd="0" presId="urn:microsoft.com/office/officeart/2005/8/layout/orgChart1"/>
    <dgm:cxn modelId="{38CCDEDE-A2F3-4194-A113-8C0BE012683C}" type="presOf" srcId="{5DDD30D6-D85A-473F-AF94-38F7C5576142}" destId="{2938DCB6-19FE-48D3-9B84-E96E43BBCDCF}" srcOrd="0" destOrd="0" presId="urn:microsoft.com/office/officeart/2005/8/layout/orgChart1"/>
    <dgm:cxn modelId="{1F7920DD-25BA-4930-B4F7-E6EA20288833}" type="presOf" srcId="{094A8B12-2830-45BD-80AA-62F55C72B720}" destId="{BD752FC0-609B-4F47-A470-072257142ADC}" srcOrd="1" destOrd="0" presId="urn:microsoft.com/office/officeart/2005/8/layout/orgChart1"/>
    <dgm:cxn modelId="{9DEA14A4-0090-4CCB-B3F3-98A3CF55B564}" type="presOf" srcId="{34B07C8A-9FD0-4E26-B2C6-76C5744662DA}" destId="{F2F2FEAD-3038-4F92-A6BD-B2AAE3EEE120}" srcOrd="1" destOrd="0" presId="urn:microsoft.com/office/officeart/2005/8/layout/orgChart1"/>
    <dgm:cxn modelId="{165B6A8D-886E-4EDB-A331-A9102976F430}" type="presOf" srcId="{A0D5A8DA-D2D4-4C4F-A512-7114F79B557E}" destId="{481EA247-D038-46DD-AC0B-BAE02747558E}" srcOrd="0" destOrd="0" presId="urn:microsoft.com/office/officeart/2005/8/layout/orgChart1"/>
    <dgm:cxn modelId="{3124770F-BD4F-4C8E-806B-2860854CE0F2}" type="presOf" srcId="{89358B9F-3057-4703-AF4F-B5CB8A271358}" destId="{CD25D2A3-1DCC-4FFD-95BE-BA1F9AAC6DE8}" srcOrd="1" destOrd="0" presId="urn:microsoft.com/office/officeart/2005/8/layout/orgChart1"/>
    <dgm:cxn modelId="{B15CAB1C-9D20-4BE9-AB49-67A4EA78DFBA}" srcId="{A0D5A8DA-D2D4-4C4F-A512-7114F79B557E}" destId="{0C1BB652-474A-46BF-8B9B-106389ECF872}" srcOrd="1" destOrd="0" parTransId="{5DDD30D6-D85A-473F-AF94-38F7C5576142}" sibTransId="{4DF992AE-E23E-4108-B004-D0111E008C00}"/>
    <dgm:cxn modelId="{9BB1AC92-1D8E-4BCA-AC2B-4C4589DC1A58}" type="presOf" srcId="{43EEDFD6-70C0-4355-961C-D5046097D0F1}" destId="{602EE292-F68F-45BF-A9A0-59668307B7AD}" srcOrd="0" destOrd="0" presId="urn:microsoft.com/office/officeart/2005/8/layout/orgChart1"/>
    <dgm:cxn modelId="{C0A6A845-1ACC-45AB-8E0E-385619F409FF}" type="presOf" srcId="{A05749EA-605A-4D9D-BB52-BD707EDB4A14}" destId="{C601BC74-0EE2-42EA-BDBC-29B0EE61BF0C}" srcOrd="0" destOrd="0" presId="urn:microsoft.com/office/officeart/2005/8/layout/orgChart1"/>
    <dgm:cxn modelId="{FC1BE252-4B66-48B6-8EB9-28521445E1D0}" type="presOf" srcId="{E3FCB71B-75A6-48BD-921D-5A51FFED7A4F}" destId="{9B260D46-1291-4D5C-AE98-F9515CB1BA9A}" srcOrd="1" destOrd="0" presId="urn:microsoft.com/office/officeart/2005/8/layout/orgChart1"/>
    <dgm:cxn modelId="{F68EC1C8-5F45-428A-8E75-648C9C105849}" type="presOf" srcId="{0C1BB652-474A-46BF-8B9B-106389ECF872}" destId="{B19DED77-058E-478C-A0B0-E311DBBF5F05}" srcOrd="0" destOrd="0" presId="urn:microsoft.com/office/officeart/2005/8/layout/orgChart1"/>
    <dgm:cxn modelId="{57733DF9-E25B-476A-96C7-62C2DD282286}" type="presOf" srcId="{8E50DEF1-A9FB-4E00-AA68-416C48130C12}" destId="{A290BB1F-979E-41CE-AB11-F4515A778286}" srcOrd="0" destOrd="0" presId="urn:microsoft.com/office/officeart/2005/8/layout/orgChart1"/>
    <dgm:cxn modelId="{87D60D06-5AF7-4127-A2FB-729231A34FF6}" type="presOf" srcId="{09CF9DE6-244F-4829-AA5E-428EF2A7D099}" destId="{0307D57A-3682-4AC1-BD03-9D68BAE3F232}" srcOrd="1" destOrd="0" presId="urn:microsoft.com/office/officeart/2005/8/layout/orgChart1"/>
    <dgm:cxn modelId="{C57AE455-253A-417B-8ADF-F25422E8A4CE}" type="presOf" srcId="{34B07C8A-9FD0-4E26-B2C6-76C5744662DA}" destId="{839968B2-3D94-4AAA-B19B-A66848F77AC6}" srcOrd="0" destOrd="0" presId="urn:microsoft.com/office/officeart/2005/8/layout/orgChart1"/>
    <dgm:cxn modelId="{279596C0-CB7A-4E46-992F-91E7509CBEEB}" type="presOf" srcId="{09CF9DE6-244F-4829-AA5E-428EF2A7D099}" destId="{4518834E-D1EA-4451-8E8D-FCF310D7293C}" srcOrd="0" destOrd="0" presId="urn:microsoft.com/office/officeart/2005/8/layout/orgChart1"/>
    <dgm:cxn modelId="{60AAC2AA-12D0-4660-881F-ED43A7592D52}" type="presOf" srcId="{7817CC61-F7A6-41F1-B4F2-8FD7EFC49F4D}" destId="{66F7D4F2-8D33-40CB-8028-3379DB188715}" srcOrd="0" destOrd="0" presId="urn:microsoft.com/office/officeart/2005/8/layout/orgChart1"/>
    <dgm:cxn modelId="{FBBB6D43-B482-47B2-A429-8A259664BD91}" srcId="{09CF9DE6-244F-4829-AA5E-428EF2A7D099}" destId="{89358B9F-3057-4703-AF4F-B5CB8A271358}" srcOrd="0" destOrd="0" parTransId="{BAB4CEB1-0F10-4D46-8783-C89AE7AED2A9}" sibTransId="{D4CA4E24-9A4E-4B88-B4AD-CBF5B22BA19B}"/>
    <dgm:cxn modelId="{6195D289-208A-407A-B5F5-A30BB4259BA0}" type="presOf" srcId="{6BB40EA0-B9F0-442D-84DC-2A88D21E13B7}" destId="{6744E290-31A6-48B5-8EA1-171EEC7ECFD4}" srcOrd="0" destOrd="0" presId="urn:microsoft.com/office/officeart/2005/8/layout/orgChart1"/>
    <dgm:cxn modelId="{7908FF16-8FFB-4F59-913C-C33B902D475D}" type="presOf" srcId="{31623120-75C3-48A0-83B2-389EA7F64ACD}" destId="{29FE76DD-C54A-4F5D-AEB7-01DE88649C6C}" srcOrd="1" destOrd="0" presId="urn:microsoft.com/office/officeart/2005/8/layout/orgChart1"/>
    <dgm:cxn modelId="{88B0E225-05D2-4018-A959-D411F2ADB495}" srcId="{89358B9F-3057-4703-AF4F-B5CB8A271358}" destId="{34B07C8A-9FD0-4E26-B2C6-76C5744662DA}" srcOrd="0" destOrd="0" parTransId="{E5F5958A-5E16-4CE1-8A2C-6900D4F881C7}" sibTransId="{5D2C415C-FC63-4817-9A2A-932AA19CDD33}"/>
    <dgm:cxn modelId="{F9B8A95F-D51D-4247-ADD8-CFA04BB5EAA5}" srcId="{09CF9DE6-244F-4829-AA5E-428EF2A7D099}" destId="{A0D5A8DA-D2D4-4C4F-A512-7114F79B557E}" srcOrd="1" destOrd="0" parTransId="{43EEDFD6-70C0-4355-961C-D5046097D0F1}" sibTransId="{ABCEED67-B7A2-4A8C-A9CD-299A015B8094}"/>
    <dgm:cxn modelId="{7AAB083C-CE1A-4E33-9830-909D88A38153}" type="presOf" srcId="{AD58F3FD-3251-4D17-BF28-6AAA82D59947}" destId="{CE2E1EB0-58AE-430C-A6C3-3CCD6682AF67}" srcOrd="1" destOrd="0" presId="urn:microsoft.com/office/officeart/2005/8/layout/orgChart1"/>
    <dgm:cxn modelId="{A0C440C7-E61A-49F5-9DC1-40970935438F}" srcId="{F365FAD8-5E07-4492-81C9-5A7F1DDDD521}" destId="{E3FCB71B-75A6-48BD-921D-5A51FFED7A4F}" srcOrd="1" destOrd="0" parTransId="{7817CC61-F7A6-41F1-B4F2-8FD7EFC49F4D}" sibTransId="{4E96845B-71D7-4F42-A0FD-E977866A17E3}"/>
    <dgm:cxn modelId="{F5D48331-05E9-43CB-8921-5C90F94F5465}" type="presOf" srcId="{04A8296E-D171-45DF-8072-0E42CB527C26}" destId="{24D35FB0-AFA2-4D07-84C5-6ED81A2102FA}" srcOrd="0" destOrd="0" presId="urn:microsoft.com/office/officeart/2005/8/layout/orgChart1"/>
    <dgm:cxn modelId="{6F437EA8-7E25-41EA-81A3-E9B8F6547003}" type="presOf" srcId="{E3FCB71B-75A6-48BD-921D-5A51FFED7A4F}" destId="{559CF4A3-8910-448F-AE01-69F0C68FC0C5}" srcOrd="0" destOrd="0" presId="urn:microsoft.com/office/officeart/2005/8/layout/orgChart1"/>
    <dgm:cxn modelId="{E6B97D72-C952-4121-80C6-42568F6459D2}" type="presOf" srcId="{31623120-75C3-48A0-83B2-389EA7F64ACD}" destId="{A0316890-4D75-4466-A33B-3884A2C59DA3}" srcOrd="0" destOrd="0" presId="urn:microsoft.com/office/officeart/2005/8/layout/orgChart1"/>
    <dgm:cxn modelId="{547C12A6-7719-4BC0-95AC-89EDD0446AAB}" type="presParOf" srcId="{B74E271A-985C-4454-890A-3E28D1E3CCD5}" destId="{FD722426-E8D1-45FB-BE08-50534C6FEC90}" srcOrd="0" destOrd="0" presId="urn:microsoft.com/office/officeart/2005/8/layout/orgChart1"/>
    <dgm:cxn modelId="{C9DBE7A4-20A8-4004-9B4C-AA7C3722348C}" type="presParOf" srcId="{FD722426-E8D1-45FB-BE08-50534C6FEC90}" destId="{B0C368B0-F69A-493D-8481-9142F15941B6}" srcOrd="0" destOrd="0" presId="urn:microsoft.com/office/officeart/2005/8/layout/orgChart1"/>
    <dgm:cxn modelId="{E3873502-2D3A-4D0C-AAAE-99722455EB13}" type="presParOf" srcId="{B0C368B0-F69A-493D-8481-9142F15941B6}" destId="{4518834E-D1EA-4451-8E8D-FCF310D7293C}" srcOrd="0" destOrd="0" presId="urn:microsoft.com/office/officeart/2005/8/layout/orgChart1"/>
    <dgm:cxn modelId="{FDCCEA7E-C68A-4788-9078-D06B43D54318}" type="presParOf" srcId="{B0C368B0-F69A-493D-8481-9142F15941B6}" destId="{0307D57A-3682-4AC1-BD03-9D68BAE3F232}" srcOrd="1" destOrd="0" presId="urn:microsoft.com/office/officeart/2005/8/layout/orgChart1"/>
    <dgm:cxn modelId="{583363A2-076B-40B6-A510-B42A0B5100D3}" type="presParOf" srcId="{FD722426-E8D1-45FB-BE08-50534C6FEC90}" destId="{3496333E-C5B5-4412-85DC-81234A04189E}" srcOrd="1" destOrd="0" presId="urn:microsoft.com/office/officeart/2005/8/layout/orgChart1"/>
    <dgm:cxn modelId="{782E2A49-FC5E-4785-BC6F-3738F2EA6DBA}" type="presParOf" srcId="{3496333E-C5B5-4412-85DC-81234A04189E}" destId="{67A36659-FA26-4D90-9830-8464B9B6332A}" srcOrd="0" destOrd="0" presId="urn:microsoft.com/office/officeart/2005/8/layout/orgChart1"/>
    <dgm:cxn modelId="{4E605752-E159-4FBC-A69E-F6C9BEF35F24}" type="presParOf" srcId="{3496333E-C5B5-4412-85DC-81234A04189E}" destId="{6BAB03A1-7ED3-4B03-97E1-1BBF3996CDDA}" srcOrd="1" destOrd="0" presId="urn:microsoft.com/office/officeart/2005/8/layout/orgChart1"/>
    <dgm:cxn modelId="{034447A0-1BAA-4653-8783-34A00AEFABCE}" type="presParOf" srcId="{6BAB03A1-7ED3-4B03-97E1-1BBF3996CDDA}" destId="{5A99B21F-7F38-4F32-8201-B20CCCB04784}" srcOrd="0" destOrd="0" presId="urn:microsoft.com/office/officeart/2005/8/layout/orgChart1"/>
    <dgm:cxn modelId="{41C9EECC-10DC-4F38-96EE-C901F2FB0507}" type="presParOf" srcId="{5A99B21F-7F38-4F32-8201-B20CCCB04784}" destId="{1CFEC292-3C9C-41B5-BC3B-F303CF0B023A}" srcOrd="0" destOrd="0" presId="urn:microsoft.com/office/officeart/2005/8/layout/orgChart1"/>
    <dgm:cxn modelId="{A69CD9A9-B063-4112-BEB8-BBEC202220E1}" type="presParOf" srcId="{5A99B21F-7F38-4F32-8201-B20CCCB04784}" destId="{CD25D2A3-1DCC-4FFD-95BE-BA1F9AAC6DE8}" srcOrd="1" destOrd="0" presId="urn:microsoft.com/office/officeart/2005/8/layout/orgChart1"/>
    <dgm:cxn modelId="{391AC0E8-A303-4E39-B417-2519C79AF86C}" type="presParOf" srcId="{6BAB03A1-7ED3-4B03-97E1-1BBF3996CDDA}" destId="{B2BF43FE-0164-4110-98A7-883C4DB3AA1B}" srcOrd="1" destOrd="0" presId="urn:microsoft.com/office/officeart/2005/8/layout/orgChart1"/>
    <dgm:cxn modelId="{518DA1FB-BCDF-4518-9B63-18B7B0E29C09}" type="presParOf" srcId="{B2BF43FE-0164-4110-98A7-883C4DB3AA1B}" destId="{9B762D83-6BD1-417A-BBCF-16784C7E568D}" srcOrd="0" destOrd="0" presId="urn:microsoft.com/office/officeart/2005/8/layout/orgChart1"/>
    <dgm:cxn modelId="{71A420D8-E72B-4391-B189-6A6479252B94}" type="presParOf" srcId="{B2BF43FE-0164-4110-98A7-883C4DB3AA1B}" destId="{CF10E99B-165C-4A4F-B7C7-77CBE1339E13}" srcOrd="1" destOrd="0" presId="urn:microsoft.com/office/officeart/2005/8/layout/orgChart1"/>
    <dgm:cxn modelId="{35A767A3-7A18-4BF7-8053-5E88BF62CCF1}" type="presParOf" srcId="{CF10E99B-165C-4A4F-B7C7-77CBE1339E13}" destId="{A99189E7-3575-449B-87FF-D5461B6C7364}" srcOrd="0" destOrd="0" presId="urn:microsoft.com/office/officeart/2005/8/layout/orgChart1"/>
    <dgm:cxn modelId="{C8BE23D2-E463-4A80-8461-571617FF22FC}" type="presParOf" srcId="{A99189E7-3575-449B-87FF-D5461B6C7364}" destId="{839968B2-3D94-4AAA-B19B-A66848F77AC6}" srcOrd="0" destOrd="0" presId="urn:microsoft.com/office/officeart/2005/8/layout/orgChart1"/>
    <dgm:cxn modelId="{A7BE0B4F-17AB-46B3-90EC-0973F20660C2}" type="presParOf" srcId="{A99189E7-3575-449B-87FF-D5461B6C7364}" destId="{F2F2FEAD-3038-4F92-A6BD-B2AAE3EEE120}" srcOrd="1" destOrd="0" presId="urn:microsoft.com/office/officeart/2005/8/layout/orgChart1"/>
    <dgm:cxn modelId="{4EAFE1CE-30EF-423E-B107-6F98F3E3CD98}" type="presParOf" srcId="{CF10E99B-165C-4A4F-B7C7-77CBE1339E13}" destId="{1E41E603-7003-42FF-9349-499858FE3FB7}" srcOrd="1" destOrd="0" presId="urn:microsoft.com/office/officeart/2005/8/layout/orgChart1"/>
    <dgm:cxn modelId="{A6C6A911-EBFD-4E35-8108-E26C4F6D2211}" type="presParOf" srcId="{CF10E99B-165C-4A4F-B7C7-77CBE1339E13}" destId="{586C27D7-571E-4B51-9570-77F17C0A53F1}" srcOrd="2" destOrd="0" presId="urn:microsoft.com/office/officeart/2005/8/layout/orgChart1"/>
    <dgm:cxn modelId="{E1ABF9D7-EE9F-4309-B992-7A7E1CCA48B0}" type="presParOf" srcId="{B2BF43FE-0164-4110-98A7-883C4DB3AA1B}" destId="{A290BB1F-979E-41CE-AB11-F4515A778286}" srcOrd="2" destOrd="0" presId="urn:microsoft.com/office/officeart/2005/8/layout/orgChart1"/>
    <dgm:cxn modelId="{829EF204-1CCF-4603-9197-E013F92A18F5}" type="presParOf" srcId="{B2BF43FE-0164-4110-98A7-883C4DB3AA1B}" destId="{3F089AF3-DFBB-4525-8457-FFE2D10381F4}" srcOrd="3" destOrd="0" presId="urn:microsoft.com/office/officeart/2005/8/layout/orgChart1"/>
    <dgm:cxn modelId="{A4655F0E-5109-4464-998C-90E0EA5F9495}" type="presParOf" srcId="{3F089AF3-DFBB-4525-8457-FFE2D10381F4}" destId="{5CC691D7-BCF1-4A6D-9ED5-4FD1FE547CB5}" srcOrd="0" destOrd="0" presId="urn:microsoft.com/office/officeart/2005/8/layout/orgChart1"/>
    <dgm:cxn modelId="{73D1C272-FE90-47BC-B5D5-AB07D60EE969}" type="presParOf" srcId="{5CC691D7-BCF1-4A6D-9ED5-4FD1FE547CB5}" destId="{1412D9F3-115E-43F9-92AD-D474B4D9392D}" srcOrd="0" destOrd="0" presId="urn:microsoft.com/office/officeart/2005/8/layout/orgChart1"/>
    <dgm:cxn modelId="{E02F159A-3521-4509-81A2-E18B4BB20FBE}" type="presParOf" srcId="{5CC691D7-BCF1-4A6D-9ED5-4FD1FE547CB5}" destId="{CE2E1EB0-58AE-430C-A6C3-3CCD6682AF67}" srcOrd="1" destOrd="0" presId="urn:microsoft.com/office/officeart/2005/8/layout/orgChart1"/>
    <dgm:cxn modelId="{9F9C4235-1A86-4B50-A08E-A8EA758876D1}" type="presParOf" srcId="{3F089AF3-DFBB-4525-8457-FFE2D10381F4}" destId="{665380CA-166A-4E95-B01B-74AC890387CA}" srcOrd="1" destOrd="0" presId="urn:microsoft.com/office/officeart/2005/8/layout/orgChart1"/>
    <dgm:cxn modelId="{1223EB22-8CF1-4483-8766-0FB7B766753A}" type="presParOf" srcId="{3F089AF3-DFBB-4525-8457-FFE2D10381F4}" destId="{C17A80A8-329B-436B-BF4D-A720DEAB474D}" srcOrd="2" destOrd="0" presId="urn:microsoft.com/office/officeart/2005/8/layout/orgChart1"/>
    <dgm:cxn modelId="{8D26A12B-740A-4AE0-9A66-FE254D6DDD0B}" type="presParOf" srcId="{6BAB03A1-7ED3-4B03-97E1-1BBF3996CDDA}" destId="{CD917E08-A21E-4E53-864F-E204CAE9F72E}" srcOrd="2" destOrd="0" presId="urn:microsoft.com/office/officeart/2005/8/layout/orgChart1"/>
    <dgm:cxn modelId="{1AF8154C-8E28-4DCC-B582-A5B952FA3519}" type="presParOf" srcId="{3496333E-C5B5-4412-85DC-81234A04189E}" destId="{602EE292-F68F-45BF-A9A0-59668307B7AD}" srcOrd="2" destOrd="0" presId="urn:microsoft.com/office/officeart/2005/8/layout/orgChart1"/>
    <dgm:cxn modelId="{4F3DC56E-0601-4F0C-820F-D8CD6474BAB6}" type="presParOf" srcId="{3496333E-C5B5-4412-85DC-81234A04189E}" destId="{C7692569-B75F-41B6-A404-3F8C473B0BBB}" srcOrd="3" destOrd="0" presId="urn:microsoft.com/office/officeart/2005/8/layout/orgChart1"/>
    <dgm:cxn modelId="{542AC52C-25BB-4F68-8E3F-82CB1CA65995}" type="presParOf" srcId="{C7692569-B75F-41B6-A404-3F8C473B0BBB}" destId="{CDB841A4-175F-4801-860E-A08601AFA5F3}" srcOrd="0" destOrd="0" presId="urn:microsoft.com/office/officeart/2005/8/layout/orgChart1"/>
    <dgm:cxn modelId="{F628136D-AD44-4119-9B2F-6BBE483B0D1A}" type="presParOf" srcId="{CDB841A4-175F-4801-860E-A08601AFA5F3}" destId="{481EA247-D038-46DD-AC0B-BAE02747558E}" srcOrd="0" destOrd="0" presId="urn:microsoft.com/office/officeart/2005/8/layout/orgChart1"/>
    <dgm:cxn modelId="{A4B304A9-78AB-4CBE-B384-16A0F2A6686F}" type="presParOf" srcId="{CDB841A4-175F-4801-860E-A08601AFA5F3}" destId="{B2526B3D-4ECC-4F02-9506-7ECC4AC2F848}" srcOrd="1" destOrd="0" presId="urn:microsoft.com/office/officeart/2005/8/layout/orgChart1"/>
    <dgm:cxn modelId="{D66DEE05-CD51-4386-AE1B-E98948D3885D}" type="presParOf" srcId="{C7692569-B75F-41B6-A404-3F8C473B0BBB}" destId="{5357E0A5-662C-401E-A3E1-6DAAA2C31D8A}" srcOrd="1" destOrd="0" presId="urn:microsoft.com/office/officeart/2005/8/layout/orgChart1"/>
    <dgm:cxn modelId="{E5BA660A-25AF-4EFC-A3C1-E149633D26EF}" type="presParOf" srcId="{5357E0A5-662C-401E-A3E1-6DAAA2C31D8A}" destId="{24D35FB0-AFA2-4D07-84C5-6ED81A2102FA}" srcOrd="0" destOrd="0" presId="urn:microsoft.com/office/officeart/2005/8/layout/orgChart1"/>
    <dgm:cxn modelId="{8DBD1AD3-01D9-4B60-B027-777799DCA622}" type="presParOf" srcId="{5357E0A5-662C-401E-A3E1-6DAAA2C31D8A}" destId="{90A5CD33-EA0B-4726-910F-243BD5AF5901}" srcOrd="1" destOrd="0" presId="urn:microsoft.com/office/officeart/2005/8/layout/orgChart1"/>
    <dgm:cxn modelId="{66725950-BAEA-4776-986F-5089C8A72679}" type="presParOf" srcId="{90A5CD33-EA0B-4726-910F-243BD5AF5901}" destId="{151FD9B6-06BF-44F7-9C37-7A5D5242A1D6}" srcOrd="0" destOrd="0" presId="urn:microsoft.com/office/officeart/2005/8/layout/orgChart1"/>
    <dgm:cxn modelId="{FA92940A-C0B0-454E-8DAC-F57D161F960E}" type="presParOf" srcId="{151FD9B6-06BF-44F7-9C37-7A5D5242A1D6}" destId="{D7E21293-8544-4422-AD97-EA2BE8268FE5}" srcOrd="0" destOrd="0" presId="urn:microsoft.com/office/officeart/2005/8/layout/orgChart1"/>
    <dgm:cxn modelId="{BE01DD04-BE84-42F6-8249-807891ECF0D9}" type="presParOf" srcId="{151FD9B6-06BF-44F7-9C37-7A5D5242A1D6}" destId="{BD752FC0-609B-4F47-A470-072257142ADC}" srcOrd="1" destOrd="0" presId="urn:microsoft.com/office/officeart/2005/8/layout/orgChart1"/>
    <dgm:cxn modelId="{E129A1F9-D009-43E2-8979-42B3AA6F1354}" type="presParOf" srcId="{90A5CD33-EA0B-4726-910F-243BD5AF5901}" destId="{1BD78A70-4984-4F53-B4F0-9645E845FCBE}" srcOrd="1" destOrd="0" presId="urn:microsoft.com/office/officeart/2005/8/layout/orgChart1"/>
    <dgm:cxn modelId="{C1D70D93-7E97-4DAE-B59F-9B15F08098F1}" type="presParOf" srcId="{90A5CD33-EA0B-4726-910F-243BD5AF5901}" destId="{987E1324-063D-4E98-9C01-299B94C10ECB}" srcOrd="2" destOrd="0" presId="urn:microsoft.com/office/officeart/2005/8/layout/orgChart1"/>
    <dgm:cxn modelId="{FD1B9E5A-0CE9-41AE-A0F8-3AC7F1CEAE80}" type="presParOf" srcId="{5357E0A5-662C-401E-A3E1-6DAAA2C31D8A}" destId="{2938DCB6-19FE-48D3-9B84-E96E43BBCDCF}" srcOrd="2" destOrd="0" presId="urn:microsoft.com/office/officeart/2005/8/layout/orgChart1"/>
    <dgm:cxn modelId="{D67D0642-8F87-4A2F-A9E7-8B466A5D2DCE}" type="presParOf" srcId="{5357E0A5-662C-401E-A3E1-6DAAA2C31D8A}" destId="{FD5D487C-D6A0-4B0A-AECC-8916A431AFCE}" srcOrd="3" destOrd="0" presId="urn:microsoft.com/office/officeart/2005/8/layout/orgChart1"/>
    <dgm:cxn modelId="{69A3F317-B055-4D57-9816-174D9470AE29}" type="presParOf" srcId="{FD5D487C-D6A0-4B0A-AECC-8916A431AFCE}" destId="{F8A2E5FA-E72E-4DA2-94A0-FD6AD87A9B4C}" srcOrd="0" destOrd="0" presId="urn:microsoft.com/office/officeart/2005/8/layout/orgChart1"/>
    <dgm:cxn modelId="{D71E1010-0C66-4A0F-8797-90C923B1A187}" type="presParOf" srcId="{F8A2E5FA-E72E-4DA2-94A0-FD6AD87A9B4C}" destId="{B19DED77-058E-478C-A0B0-E311DBBF5F05}" srcOrd="0" destOrd="0" presId="urn:microsoft.com/office/officeart/2005/8/layout/orgChart1"/>
    <dgm:cxn modelId="{9493800A-9E13-4AD8-A202-7CB78F142F0F}" type="presParOf" srcId="{F8A2E5FA-E72E-4DA2-94A0-FD6AD87A9B4C}" destId="{CBA3FC9A-D904-4EEF-BDEB-AF0EBBC5137B}" srcOrd="1" destOrd="0" presId="urn:microsoft.com/office/officeart/2005/8/layout/orgChart1"/>
    <dgm:cxn modelId="{2EE7F7F3-84EE-4D5A-BB79-4424AAD6A7EB}" type="presParOf" srcId="{FD5D487C-D6A0-4B0A-AECC-8916A431AFCE}" destId="{D44471F9-9BFA-4923-93AA-F4856B2645AF}" srcOrd="1" destOrd="0" presId="urn:microsoft.com/office/officeart/2005/8/layout/orgChart1"/>
    <dgm:cxn modelId="{102FA05F-9887-452D-8E7A-9F709D597981}" type="presParOf" srcId="{FD5D487C-D6A0-4B0A-AECC-8916A431AFCE}" destId="{56B8CFB9-2E89-4A93-BE29-F204934DF8F7}" srcOrd="2" destOrd="0" presId="urn:microsoft.com/office/officeart/2005/8/layout/orgChart1"/>
    <dgm:cxn modelId="{C5EA6EE7-E5E4-46B7-8F3B-744A3C335EC0}" type="presParOf" srcId="{C7692569-B75F-41B6-A404-3F8C473B0BBB}" destId="{6F146DD7-36E1-4E7E-B5D7-41EB5418E745}" srcOrd="2" destOrd="0" presId="urn:microsoft.com/office/officeart/2005/8/layout/orgChart1"/>
    <dgm:cxn modelId="{D4F8A413-D902-43D9-8FBD-B190417B8C1B}" type="presParOf" srcId="{3496333E-C5B5-4412-85DC-81234A04189E}" destId="{C601BC74-0EE2-42EA-BDBC-29B0EE61BF0C}" srcOrd="4" destOrd="0" presId="urn:microsoft.com/office/officeart/2005/8/layout/orgChart1"/>
    <dgm:cxn modelId="{DED209D9-70A5-4E59-A4E4-BD60A45C9FFD}" type="presParOf" srcId="{3496333E-C5B5-4412-85DC-81234A04189E}" destId="{5267AE99-FB4E-4A61-8849-84721615EFB6}" srcOrd="5" destOrd="0" presId="urn:microsoft.com/office/officeart/2005/8/layout/orgChart1"/>
    <dgm:cxn modelId="{7E555F47-2F28-4ACF-ACF8-7A81F69AB36A}" type="presParOf" srcId="{5267AE99-FB4E-4A61-8849-84721615EFB6}" destId="{1C5074B0-60B9-44E4-AF32-92D62827A469}" srcOrd="0" destOrd="0" presId="urn:microsoft.com/office/officeart/2005/8/layout/orgChart1"/>
    <dgm:cxn modelId="{285D8F2C-F78A-4597-930A-1C5452D80596}" type="presParOf" srcId="{1C5074B0-60B9-44E4-AF32-92D62827A469}" destId="{C173E28C-4975-4C49-92FA-DB1854C8C572}" srcOrd="0" destOrd="0" presId="urn:microsoft.com/office/officeart/2005/8/layout/orgChart1"/>
    <dgm:cxn modelId="{DBE52812-1B1C-4D98-8C84-FADBB11D6895}" type="presParOf" srcId="{1C5074B0-60B9-44E4-AF32-92D62827A469}" destId="{9740A7EA-0D1A-4E69-BBF0-229AB51C7D13}" srcOrd="1" destOrd="0" presId="urn:microsoft.com/office/officeart/2005/8/layout/orgChart1"/>
    <dgm:cxn modelId="{2C9BF83F-6D1A-4FCA-8A93-3736B777B521}" type="presParOf" srcId="{5267AE99-FB4E-4A61-8849-84721615EFB6}" destId="{173E9976-68E6-4233-8ABA-7CA4EEBFB599}" srcOrd="1" destOrd="0" presId="urn:microsoft.com/office/officeart/2005/8/layout/orgChart1"/>
    <dgm:cxn modelId="{9FC49B39-E7D0-45BA-950B-312931789957}" type="presParOf" srcId="{173E9976-68E6-4233-8ABA-7CA4EEBFB599}" destId="{6744E290-31A6-48B5-8EA1-171EEC7ECFD4}" srcOrd="0" destOrd="0" presId="urn:microsoft.com/office/officeart/2005/8/layout/orgChart1"/>
    <dgm:cxn modelId="{BF4734ED-8968-4F90-8337-59DFAEC6472C}" type="presParOf" srcId="{173E9976-68E6-4233-8ABA-7CA4EEBFB599}" destId="{686A2378-6994-4B8A-A178-9A9861504EBC}" srcOrd="1" destOrd="0" presId="urn:microsoft.com/office/officeart/2005/8/layout/orgChart1"/>
    <dgm:cxn modelId="{4D59C806-1871-48DB-AC03-31210B262288}" type="presParOf" srcId="{686A2378-6994-4B8A-A178-9A9861504EBC}" destId="{A1342DAD-6EE8-48DA-BF66-37D211E4662F}" srcOrd="0" destOrd="0" presId="urn:microsoft.com/office/officeart/2005/8/layout/orgChart1"/>
    <dgm:cxn modelId="{2F4CD260-3EF8-445C-B13C-B1F546297B55}" type="presParOf" srcId="{A1342DAD-6EE8-48DA-BF66-37D211E4662F}" destId="{A0316890-4D75-4466-A33B-3884A2C59DA3}" srcOrd="0" destOrd="0" presId="urn:microsoft.com/office/officeart/2005/8/layout/orgChart1"/>
    <dgm:cxn modelId="{3D867291-BAB4-44B4-ACD1-069285466B8E}" type="presParOf" srcId="{A1342DAD-6EE8-48DA-BF66-37D211E4662F}" destId="{29FE76DD-C54A-4F5D-AEB7-01DE88649C6C}" srcOrd="1" destOrd="0" presId="urn:microsoft.com/office/officeart/2005/8/layout/orgChart1"/>
    <dgm:cxn modelId="{67D497FF-FB46-4FCC-B7C8-621EA2325EBB}" type="presParOf" srcId="{686A2378-6994-4B8A-A178-9A9861504EBC}" destId="{065A4A6C-D7D8-400C-8353-271FD8B2BE5A}" srcOrd="1" destOrd="0" presId="urn:microsoft.com/office/officeart/2005/8/layout/orgChart1"/>
    <dgm:cxn modelId="{B233BD44-5908-4E6B-9EF3-B63A97488DB6}" type="presParOf" srcId="{686A2378-6994-4B8A-A178-9A9861504EBC}" destId="{7198D72D-F574-425F-83EB-89E06C4207E1}" srcOrd="2" destOrd="0" presId="urn:microsoft.com/office/officeart/2005/8/layout/orgChart1"/>
    <dgm:cxn modelId="{2966E0D4-A884-436C-A1F2-C32BA185CD96}" type="presParOf" srcId="{173E9976-68E6-4233-8ABA-7CA4EEBFB599}" destId="{66F7D4F2-8D33-40CB-8028-3379DB188715}" srcOrd="2" destOrd="0" presId="urn:microsoft.com/office/officeart/2005/8/layout/orgChart1"/>
    <dgm:cxn modelId="{51711FD2-CA47-428E-AD68-A4916518F851}" type="presParOf" srcId="{173E9976-68E6-4233-8ABA-7CA4EEBFB599}" destId="{F6BD336A-218E-4B83-9565-A1ED0E6B843F}" srcOrd="3" destOrd="0" presId="urn:microsoft.com/office/officeart/2005/8/layout/orgChart1"/>
    <dgm:cxn modelId="{49CB5AFC-DF0B-4F5C-A37D-0FEEC2BD8A1C}" type="presParOf" srcId="{F6BD336A-218E-4B83-9565-A1ED0E6B843F}" destId="{35D99AE2-8FC4-4354-9EBD-1BC78DACA927}" srcOrd="0" destOrd="0" presId="urn:microsoft.com/office/officeart/2005/8/layout/orgChart1"/>
    <dgm:cxn modelId="{0E41E1F3-2474-46AD-AEA6-8E4ED454A5DA}" type="presParOf" srcId="{35D99AE2-8FC4-4354-9EBD-1BC78DACA927}" destId="{559CF4A3-8910-448F-AE01-69F0C68FC0C5}" srcOrd="0" destOrd="0" presId="urn:microsoft.com/office/officeart/2005/8/layout/orgChart1"/>
    <dgm:cxn modelId="{7F93C843-56F0-47E9-9E8A-E78C58C7F22A}" type="presParOf" srcId="{35D99AE2-8FC4-4354-9EBD-1BC78DACA927}" destId="{9B260D46-1291-4D5C-AE98-F9515CB1BA9A}" srcOrd="1" destOrd="0" presId="urn:microsoft.com/office/officeart/2005/8/layout/orgChart1"/>
    <dgm:cxn modelId="{F4C1A13A-1162-4E48-80EA-46717F641C05}" type="presParOf" srcId="{F6BD336A-218E-4B83-9565-A1ED0E6B843F}" destId="{D27E8804-75DA-449A-AD38-CCAA311B88E1}" srcOrd="1" destOrd="0" presId="urn:microsoft.com/office/officeart/2005/8/layout/orgChart1"/>
    <dgm:cxn modelId="{D08F10E4-9448-4350-BD12-DF6536A0BE37}" type="presParOf" srcId="{F6BD336A-218E-4B83-9565-A1ED0E6B843F}" destId="{5AD6682B-1A87-42B3-A236-977DD3CC4FE5}" srcOrd="2" destOrd="0" presId="urn:microsoft.com/office/officeart/2005/8/layout/orgChart1"/>
    <dgm:cxn modelId="{956D5144-7ABE-4C1E-8CCA-30270EFBAC5A}" type="presParOf" srcId="{5267AE99-FB4E-4A61-8849-84721615EFB6}" destId="{5C404DB3-AAC4-4FCB-897F-3FB1F3E73352}" srcOrd="2" destOrd="0" presId="urn:microsoft.com/office/officeart/2005/8/layout/orgChart1"/>
    <dgm:cxn modelId="{44510114-BC8C-4A0C-B1D8-C705194AA5C5}" type="presParOf" srcId="{FD722426-E8D1-45FB-BE08-50534C6FEC90}" destId="{AEF6E774-D94C-4284-B7D3-95736F5194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F8067-050A-47ED-B396-C0F8012EB27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</dgm:pt>
    <dgm:pt modelId="{09CF9DE6-244F-4829-AA5E-428EF2A7D099}">
      <dgm:prSet/>
      <dgm:spPr/>
      <dgm:t>
        <a:bodyPr/>
        <a:lstStyle/>
        <a:p>
          <a:pPr marR="0" algn="ctr" rtl="0"/>
          <a:r>
            <a:rPr lang="pt-BR" baseline="0" smtClean="0">
              <a:latin typeface="Calibri"/>
            </a:rPr>
            <a:t>Matemática e suas Tecnologias</a:t>
          </a:r>
          <a:endParaRPr lang="pt-BR" smtClean="0"/>
        </a:p>
      </dgm:t>
    </dgm:pt>
    <dgm:pt modelId="{6953F77E-D818-46FE-A651-337DFEDB9B81}" type="parTrans" cxnId="{BEF838FB-0742-4AA4-A021-6316742201BC}">
      <dgm:prSet/>
      <dgm:spPr/>
      <dgm:t>
        <a:bodyPr/>
        <a:lstStyle/>
        <a:p>
          <a:pPr algn="ctr"/>
          <a:endParaRPr lang="pt-BR"/>
        </a:p>
      </dgm:t>
    </dgm:pt>
    <dgm:pt modelId="{2E5DED84-6A57-4EF7-9B15-793B372057F7}" type="sibTrans" cxnId="{BEF838FB-0742-4AA4-A021-6316742201BC}">
      <dgm:prSet/>
      <dgm:spPr/>
      <dgm:t>
        <a:bodyPr/>
        <a:lstStyle/>
        <a:p>
          <a:pPr algn="ctr"/>
          <a:endParaRPr lang="pt-BR"/>
        </a:p>
      </dgm:t>
    </dgm:pt>
    <dgm:pt modelId="{89358B9F-3057-4703-AF4F-B5CB8A271358}">
      <dgm:prSet/>
      <dgm:spPr/>
      <dgm:t>
        <a:bodyPr/>
        <a:lstStyle/>
        <a:p>
          <a:pPr marR="0" algn="ctr" rtl="0"/>
          <a:r>
            <a:rPr lang="pt-BR" baseline="0" smtClean="0">
              <a:latin typeface="Calibri"/>
            </a:rPr>
            <a:t>Construir significados para os números naturais, inteiros, racionais e reais. </a:t>
          </a:r>
          <a:endParaRPr lang="pt-BR" smtClean="0"/>
        </a:p>
      </dgm:t>
    </dgm:pt>
    <dgm:pt modelId="{BAB4CEB1-0F10-4D46-8783-C89AE7AED2A9}" type="parTrans" cxnId="{FBBB6D43-B482-47B2-A429-8A259664BD91}">
      <dgm:prSet/>
      <dgm:spPr/>
      <dgm:t>
        <a:bodyPr/>
        <a:lstStyle/>
        <a:p>
          <a:pPr algn="ctr"/>
          <a:endParaRPr lang="pt-BR"/>
        </a:p>
      </dgm:t>
    </dgm:pt>
    <dgm:pt modelId="{D4CA4E24-9A4E-4B88-B4AD-CBF5B22BA19B}" type="sibTrans" cxnId="{FBBB6D43-B482-47B2-A429-8A259664BD91}">
      <dgm:prSet/>
      <dgm:spPr/>
      <dgm:t>
        <a:bodyPr/>
        <a:lstStyle/>
        <a:p>
          <a:pPr algn="ctr"/>
          <a:endParaRPr lang="pt-BR"/>
        </a:p>
      </dgm:t>
    </dgm:pt>
    <dgm:pt modelId="{AD58F3FD-3251-4D17-BF28-6AAA82D59947}">
      <dgm:prSet/>
      <dgm:spPr/>
      <dgm:t>
        <a:bodyPr/>
        <a:lstStyle/>
        <a:p>
          <a:pPr marR="0" algn="ctr" rtl="0"/>
          <a:r>
            <a:rPr lang="pt-BR" baseline="0" dirty="0" smtClean="0">
              <a:latin typeface="Calibri"/>
            </a:rPr>
            <a:t>Reconhecer, no contexto social, diferentes significados e representações dos números e </a:t>
          </a:r>
        </a:p>
        <a:p>
          <a:pPr marR="0" algn="ctr" rtl="0"/>
          <a:r>
            <a:rPr lang="pt-BR" baseline="0" dirty="0" smtClean="0">
              <a:latin typeface="Calibri"/>
            </a:rPr>
            <a:t>operações – naturais, inteiros, racionais ou reais.</a:t>
          </a:r>
          <a:endParaRPr lang="pt-BR" dirty="0" smtClean="0"/>
        </a:p>
      </dgm:t>
    </dgm:pt>
    <dgm:pt modelId="{8E50DEF1-A9FB-4E00-AA68-416C48130C12}" type="parTrans" cxnId="{6D414E37-7093-4C16-A2AE-672949F5771C}">
      <dgm:prSet/>
      <dgm:spPr/>
      <dgm:t>
        <a:bodyPr/>
        <a:lstStyle/>
        <a:p>
          <a:pPr algn="ctr"/>
          <a:endParaRPr lang="pt-BR"/>
        </a:p>
      </dgm:t>
    </dgm:pt>
    <dgm:pt modelId="{CE4FE7D8-C115-4A1F-84E3-190BDDE7B8E2}" type="sibTrans" cxnId="{6D414E37-7093-4C16-A2AE-672949F5771C}">
      <dgm:prSet/>
      <dgm:spPr/>
      <dgm:t>
        <a:bodyPr/>
        <a:lstStyle/>
        <a:p>
          <a:pPr algn="ctr"/>
          <a:endParaRPr lang="pt-BR"/>
        </a:p>
      </dgm:t>
    </dgm:pt>
    <dgm:pt modelId="{05E30418-FADA-4CD7-87B0-0C097906ECD9}">
      <dgm:prSet/>
      <dgm:spPr>
        <a:solidFill>
          <a:schemeClr val="accent3"/>
        </a:solidFill>
      </dgm:spPr>
      <dgm:t>
        <a:bodyPr/>
        <a:lstStyle/>
        <a:p>
          <a:pPr marR="0" algn="ctr" rtl="0"/>
          <a:r>
            <a:rPr lang="pt-BR" baseline="0" smtClean="0">
              <a:latin typeface="Calibri"/>
            </a:rPr>
            <a:t>Perguntas</a:t>
          </a:r>
          <a:endParaRPr lang="pt-BR" smtClean="0"/>
        </a:p>
      </dgm:t>
    </dgm:pt>
    <dgm:pt modelId="{CBD2B689-4C62-4AE1-965F-CEF5EEAE217A}" type="parTrans" cxnId="{3E5F818E-4860-44E9-8C91-4E177BAE6864}">
      <dgm:prSet/>
      <dgm:spPr/>
      <dgm:t>
        <a:bodyPr/>
        <a:lstStyle/>
        <a:p>
          <a:pPr algn="ctr"/>
          <a:endParaRPr lang="pt-BR"/>
        </a:p>
      </dgm:t>
    </dgm:pt>
    <dgm:pt modelId="{603C1921-030C-4EF8-BC51-D15DA02DAC4C}" type="sibTrans" cxnId="{3E5F818E-4860-44E9-8C91-4E177BAE6864}">
      <dgm:prSet/>
      <dgm:spPr/>
      <dgm:t>
        <a:bodyPr/>
        <a:lstStyle/>
        <a:p>
          <a:pPr algn="ctr"/>
          <a:endParaRPr lang="pt-BR"/>
        </a:p>
      </dgm:t>
    </dgm:pt>
    <dgm:pt modelId="{20267D10-8F1B-42A9-9F3A-0A43E0D4CF91}">
      <dgm:prSet/>
      <dgm:spPr/>
      <dgm:t>
        <a:bodyPr/>
        <a:lstStyle/>
        <a:p>
          <a:pPr marR="0" algn="ctr" rtl="0"/>
          <a:r>
            <a:rPr lang="pt-BR" baseline="0" smtClean="0">
              <a:latin typeface="Calibri"/>
            </a:rPr>
            <a:t> Resolver situação-problema envolvendo conhecimentos numéricos. </a:t>
          </a:r>
          <a:endParaRPr lang="pt-BR" smtClean="0"/>
        </a:p>
      </dgm:t>
    </dgm:pt>
    <dgm:pt modelId="{6AFA9672-19D5-443C-851C-749FE1F26403}" type="parTrans" cxnId="{5B16CC19-ECDE-4903-A2C6-50AE6FB3F704}">
      <dgm:prSet/>
      <dgm:spPr/>
      <dgm:t>
        <a:bodyPr/>
        <a:lstStyle/>
        <a:p>
          <a:pPr algn="ctr"/>
          <a:endParaRPr lang="pt-BR"/>
        </a:p>
      </dgm:t>
    </dgm:pt>
    <dgm:pt modelId="{2A9F53DF-966E-41D5-92A2-B16DFF3E44A9}" type="sibTrans" cxnId="{5B16CC19-ECDE-4903-A2C6-50AE6FB3F704}">
      <dgm:prSet/>
      <dgm:spPr/>
      <dgm:t>
        <a:bodyPr/>
        <a:lstStyle/>
        <a:p>
          <a:pPr algn="ctr"/>
          <a:endParaRPr lang="pt-BR"/>
        </a:p>
      </dgm:t>
    </dgm:pt>
    <dgm:pt modelId="{7587BC25-D1ED-425B-9EF8-80A55BFCCDF6}">
      <dgm:prSet/>
      <dgm:spPr>
        <a:solidFill>
          <a:schemeClr val="accent3"/>
        </a:solidFill>
      </dgm:spPr>
      <dgm:t>
        <a:bodyPr/>
        <a:lstStyle/>
        <a:p>
          <a:pPr marR="0" algn="ctr" rtl="0"/>
          <a:r>
            <a:rPr lang="pt-BR" baseline="0" smtClean="0">
              <a:latin typeface="Calibri"/>
            </a:rPr>
            <a:t>Perguntas</a:t>
          </a:r>
          <a:endParaRPr lang="pt-BR" smtClean="0"/>
        </a:p>
      </dgm:t>
    </dgm:pt>
    <dgm:pt modelId="{242A4A78-9DF7-4999-BCAA-58F9E5086C56}" type="parTrans" cxnId="{8169F037-6B6D-41F0-B829-DEC6B9AE5C92}">
      <dgm:prSet/>
      <dgm:spPr/>
      <dgm:t>
        <a:bodyPr/>
        <a:lstStyle/>
        <a:p>
          <a:pPr algn="ctr"/>
          <a:endParaRPr lang="pt-BR"/>
        </a:p>
      </dgm:t>
    </dgm:pt>
    <dgm:pt modelId="{2F34FE1C-D917-484C-B31A-C60C5350F591}" type="sibTrans" cxnId="{8169F037-6B6D-41F0-B829-DEC6B9AE5C92}">
      <dgm:prSet/>
      <dgm:spPr/>
      <dgm:t>
        <a:bodyPr/>
        <a:lstStyle/>
        <a:p>
          <a:pPr algn="ctr"/>
          <a:endParaRPr lang="pt-BR"/>
        </a:p>
      </dgm:t>
    </dgm:pt>
    <dgm:pt modelId="{E3FCB71B-75A6-48BD-921D-5A51FFED7A4F}">
      <dgm:prSet/>
      <dgm:spPr/>
      <dgm:t>
        <a:bodyPr/>
        <a:lstStyle/>
        <a:p>
          <a:pPr marR="0" algn="ctr" rtl="0"/>
          <a:r>
            <a:rPr lang="pt-BR" baseline="0" smtClean="0">
              <a:latin typeface="Calibri"/>
            </a:rPr>
            <a:t>Utilizar o conhecimento geométrico para realizar a leitura e a representação da realidade e agir sobre ela. </a:t>
          </a:r>
          <a:endParaRPr lang="pt-BR" smtClean="0"/>
        </a:p>
      </dgm:t>
    </dgm:pt>
    <dgm:pt modelId="{7817CC61-F7A6-41F1-B4F2-8FD7EFC49F4D}" type="parTrans" cxnId="{A0C440C7-E61A-49F5-9DC1-40970935438F}">
      <dgm:prSet/>
      <dgm:spPr/>
      <dgm:t>
        <a:bodyPr/>
        <a:lstStyle/>
        <a:p>
          <a:pPr algn="ctr"/>
          <a:endParaRPr lang="pt-BR"/>
        </a:p>
      </dgm:t>
    </dgm:pt>
    <dgm:pt modelId="{4E96845B-71D7-4F42-A0FD-E977866A17E3}" type="sibTrans" cxnId="{A0C440C7-E61A-49F5-9DC1-40970935438F}">
      <dgm:prSet/>
      <dgm:spPr/>
      <dgm:t>
        <a:bodyPr/>
        <a:lstStyle/>
        <a:p>
          <a:pPr algn="ctr"/>
          <a:endParaRPr lang="pt-BR"/>
        </a:p>
      </dgm:t>
    </dgm:pt>
    <dgm:pt modelId="{B3E92329-5D6A-438F-9A28-9AAFD0195AB0}">
      <dgm:prSet/>
      <dgm:spPr/>
      <dgm:t>
        <a:bodyPr/>
        <a:lstStyle/>
        <a:p>
          <a:pPr marR="0" algn="ctr" rtl="0"/>
          <a:r>
            <a:rPr lang="pt-BR" baseline="0" smtClean="0">
              <a:latin typeface="Calibri"/>
            </a:rPr>
            <a:t>Construir noções de grandezas e medidas para a compreensão da realidade e a solução de problemas do cotidiano.</a:t>
          </a:r>
          <a:endParaRPr lang="pt-BR" smtClean="0"/>
        </a:p>
      </dgm:t>
    </dgm:pt>
    <dgm:pt modelId="{84684631-ECE8-4164-B8A2-0B358912BD92}" type="parTrans" cxnId="{D62344C1-0009-4DDA-8877-E6B9A6AED63F}">
      <dgm:prSet/>
      <dgm:spPr/>
      <dgm:t>
        <a:bodyPr/>
        <a:lstStyle/>
        <a:p>
          <a:pPr algn="ctr"/>
          <a:endParaRPr lang="pt-BR"/>
        </a:p>
      </dgm:t>
    </dgm:pt>
    <dgm:pt modelId="{0359D278-C2C5-4EC6-A5DE-DC5E9BF9464A}" type="sibTrans" cxnId="{D62344C1-0009-4DDA-8877-E6B9A6AED63F}">
      <dgm:prSet/>
      <dgm:spPr/>
      <dgm:t>
        <a:bodyPr/>
        <a:lstStyle/>
        <a:p>
          <a:pPr algn="ctr"/>
          <a:endParaRPr lang="pt-BR"/>
        </a:p>
      </dgm:t>
    </dgm:pt>
    <dgm:pt modelId="{01C1E588-A6E8-4E40-9E3D-036652D018CB}">
      <dgm:prSet/>
      <dgm:spPr>
        <a:solidFill>
          <a:schemeClr val="accent3"/>
        </a:solidFill>
      </dgm:spPr>
      <dgm:t>
        <a:bodyPr/>
        <a:lstStyle/>
        <a:p>
          <a:pPr marR="0" algn="ctr" rtl="0"/>
          <a:r>
            <a:rPr lang="pt-BR" smtClean="0"/>
            <a:t>Perguntas</a:t>
          </a:r>
        </a:p>
      </dgm:t>
    </dgm:pt>
    <dgm:pt modelId="{091DEF9C-9AA0-4E2C-A732-7B7795F869BC}" type="parTrans" cxnId="{D88AB0CB-6807-498A-9CD1-E5748C4EC21E}">
      <dgm:prSet/>
      <dgm:spPr/>
      <dgm:t>
        <a:bodyPr/>
        <a:lstStyle/>
        <a:p>
          <a:pPr algn="ctr"/>
          <a:endParaRPr lang="pt-BR"/>
        </a:p>
      </dgm:t>
    </dgm:pt>
    <dgm:pt modelId="{8D6C3112-EDF6-4BCA-8B58-A9E65084C1C5}" type="sibTrans" cxnId="{D88AB0CB-6807-498A-9CD1-E5748C4EC21E}">
      <dgm:prSet/>
      <dgm:spPr/>
      <dgm:t>
        <a:bodyPr/>
        <a:lstStyle/>
        <a:p>
          <a:pPr algn="ctr"/>
          <a:endParaRPr lang="pt-BR"/>
        </a:p>
      </dgm:t>
    </dgm:pt>
    <dgm:pt modelId="{43691E75-7579-45DD-87CA-4808ECC84BB5}">
      <dgm:prSet/>
      <dgm:spPr>
        <a:solidFill>
          <a:schemeClr val="accent3"/>
        </a:solidFill>
      </dgm:spPr>
      <dgm:t>
        <a:bodyPr/>
        <a:lstStyle/>
        <a:p>
          <a:pPr marR="0" algn="ctr" rtl="0"/>
          <a:r>
            <a:rPr lang="pt-BR" smtClean="0"/>
            <a:t>Perguntas</a:t>
          </a:r>
        </a:p>
      </dgm:t>
    </dgm:pt>
    <dgm:pt modelId="{14B13819-19B4-480C-9EB1-9A59EA39730B}" type="parTrans" cxnId="{B1428926-7C0D-4EB6-B541-24A4483F12D4}">
      <dgm:prSet/>
      <dgm:spPr/>
      <dgm:t>
        <a:bodyPr/>
        <a:lstStyle/>
        <a:p>
          <a:pPr algn="ctr"/>
          <a:endParaRPr lang="pt-BR"/>
        </a:p>
      </dgm:t>
    </dgm:pt>
    <dgm:pt modelId="{E1D1DFD5-3416-4E55-97E1-8B6A546532A6}" type="sibTrans" cxnId="{B1428926-7C0D-4EB6-B541-24A4483F12D4}">
      <dgm:prSet/>
      <dgm:spPr/>
      <dgm:t>
        <a:bodyPr/>
        <a:lstStyle/>
        <a:p>
          <a:pPr algn="ctr"/>
          <a:endParaRPr lang="pt-BR"/>
        </a:p>
      </dgm:t>
    </dgm:pt>
    <dgm:pt modelId="{B74E271A-985C-4454-890A-3E28D1E3CCD5}" type="pres">
      <dgm:prSet presAssocID="{9FAF8067-050A-47ED-B396-C0F8012EB2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A1B7C6-C1E7-476E-8874-32F897E4CE30}" type="pres">
      <dgm:prSet presAssocID="{09CF9DE6-244F-4829-AA5E-428EF2A7D099}" presName="hierRoot1" presStyleCnt="0">
        <dgm:presLayoutVars>
          <dgm:hierBranch val="init"/>
        </dgm:presLayoutVars>
      </dgm:prSet>
      <dgm:spPr/>
    </dgm:pt>
    <dgm:pt modelId="{B8663B03-9C58-419C-AA08-F261C104FD98}" type="pres">
      <dgm:prSet presAssocID="{09CF9DE6-244F-4829-AA5E-428EF2A7D099}" presName="rootComposite1" presStyleCnt="0"/>
      <dgm:spPr/>
    </dgm:pt>
    <dgm:pt modelId="{93E0D16C-8B9B-4392-9574-96E7364FE0F5}" type="pres">
      <dgm:prSet presAssocID="{09CF9DE6-244F-4829-AA5E-428EF2A7D09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2BA411-94B1-47D8-97A3-7036123CBDA4}" type="pres">
      <dgm:prSet presAssocID="{09CF9DE6-244F-4829-AA5E-428EF2A7D099}" presName="rootConnector1" presStyleLbl="node1" presStyleIdx="0" presStyleCnt="0"/>
      <dgm:spPr/>
      <dgm:t>
        <a:bodyPr/>
        <a:lstStyle/>
        <a:p>
          <a:endParaRPr lang="pt-BR"/>
        </a:p>
      </dgm:t>
    </dgm:pt>
    <dgm:pt modelId="{A43CBE92-181A-44A3-97DE-52EFF86CD6A1}" type="pres">
      <dgm:prSet presAssocID="{09CF9DE6-244F-4829-AA5E-428EF2A7D099}" presName="hierChild2" presStyleCnt="0"/>
      <dgm:spPr/>
    </dgm:pt>
    <dgm:pt modelId="{95BE91AB-0998-4605-B8B1-4941DC20B8E4}" type="pres">
      <dgm:prSet presAssocID="{BAB4CEB1-0F10-4D46-8783-C89AE7AED2A9}" presName="Name37" presStyleLbl="parChTrans1D2" presStyleIdx="0" presStyleCnt="3"/>
      <dgm:spPr/>
      <dgm:t>
        <a:bodyPr/>
        <a:lstStyle/>
        <a:p>
          <a:endParaRPr lang="pt-BR"/>
        </a:p>
      </dgm:t>
    </dgm:pt>
    <dgm:pt modelId="{6BAB03A1-7ED3-4B03-97E1-1BBF3996CDDA}" type="pres">
      <dgm:prSet presAssocID="{89358B9F-3057-4703-AF4F-B5CB8A271358}" presName="hierRoot2" presStyleCnt="0">
        <dgm:presLayoutVars>
          <dgm:hierBranch/>
        </dgm:presLayoutVars>
      </dgm:prSet>
      <dgm:spPr/>
    </dgm:pt>
    <dgm:pt modelId="{5A99B21F-7F38-4F32-8201-B20CCCB04784}" type="pres">
      <dgm:prSet presAssocID="{89358B9F-3057-4703-AF4F-B5CB8A271358}" presName="rootComposite" presStyleCnt="0"/>
      <dgm:spPr/>
    </dgm:pt>
    <dgm:pt modelId="{1CFEC292-3C9C-41B5-BC3B-F303CF0B023A}" type="pres">
      <dgm:prSet presAssocID="{89358B9F-3057-4703-AF4F-B5CB8A27135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25D2A3-1DCC-4FFD-95BE-BA1F9AAC6DE8}" type="pres">
      <dgm:prSet presAssocID="{89358B9F-3057-4703-AF4F-B5CB8A271358}" presName="rootConnector" presStyleLbl="node2" presStyleIdx="0" presStyleCnt="3"/>
      <dgm:spPr/>
      <dgm:t>
        <a:bodyPr/>
        <a:lstStyle/>
        <a:p>
          <a:endParaRPr lang="pt-BR"/>
        </a:p>
      </dgm:t>
    </dgm:pt>
    <dgm:pt modelId="{B2BF43FE-0164-4110-98A7-883C4DB3AA1B}" type="pres">
      <dgm:prSet presAssocID="{89358B9F-3057-4703-AF4F-B5CB8A271358}" presName="hierChild4" presStyleCnt="0"/>
      <dgm:spPr/>
    </dgm:pt>
    <dgm:pt modelId="{A290BB1F-979E-41CE-AB11-F4515A778286}" type="pres">
      <dgm:prSet presAssocID="{8E50DEF1-A9FB-4E00-AA68-416C48130C12}" presName="Name35" presStyleLbl="parChTrans1D3" presStyleIdx="0" presStyleCnt="4"/>
      <dgm:spPr/>
      <dgm:t>
        <a:bodyPr/>
        <a:lstStyle/>
        <a:p>
          <a:endParaRPr lang="pt-BR"/>
        </a:p>
      </dgm:t>
    </dgm:pt>
    <dgm:pt modelId="{3F089AF3-DFBB-4525-8457-FFE2D10381F4}" type="pres">
      <dgm:prSet presAssocID="{AD58F3FD-3251-4D17-BF28-6AAA82D59947}" presName="hierRoot2" presStyleCnt="0">
        <dgm:presLayoutVars>
          <dgm:hierBranch/>
        </dgm:presLayoutVars>
      </dgm:prSet>
      <dgm:spPr/>
    </dgm:pt>
    <dgm:pt modelId="{5CC691D7-BCF1-4A6D-9ED5-4FD1FE547CB5}" type="pres">
      <dgm:prSet presAssocID="{AD58F3FD-3251-4D17-BF28-6AAA82D59947}" presName="rootComposite" presStyleCnt="0"/>
      <dgm:spPr/>
    </dgm:pt>
    <dgm:pt modelId="{1412D9F3-115E-43F9-92AD-D474B4D9392D}" type="pres">
      <dgm:prSet presAssocID="{AD58F3FD-3251-4D17-BF28-6AAA82D5994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2E1EB0-58AE-430C-A6C3-3CCD6682AF67}" type="pres">
      <dgm:prSet presAssocID="{AD58F3FD-3251-4D17-BF28-6AAA82D59947}" presName="rootConnector" presStyleLbl="node3" presStyleIdx="0" presStyleCnt="4"/>
      <dgm:spPr/>
      <dgm:t>
        <a:bodyPr/>
        <a:lstStyle/>
        <a:p>
          <a:endParaRPr lang="pt-BR"/>
        </a:p>
      </dgm:t>
    </dgm:pt>
    <dgm:pt modelId="{665380CA-166A-4E95-B01B-74AC890387CA}" type="pres">
      <dgm:prSet presAssocID="{AD58F3FD-3251-4D17-BF28-6AAA82D59947}" presName="hierChild4" presStyleCnt="0"/>
      <dgm:spPr/>
    </dgm:pt>
    <dgm:pt modelId="{47843FF3-1834-4E72-9E1C-81636565C41E}" type="pres">
      <dgm:prSet presAssocID="{CBD2B689-4C62-4AE1-965F-CEF5EEAE217A}" presName="Name35" presStyleLbl="parChTrans1D4" presStyleIdx="0" presStyleCnt="2"/>
      <dgm:spPr/>
      <dgm:t>
        <a:bodyPr/>
        <a:lstStyle/>
        <a:p>
          <a:endParaRPr lang="pt-BR"/>
        </a:p>
      </dgm:t>
    </dgm:pt>
    <dgm:pt modelId="{850181C0-780A-4E84-8F12-73F6CE81815D}" type="pres">
      <dgm:prSet presAssocID="{05E30418-FADA-4CD7-87B0-0C097906ECD9}" presName="hierRoot2" presStyleCnt="0">
        <dgm:presLayoutVars>
          <dgm:hierBranch val="r"/>
        </dgm:presLayoutVars>
      </dgm:prSet>
      <dgm:spPr/>
    </dgm:pt>
    <dgm:pt modelId="{BF7CFE98-DCED-4659-80F4-CF4679678BB0}" type="pres">
      <dgm:prSet presAssocID="{05E30418-FADA-4CD7-87B0-0C097906ECD9}" presName="rootComposite" presStyleCnt="0"/>
      <dgm:spPr/>
    </dgm:pt>
    <dgm:pt modelId="{84305824-9D9F-4B65-BE32-DE498AD6E039}" type="pres">
      <dgm:prSet presAssocID="{05E30418-FADA-4CD7-87B0-0C097906ECD9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4D6CA3-6F46-4452-A7ED-41E3C62E54C4}" type="pres">
      <dgm:prSet presAssocID="{05E30418-FADA-4CD7-87B0-0C097906ECD9}" presName="rootConnector" presStyleLbl="node4" presStyleIdx="0" presStyleCnt="2"/>
      <dgm:spPr/>
      <dgm:t>
        <a:bodyPr/>
        <a:lstStyle/>
        <a:p>
          <a:endParaRPr lang="pt-BR"/>
        </a:p>
      </dgm:t>
    </dgm:pt>
    <dgm:pt modelId="{4A8368FE-E1DF-46FD-A793-6E430E803F2D}" type="pres">
      <dgm:prSet presAssocID="{05E30418-FADA-4CD7-87B0-0C097906ECD9}" presName="hierChild4" presStyleCnt="0"/>
      <dgm:spPr/>
    </dgm:pt>
    <dgm:pt modelId="{C366C3A2-169C-4C99-932E-6C3AD5224D96}" type="pres">
      <dgm:prSet presAssocID="{05E30418-FADA-4CD7-87B0-0C097906ECD9}" presName="hierChild5" presStyleCnt="0"/>
      <dgm:spPr/>
    </dgm:pt>
    <dgm:pt modelId="{C17A80A8-329B-436B-BF4D-A720DEAB474D}" type="pres">
      <dgm:prSet presAssocID="{AD58F3FD-3251-4D17-BF28-6AAA82D59947}" presName="hierChild5" presStyleCnt="0"/>
      <dgm:spPr/>
    </dgm:pt>
    <dgm:pt modelId="{37B5C80A-C2C3-4BDE-98EB-8E1D35A1EC0B}" type="pres">
      <dgm:prSet presAssocID="{6AFA9672-19D5-443C-851C-749FE1F26403}" presName="Name35" presStyleLbl="parChTrans1D3" presStyleIdx="1" presStyleCnt="4"/>
      <dgm:spPr/>
      <dgm:t>
        <a:bodyPr/>
        <a:lstStyle/>
        <a:p>
          <a:endParaRPr lang="pt-BR"/>
        </a:p>
      </dgm:t>
    </dgm:pt>
    <dgm:pt modelId="{21B45712-8367-4142-A528-B568C1CCA3D0}" type="pres">
      <dgm:prSet presAssocID="{20267D10-8F1B-42A9-9F3A-0A43E0D4CF91}" presName="hierRoot2" presStyleCnt="0">
        <dgm:presLayoutVars>
          <dgm:hierBranch/>
        </dgm:presLayoutVars>
      </dgm:prSet>
      <dgm:spPr/>
    </dgm:pt>
    <dgm:pt modelId="{8EB2A3FA-F454-405A-A4EC-42F076EFF1CE}" type="pres">
      <dgm:prSet presAssocID="{20267D10-8F1B-42A9-9F3A-0A43E0D4CF91}" presName="rootComposite" presStyleCnt="0"/>
      <dgm:spPr/>
    </dgm:pt>
    <dgm:pt modelId="{237BC2B5-A483-46F3-811A-5EC52D981172}" type="pres">
      <dgm:prSet presAssocID="{20267D10-8F1B-42A9-9F3A-0A43E0D4CF91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5D4557-1C16-4014-B574-45E379F23132}" type="pres">
      <dgm:prSet presAssocID="{20267D10-8F1B-42A9-9F3A-0A43E0D4CF91}" presName="rootConnector" presStyleLbl="node3" presStyleIdx="1" presStyleCnt="4"/>
      <dgm:spPr/>
      <dgm:t>
        <a:bodyPr/>
        <a:lstStyle/>
        <a:p>
          <a:endParaRPr lang="pt-BR"/>
        </a:p>
      </dgm:t>
    </dgm:pt>
    <dgm:pt modelId="{8FA25A9E-1D3E-4E6A-A3C1-E1CCE252BA7E}" type="pres">
      <dgm:prSet presAssocID="{20267D10-8F1B-42A9-9F3A-0A43E0D4CF91}" presName="hierChild4" presStyleCnt="0"/>
      <dgm:spPr/>
    </dgm:pt>
    <dgm:pt modelId="{48792945-A291-4072-A9C3-AD0D117FC5D2}" type="pres">
      <dgm:prSet presAssocID="{242A4A78-9DF7-4999-BCAA-58F9E5086C56}" presName="Name35" presStyleLbl="parChTrans1D4" presStyleIdx="1" presStyleCnt="2"/>
      <dgm:spPr/>
      <dgm:t>
        <a:bodyPr/>
        <a:lstStyle/>
        <a:p>
          <a:endParaRPr lang="pt-BR"/>
        </a:p>
      </dgm:t>
    </dgm:pt>
    <dgm:pt modelId="{29DE5253-B2D5-4F09-88DA-87990E388165}" type="pres">
      <dgm:prSet presAssocID="{7587BC25-D1ED-425B-9EF8-80A55BFCCDF6}" presName="hierRoot2" presStyleCnt="0">
        <dgm:presLayoutVars>
          <dgm:hierBranch val="r"/>
        </dgm:presLayoutVars>
      </dgm:prSet>
      <dgm:spPr/>
    </dgm:pt>
    <dgm:pt modelId="{762C19AF-211E-4C7D-AB20-CADEFD97F258}" type="pres">
      <dgm:prSet presAssocID="{7587BC25-D1ED-425B-9EF8-80A55BFCCDF6}" presName="rootComposite" presStyleCnt="0"/>
      <dgm:spPr/>
    </dgm:pt>
    <dgm:pt modelId="{6F71C925-5B38-4226-9AE2-D6BC739491E4}" type="pres">
      <dgm:prSet presAssocID="{7587BC25-D1ED-425B-9EF8-80A55BFCCDF6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3D7438-D1E0-4170-9EC4-F7B7960A7276}" type="pres">
      <dgm:prSet presAssocID="{7587BC25-D1ED-425B-9EF8-80A55BFCCDF6}" presName="rootConnector" presStyleLbl="node4" presStyleIdx="1" presStyleCnt="2"/>
      <dgm:spPr/>
      <dgm:t>
        <a:bodyPr/>
        <a:lstStyle/>
        <a:p>
          <a:endParaRPr lang="pt-BR"/>
        </a:p>
      </dgm:t>
    </dgm:pt>
    <dgm:pt modelId="{BF95AE1C-6B55-40C7-BF06-C523EBC10C30}" type="pres">
      <dgm:prSet presAssocID="{7587BC25-D1ED-425B-9EF8-80A55BFCCDF6}" presName="hierChild4" presStyleCnt="0"/>
      <dgm:spPr/>
    </dgm:pt>
    <dgm:pt modelId="{81AC05B3-2F33-4603-9F6E-0772204567EA}" type="pres">
      <dgm:prSet presAssocID="{7587BC25-D1ED-425B-9EF8-80A55BFCCDF6}" presName="hierChild5" presStyleCnt="0"/>
      <dgm:spPr/>
    </dgm:pt>
    <dgm:pt modelId="{CC9F5A8A-B8E7-49EC-A04B-85927320319E}" type="pres">
      <dgm:prSet presAssocID="{20267D10-8F1B-42A9-9F3A-0A43E0D4CF91}" presName="hierChild5" presStyleCnt="0"/>
      <dgm:spPr/>
    </dgm:pt>
    <dgm:pt modelId="{CD917E08-A21E-4E53-864F-E204CAE9F72E}" type="pres">
      <dgm:prSet presAssocID="{89358B9F-3057-4703-AF4F-B5CB8A271358}" presName="hierChild5" presStyleCnt="0"/>
      <dgm:spPr/>
    </dgm:pt>
    <dgm:pt modelId="{6A43B582-2083-4D6D-AE62-14C46B56CFDC}" type="pres">
      <dgm:prSet presAssocID="{7817CC61-F7A6-41F1-B4F2-8FD7EFC49F4D}" presName="Name37" presStyleLbl="parChTrans1D2" presStyleIdx="1" presStyleCnt="3"/>
      <dgm:spPr/>
      <dgm:t>
        <a:bodyPr/>
        <a:lstStyle/>
        <a:p>
          <a:endParaRPr lang="pt-BR"/>
        </a:p>
      </dgm:t>
    </dgm:pt>
    <dgm:pt modelId="{F6BD336A-218E-4B83-9565-A1ED0E6B843F}" type="pres">
      <dgm:prSet presAssocID="{E3FCB71B-75A6-48BD-921D-5A51FFED7A4F}" presName="hierRoot2" presStyleCnt="0">
        <dgm:presLayoutVars>
          <dgm:hierBranch/>
        </dgm:presLayoutVars>
      </dgm:prSet>
      <dgm:spPr/>
    </dgm:pt>
    <dgm:pt modelId="{35D99AE2-8FC4-4354-9EBD-1BC78DACA927}" type="pres">
      <dgm:prSet presAssocID="{E3FCB71B-75A6-48BD-921D-5A51FFED7A4F}" presName="rootComposite" presStyleCnt="0"/>
      <dgm:spPr/>
    </dgm:pt>
    <dgm:pt modelId="{559CF4A3-8910-448F-AE01-69F0C68FC0C5}" type="pres">
      <dgm:prSet presAssocID="{E3FCB71B-75A6-48BD-921D-5A51FFED7A4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B260D46-1291-4D5C-AE98-F9515CB1BA9A}" type="pres">
      <dgm:prSet presAssocID="{E3FCB71B-75A6-48BD-921D-5A51FFED7A4F}" presName="rootConnector" presStyleLbl="node2" presStyleIdx="1" presStyleCnt="3"/>
      <dgm:spPr/>
      <dgm:t>
        <a:bodyPr/>
        <a:lstStyle/>
        <a:p>
          <a:endParaRPr lang="pt-BR"/>
        </a:p>
      </dgm:t>
    </dgm:pt>
    <dgm:pt modelId="{D27E8804-75DA-449A-AD38-CCAA311B88E1}" type="pres">
      <dgm:prSet presAssocID="{E3FCB71B-75A6-48BD-921D-5A51FFED7A4F}" presName="hierChild4" presStyleCnt="0"/>
      <dgm:spPr/>
    </dgm:pt>
    <dgm:pt modelId="{45D420ED-8097-441F-A3AD-3F4258C65723}" type="pres">
      <dgm:prSet presAssocID="{091DEF9C-9AA0-4E2C-A732-7B7795F869BC}" presName="Name35" presStyleLbl="parChTrans1D3" presStyleIdx="2" presStyleCnt="4"/>
      <dgm:spPr/>
      <dgm:t>
        <a:bodyPr/>
        <a:lstStyle/>
        <a:p>
          <a:endParaRPr lang="pt-BR"/>
        </a:p>
      </dgm:t>
    </dgm:pt>
    <dgm:pt modelId="{861B8709-FB24-4B8A-B51A-6CBE77EC6177}" type="pres">
      <dgm:prSet presAssocID="{01C1E588-A6E8-4E40-9E3D-036652D018CB}" presName="hierRoot2" presStyleCnt="0">
        <dgm:presLayoutVars>
          <dgm:hierBranch val="init"/>
        </dgm:presLayoutVars>
      </dgm:prSet>
      <dgm:spPr/>
    </dgm:pt>
    <dgm:pt modelId="{09809CE7-35AF-493E-B475-C66E2D660F0F}" type="pres">
      <dgm:prSet presAssocID="{01C1E588-A6E8-4E40-9E3D-036652D018CB}" presName="rootComposite" presStyleCnt="0"/>
      <dgm:spPr/>
    </dgm:pt>
    <dgm:pt modelId="{41173B53-2598-4947-AE1A-30C60D5B2368}" type="pres">
      <dgm:prSet presAssocID="{01C1E588-A6E8-4E40-9E3D-036652D018CB}" presName="rootText" presStyleLbl="node3" presStyleIdx="2" presStyleCnt="4" custLinFactY="42346" custLinFactNeighborX="-77" custLinFactNeighborY="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3D94D3-257B-4B85-B7FC-4809A3AA1023}" type="pres">
      <dgm:prSet presAssocID="{01C1E588-A6E8-4E40-9E3D-036652D018CB}" presName="rootConnector" presStyleLbl="node3" presStyleIdx="2" presStyleCnt="4"/>
      <dgm:spPr/>
      <dgm:t>
        <a:bodyPr/>
        <a:lstStyle/>
        <a:p>
          <a:endParaRPr lang="pt-BR"/>
        </a:p>
      </dgm:t>
    </dgm:pt>
    <dgm:pt modelId="{F7826A5B-6435-4AD1-A0E8-CBF6EA30BE4E}" type="pres">
      <dgm:prSet presAssocID="{01C1E588-A6E8-4E40-9E3D-036652D018CB}" presName="hierChild4" presStyleCnt="0"/>
      <dgm:spPr/>
    </dgm:pt>
    <dgm:pt modelId="{3CA95DE9-374F-46A9-AF82-2340E200CFB0}" type="pres">
      <dgm:prSet presAssocID="{01C1E588-A6E8-4E40-9E3D-036652D018CB}" presName="hierChild5" presStyleCnt="0"/>
      <dgm:spPr/>
    </dgm:pt>
    <dgm:pt modelId="{5AD6682B-1A87-42B3-A236-977DD3CC4FE5}" type="pres">
      <dgm:prSet presAssocID="{E3FCB71B-75A6-48BD-921D-5A51FFED7A4F}" presName="hierChild5" presStyleCnt="0"/>
      <dgm:spPr/>
    </dgm:pt>
    <dgm:pt modelId="{8B7715EC-C04C-4F80-88AF-775CE49F0B89}" type="pres">
      <dgm:prSet presAssocID="{84684631-ECE8-4164-B8A2-0B358912BD92}" presName="Name37" presStyleLbl="parChTrans1D2" presStyleIdx="2" presStyleCnt="3"/>
      <dgm:spPr/>
      <dgm:t>
        <a:bodyPr/>
        <a:lstStyle/>
        <a:p>
          <a:endParaRPr lang="pt-BR"/>
        </a:p>
      </dgm:t>
    </dgm:pt>
    <dgm:pt modelId="{247800CB-7C5A-4AD6-84D5-7C8F9829DF75}" type="pres">
      <dgm:prSet presAssocID="{B3E92329-5D6A-438F-9A28-9AAFD0195AB0}" presName="hierRoot2" presStyleCnt="0">
        <dgm:presLayoutVars>
          <dgm:hierBranch/>
        </dgm:presLayoutVars>
      </dgm:prSet>
      <dgm:spPr/>
    </dgm:pt>
    <dgm:pt modelId="{0285BB5C-F82F-4A51-9316-8AF35E23A45E}" type="pres">
      <dgm:prSet presAssocID="{B3E92329-5D6A-438F-9A28-9AAFD0195AB0}" presName="rootComposite" presStyleCnt="0"/>
      <dgm:spPr/>
    </dgm:pt>
    <dgm:pt modelId="{B4AAE063-79BE-402D-A239-71F29257E888}" type="pres">
      <dgm:prSet presAssocID="{B3E92329-5D6A-438F-9A28-9AAFD0195AB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509EC6-119E-4229-97B0-FF3D752E76C1}" type="pres">
      <dgm:prSet presAssocID="{B3E92329-5D6A-438F-9A28-9AAFD0195AB0}" presName="rootConnector" presStyleLbl="node2" presStyleIdx="2" presStyleCnt="3"/>
      <dgm:spPr/>
      <dgm:t>
        <a:bodyPr/>
        <a:lstStyle/>
        <a:p>
          <a:endParaRPr lang="pt-BR"/>
        </a:p>
      </dgm:t>
    </dgm:pt>
    <dgm:pt modelId="{6AC3313E-F267-4055-A0AA-02C27219A26B}" type="pres">
      <dgm:prSet presAssocID="{B3E92329-5D6A-438F-9A28-9AAFD0195AB0}" presName="hierChild4" presStyleCnt="0"/>
      <dgm:spPr/>
    </dgm:pt>
    <dgm:pt modelId="{597A5B58-ADAF-4481-A7C6-2612D91795B6}" type="pres">
      <dgm:prSet presAssocID="{14B13819-19B4-480C-9EB1-9A59EA39730B}" presName="Name35" presStyleLbl="parChTrans1D3" presStyleIdx="3" presStyleCnt="4"/>
      <dgm:spPr/>
      <dgm:t>
        <a:bodyPr/>
        <a:lstStyle/>
        <a:p>
          <a:endParaRPr lang="pt-BR"/>
        </a:p>
      </dgm:t>
    </dgm:pt>
    <dgm:pt modelId="{E7243215-D4C3-4EE8-9910-598E83C27EFF}" type="pres">
      <dgm:prSet presAssocID="{43691E75-7579-45DD-87CA-4808ECC84BB5}" presName="hierRoot2" presStyleCnt="0">
        <dgm:presLayoutVars>
          <dgm:hierBranch val="init"/>
        </dgm:presLayoutVars>
      </dgm:prSet>
      <dgm:spPr/>
    </dgm:pt>
    <dgm:pt modelId="{E31C92AE-3E10-45D0-AB9B-34D671CA37F9}" type="pres">
      <dgm:prSet presAssocID="{43691E75-7579-45DD-87CA-4808ECC84BB5}" presName="rootComposite" presStyleCnt="0"/>
      <dgm:spPr/>
    </dgm:pt>
    <dgm:pt modelId="{5C81E27B-4C12-41E9-980E-AD9DD948B57B}" type="pres">
      <dgm:prSet presAssocID="{43691E75-7579-45DD-87CA-4808ECC84BB5}" presName="rootText" presStyleLbl="node3" presStyleIdx="3" presStyleCnt="4" custLinFactY="43947" custLinFactNeighborX="-44" custLinFactNeighborY="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06F91B1-C293-42D8-8E51-930032B90E24}" type="pres">
      <dgm:prSet presAssocID="{43691E75-7579-45DD-87CA-4808ECC84BB5}" presName="rootConnector" presStyleLbl="node3" presStyleIdx="3" presStyleCnt="4"/>
      <dgm:spPr/>
      <dgm:t>
        <a:bodyPr/>
        <a:lstStyle/>
        <a:p>
          <a:endParaRPr lang="pt-BR"/>
        </a:p>
      </dgm:t>
    </dgm:pt>
    <dgm:pt modelId="{B5613BF6-D83A-4354-9612-AC5B4713C700}" type="pres">
      <dgm:prSet presAssocID="{43691E75-7579-45DD-87CA-4808ECC84BB5}" presName="hierChild4" presStyleCnt="0"/>
      <dgm:spPr/>
    </dgm:pt>
    <dgm:pt modelId="{7A65DD8A-D8EB-46A5-823B-7DB843A4D22A}" type="pres">
      <dgm:prSet presAssocID="{43691E75-7579-45DD-87CA-4808ECC84BB5}" presName="hierChild5" presStyleCnt="0"/>
      <dgm:spPr/>
    </dgm:pt>
    <dgm:pt modelId="{412D1664-54C2-4EDF-9B1A-D348E219668A}" type="pres">
      <dgm:prSet presAssocID="{B3E92329-5D6A-438F-9A28-9AAFD0195AB0}" presName="hierChild5" presStyleCnt="0"/>
      <dgm:spPr/>
    </dgm:pt>
    <dgm:pt modelId="{391529F5-C5D3-497A-98CC-0017D7628745}" type="pres">
      <dgm:prSet presAssocID="{09CF9DE6-244F-4829-AA5E-428EF2A7D099}" presName="hierChild3" presStyleCnt="0"/>
      <dgm:spPr/>
    </dgm:pt>
  </dgm:ptLst>
  <dgm:cxnLst>
    <dgm:cxn modelId="{8169F037-6B6D-41F0-B829-DEC6B9AE5C92}" srcId="{20267D10-8F1B-42A9-9F3A-0A43E0D4CF91}" destId="{7587BC25-D1ED-425B-9EF8-80A55BFCCDF6}" srcOrd="0" destOrd="0" parTransId="{242A4A78-9DF7-4999-BCAA-58F9E5086C56}" sibTransId="{2F34FE1C-D917-484C-B31A-C60C5350F591}"/>
    <dgm:cxn modelId="{6D414E37-7093-4C16-A2AE-672949F5771C}" srcId="{89358B9F-3057-4703-AF4F-B5CB8A271358}" destId="{AD58F3FD-3251-4D17-BF28-6AAA82D59947}" srcOrd="0" destOrd="0" parTransId="{8E50DEF1-A9FB-4E00-AA68-416C48130C12}" sibTransId="{CE4FE7D8-C115-4A1F-84E3-190BDDE7B8E2}"/>
    <dgm:cxn modelId="{9B7F5B53-EC71-462D-A48B-DF27410F9A9A}" type="presOf" srcId="{01C1E588-A6E8-4E40-9E3D-036652D018CB}" destId="{0D3D94D3-257B-4B85-B7FC-4809A3AA1023}" srcOrd="1" destOrd="0" presId="urn:microsoft.com/office/officeart/2005/8/layout/orgChart1"/>
    <dgm:cxn modelId="{2047F81E-6BB3-4E5A-913F-3CC25A4FEC83}" type="presOf" srcId="{AD58F3FD-3251-4D17-BF28-6AAA82D59947}" destId="{1412D9F3-115E-43F9-92AD-D474B4D9392D}" srcOrd="0" destOrd="0" presId="urn:microsoft.com/office/officeart/2005/8/layout/orgChart1"/>
    <dgm:cxn modelId="{0E73A082-DE19-47F1-B67F-443FFD2CEF26}" type="presOf" srcId="{E3FCB71B-75A6-48BD-921D-5A51FFED7A4F}" destId="{559CF4A3-8910-448F-AE01-69F0C68FC0C5}" srcOrd="0" destOrd="0" presId="urn:microsoft.com/office/officeart/2005/8/layout/orgChart1"/>
    <dgm:cxn modelId="{57D2341C-030F-45F7-8843-7D6BCEAC0FAB}" type="presOf" srcId="{CBD2B689-4C62-4AE1-965F-CEF5EEAE217A}" destId="{47843FF3-1834-4E72-9E1C-81636565C41E}" srcOrd="0" destOrd="0" presId="urn:microsoft.com/office/officeart/2005/8/layout/orgChart1"/>
    <dgm:cxn modelId="{3E5F818E-4860-44E9-8C91-4E177BAE6864}" srcId="{AD58F3FD-3251-4D17-BF28-6AAA82D59947}" destId="{05E30418-FADA-4CD7-87B0-0C097906ECD9}" srcOrd="0" destOrd="0" parTransId="{CBD2B689-4C62-4AE1-965F-CEF5EEAE217A}" sibTransId="{603C1921-030C-4EF8-BC51-D15DA02DAC4C}"/>
    <dgm:cxn modelId="{BEF838FB-0742-4AA4-A021-6316742201BC}" srcId="{9FAF8067-050A-47ED-B396-C0F8012EB277}" destId="{09CF9DE6-244F-4829-AA5E-428EF2A7D099}" srcOrd="0" destOrd="0" parTransId="{6953F77E-D818-46FE-A651-337DFEDB9B81}" sibTransId="{2E5DED84-6A57-4EF7-9B15-793B372057F7}"/>
    <dgm:cxn modelId="{D4207421-B3A3-4300-A1B1-419B4D2620D4}" type="presOf" srcId="{43691E75-7579-45DD-87CA-4808ECC84BB5}" destId="{5C81E27B-4C12-41E9-980E-AD9DD948B57B}" srcOrd="0" destOrd="0" presId="urn:microsoft.com/office/officeart/2005/8/layout/orgChart1"/>
    <dgm:cxn modelId="{ED4DCA9F-FE40-422F-96F9-2B3B09D7B122}" type="presOf" srcId="{89358B9F-3057-4703-AF4F-B5CB8A271358}" destId="{1CFEC292-3C9C-41B5-BC3B-F303CF0B023A}" srcOrd="0" destOrd="0" presId="urn:microsoft.com/office/officeart/2005/8/layout/orgChart1"/>
    <dgm:cxn modelId="{D1D902BB-FD85-4234-BCD0-0E335305A7C1}" type="presOf" srcId="{7817CC61-F7A6-41F1-B4F2-8FD7EFC49F4D}" destId="{6A43B582-2083-4D6D-AE62-14C46B56CFDC}" srcOrd="0" destOrd="0" presId="urn:microsoft.com/office/officeart/2005/8/layout/orgChart1"/>
    <dgm:cxn modelId="{417C925D-92BD-4A83-991B-A93EBDBCE170}" type="presOf" srcId="{9FAF8067-050A-47ED-B396-C0F8012EB277}" destId="{B74E271A-985C-4454-890A-3E28D1E3CCD5}" srcOrd="0" destOrd="0" presId="urn:microsoft.com/office/officeart/2005/8/layout/orgChart1"/>
    <dgm:cxn modelId="{7A938516-D3E1-4D78-BCE9-E1541EAF3D92}" type="presOf" srcId="{BAB4CEB1-0F10-4D46-8783-C89AE7AED2A9}" destId="{95BE91AB-0998-4605-B8B1-4941DC20B8E4}" srcOrd="0" destOrd="0" presId="urn:microsoft.com/office/officeart/2005/8/layout/orgChart1"/>
    <dgm:cxn modelId="{0ABFE98F-12B2-44DF-8064-C3A013B6F570}" type="presOf" srcId="{01C1E588-A6E8-4E40-9E3D-036652D018CB}" destId="{41173B53-2598-4947-AE1A-30C60D5B2368}" srcOrd="0" destOrd="0" presId="urn:microsoft.com/office/officeart/2005/8/layout/orgChart1"/>
    <dgm:cxn modelId="{AE6DC897-FFEF-43D0-83CC-488BC7D58E7A}" type="presOf" srcId="{05E30418-FADA-4CD7-87B0-0C097906ECD9}" destId="{F64D6CA3-6F46-4452-A7ED-41E3C62E54C4}" srcOrd="1" destOrd="0" presId="urn:microsoft.com/office/officeart/2005/8/layout/orgChart1"/>
    <dgm:cxn modelId="{FD1190C3-AA20-476D-9806-446C202F8BA5}" type="presOf" srcId="{84684631-ECE8-4164-B8A2-0B358912BD92}" destId="{8B7715EC-C04C-4F80-88AF-775CE49F0B89}" srcOrd="0" destOrd="0" presId="urn:microsoft.com/office/officeart/2005/8/layout/orgChart1"/>
    <dgm:cxn modelId="{7314CF3E-6FD1-4F21-8CBB-5CA29DFEFCE2}" type="presOf" srcId="{AD58F3FD-3251-4D17-BF28-6AAA82D59947}" destId="{CE2E1EB0-58AE-430C-A6C3-3CCD6682AF67}" srcOrd="1" destOrd="0" presId="urn:microsoft.com/office/officeart/2005/8/layout/orgChart1"/>
    <dgm:cxn modelId="{B1428926-7C0D-4EB6-B541-24A4483F12D4}" srcId="{B3E92329-5D6A-438F-9A28-9AAFD0195AB0}" destId="{43691E75-7579-45DD-87CA-4808ECC84BB5}" srcOrd="0" destOrd="0" parTransId="{14B13819-19B4-480C-9EB1-9A59EA39730B}" sibTransId="{E1D1DFD5-3416-4E55-97E1-8B6A546532A6}"/>
    <dgm:cxn modelId="{94137AFF-7E0C-4A9B-8DB4-0A7B2144174E}" type="presOf" srcId="{43691E75-7579-45DD-87CA-4808ECC84BB5}" destId="{106F91B1-C293-42D8-8E51-930032B90E24}" srcOrd="1" destOrd="0" presId="urn:microsoft.com/office/officeart/2005/8/layout/orgChart1"/>
    <dgm:cxn modelId="{E21C88D1-EDEC-470F-B694-EB588BD12B13}" type="presOf" srcId="{89358B9F-3057-4703-AF4F-B5CB8A271358}" destId="{CD25D2A3-1DCC-4FFD-95BE-BA1F9AAC6DE8}" srcOrd="1" destOrd="0" presId="urn:microsoft.com/office/officeart/2005/8/layout/orgChart1"/>
    <dgm:cxn modelId="{00AC4B20-347A-4491-9269-3C637C8EA457}" type="presOf" srcId="{6AFA9672-19D5-443C-851C-749FE1F26403}" destId="{37B5C80A-C2C3-4BDE-98EB-8E1D35A1EC0B}" srcOrd="0" destOrd="0" presId="urn:microsoft.com/office/officeart/2005/8/layout/orgChart1"/>
    <dgm:cxn modelId="{D62344C1-0009-4DDA-8877-E6B9A6AED63F}" srcId="{09CF9DE6-244F-4829-AA5E-428EF2A7D099}" destId="{B3E92329-5D6A-438F-9A28-9AAFD0195AB0}" srcOrd="2" destOrd="0" parTransId="{84684631-ECE8-4164-B8A2-0B358912BD92}" sibTransId="{0359D278-C2C5-4EC6-A5DE-DC5E9BF9464A}"/>
    <dgm:cxn modelId="{BE3437E0-530A-4B63-B1BF-5A282DC8B3EF}" type="presOf" srcId="{7587BC25-D1ED-425B-9EF8-80A55BFCCDF6}" destId="{D93D7438-D1E0-4170-9EC4-F7B7960A7276}" srcOrd="1" destOrd="0" presId="urn:microsoft.com/office/officeart/2005/8/layout/orgChart1"/>
    <dgm:cxn modelId="{8AE11CC2-0F3B-4429-B75A-753EF5DD77C0}" type="presOf" srcId="{8E50DEF1-A9FB-4E00-AA68-416C48130C12}" destId="{A290BB1F-979E-41CE-AB11-F4515A778286}" srcOrd="0" destOrd="0" presId="urn:microsoft.com/office/officeart/2005/8/layout/orgChart1"/>
    <dgm:cxn modelId="{8D99CAA3-0BAD-46A8-AD24-ABFBCBD8BFB3}" type="presOf" srcId="{B3E92329-5D6A-438F-9A28-9AAFD0195AB0}" destId="{56509EC6-119E-4229-97B0-FF3D752E76C1}" srcOrd="1" destOrd="0" presId="urn:microsoft.com/office/officeart/2005/8/layout/orgChart1"/>
    <dgm:cxn modelId="{66112C01-BA5F-4047-988D-49AB26863CCA}" type="presOf" srcId="{14B13819-19B4-480C-9EB1-9A59EA39730B}" destId="{597A5B58-ADAF-4481-A7C6-2612D91795B6}" srcOrd="0" destOrd="0" presId="urn:microsoft.com/office/officeart/2005/8/layout/orgChart1"/>
    <dgm:cxn modelId="{999AA3EA-D361-406A-93DF-FFD625FE99E3}" type="presOf" srcId="{B3E92329-5D6A-438F-9A28-9AAFD0195AB0}" destId="{B4AAE063-79BE-402D-A239-71F29257E888}" srcOrd="0" destOrd="0" presId="urn:microsoft.com/office/officeart/2005/8/layout/orgChart1"/>
    <dgm:cxn modelId="{8EEB8B4A-AA6C-4D53-A1F1-CAF8DE2F5105}" type="presOf" srcId="{09CF9DE6-244F-4829-AA5E-428EF2A7D099}" destId="{93E0D16C-8B9B-4392-9574-96E7364FE0F5}" srcOrd="0" destOrd="0" presId="urn:microsoft.com/office/officeart/2005/8/layout/orgChart1"/>
    <dgm:cxn modelId="{DDCFE8CA-AB94-4A1D-B64C-DA028D7596AD}" type="presOf" srcId="{242A4A78-9DF7-4999-BCAA-58F9E5086C56}" destId="{48792945-A291-4072-A9C3-AD0D117FC5D2}" srcOrd="0" destOrd="0" presId="urn:microsoft.com/office/officeart/2005/8/layout/orgChart1"/>
    <dgm:cxn modelId="{0B1E22D6-9A30-4E71-B032-ECEB48483E39}" type="presOf" srcId="{7587BC25-D1ED-425B-9EF8-80A55BFCCDF6}" destId="{6F71C925-5B38-4226-9AE2-D6BC739491E4}" srcOrd="0" destOrd="0" presId="urn:microsoft.com/office/officeart/2005/8/layout/orgChart1"/>
    <dgm:cxn modelId="{DAD80CD3-D9E7-4C6E-A131-9B5C722FACC7}" type="presOf" srcId="{05E30418-FADA-4CD7-87B0-0C097906ECD9}" destId="{84305824-9D9F-4B65-BE32-DE498AD6E039}" srcOrd="0" destOrd="0" presId="urn:microsoft.com/office/officeart/2005/8/layout/orgChart1"/>
    <dgm:cxn modelId="{FBBB6D43-B482-47B2-A429-8A259664BD91}" srcId="{09CF9DE6-244F-4829-AA5E-428EF2A7D099}" destId="{89358B9F-3057-4703-AF4F-B5CB8A271358}" srcOrd="0" destOrd="0" parTransId="{BAB4CEB1-0F10-4D46-8783-C89AE7AED2A9}" sibTransId="{D4CA4E24-9A4E-4B88-B4AD-CBF5B22BA19B}"/>
    <dgm:cxn modelId="{4F7C8E55-8CAA-4502-B0C9-E769BBD58305}" type="presOf" srcId="{E3FCB71B-75A6-48BD-921D-5A51FFED7A4F}" destId="{9B260D46-1291-4D5C-AE98-F9515CB1BA9A}" srcOrd="1" destOrd="0" presId="urn:microsoft.com/office/officeart/2005/8/layout/orgChart1"/>
    <dgm:cxn modelId="{5B16CC19-ECDE-4903-A2C6-50AE6FB3F704}" srcId="{89358B9F-3057-4703-AF4F-B5CB8A271358}" destId="{20267D10-8F1B-42A9-9F3A-0A43E0D4CF91}" srcOrd="1" destOrd="0" parTransId="{6AFA9672-19D5-443C-851C-749FE1F26403}" sibTransId="{2A9F53DF-966E-41D5-92A2-B16DFF3E44A9}"/>
    <dgm:cxn modelId="{AF360404-9E1D-4BA9-8D4B-83D24DAF8713}" type="presOf" srcId="{091DEF9C-9AA0-4E2C-A732-7B7795F869BC}" destId="{45D420ED-8097-441F-A3AD-3F4258C65723}" srcOrd="0" destOrd="0" presId="urn:microsoft.com/office/officeart/2005/8/layout/orgChart1"/>
    <dgm:cxn modelId="{A0C440C7-E61A-49F5-9DC1-40970935438F}" srcId="{09CF9DE6-244F-4829-AA5E-428EF2A7D099}" destId="{E3FCB71B-75A6-48BD-921D-5A51FFED7A4F}" srcOrd="1" destOrd="0" parTransId="{7817CC61-F7A6-41F1-B4F2-8FD7EFC49F4D}" sibTransId="{4E96845B-71D7-4F42-A0FD-E977866A17E3}"/>
    <dgm:cxn modelId="{EECE2B32-7161-428C-AA05-72AC1CFFA127}" type="presOf" srcId="{20267D10-8F1B-42A9-9F3A-0A43E0D4CF91}" destId="{D75D4557-1C16-4014-B574-45E379F23132}" srcOrd="1" destOrd="0" presId="urn:microsoft.com/office/officeart/2005/8/layout/orgChart1"/>
    <dgm:cxn modelId="{D88AB0CB-6807-498A-9CD1-E5748C4EC21E}" srcId="{E3FCB71B-75A6-48BD-921D-5A51FFED7A4F}" destId="{01C1E588-A6E8-4E40-9E3D-036652D018CB}" srcOrd="0" destOrd="0" parTransId="{091DEF9C-9AA0-4E2C-A732-7B7795F869BC}" sibTransId="{8D6C3112-EDF6-4BCA-8B58-A9E65084C1C5}"/>
    <dgm:cxn modelId="{1C4DBDF2-F170-4508-B4E8-B65745ADB54D}" type="presOf" srcId="{09CF9DE6-244F-4829-AA5E-428EF2A7D099}" destId="{B12BA411-94B1-47D8-97A3-7036123CBDA4}" srcOrd="1" destOrd="0" presId="urn:microsoft.com/office/officeart/2005/8/layout/orgChart1"/>
    <dgm:cxn modelId="{D3B60B4A-8DB7-4941-846A-02AE6CCA65A7}" type="presOf" srcId="{20267D10-8F1B-42A9-9F3A-0A43E0D4CF91}" destId="{237BC2B5-A483-46F3-811A-5EC52D981172}" srcOrd="0" destOrd="0" presId="urn:microsoft.com/office/officeart/2005/8/layout/orgChart1"/>
    <dgm:cxn modelId="{F600ADF9-8762-4E2C-BAC7-714478AC029A}" type="presParOf" srcId="{B74E271A-985C-4454-890A-3E28D1E3CCD5}" destId="{09A1B7C6-C1E7-476E-8874-32F897E4CE30}" srcOrd="0" destOrd="0" presId="urn:microsoft.com/office/officeart/2005/8/layout/orgChart1"/>
    <dgm:cxn modelId="{25503887-8332-4D5A-BF00-EFFC509CF435}" type="presParOf" srcId="{09A1B7C6-C1E7-476E-8874-32F897E4CE30}" destId="{B8663B03-9C58-419C-AA08-F261C104FD98}" srcOrd="0" destOrd="0" presId="urn:microsoft.com/office/officeart/2005/8/layout/orgChart1"/>
    <dgm:cxn modelId="{64D17B7D-983F-49A3-8D8B-4974A3277BCD}" type="presParOf" srcId="{B8663B03-9C58-419C-AA08-F261C104FD98}" destId="{93E0D16C-8B9B-4392-9574-96E7364FE0F5}" srcOrd="0" destOrd="0" presId="urn:microsoft.com/office/officeart/2005/8/layout/orgChart1"/>
    <dgm:cxn modelId="{9910170B-0B08-484B-99BC-6369685A2E30}" type="presParOf" srcId="{B8663B03-9C58-419C-AA08-F261C104FD98}" destId="{B12BA411-94B1-47D8-97A3-7036123CBDA4}" srcOrd="1" destOrd="0" presId="urn:microsoft.com/office/officeart/2005/8/layout/orgChart1"/>
    <dgm:cxn modelId="{25C09C58-812B-43B8-8FC8-00997DD05B6F}" type="presParOf" srcId="{09A1B7C6-C1E7-476E-8874-32F897E4CE30}" destId="{A43CBE92-181A-44A3-97DE-52EFF86CD6A1}" srcOrd="1" destOrd="0" presId="urn:microsoft.com/office/officeart/2005/8/layout/orgChart1"/>
    <dgm:cxn modelId="{7D06E387-8941-4525-B2C0-C373E121D60B}" type="presParOf" srcId="{A43CBE92-181A-44A3-97DE-52EFF86CD6A1}" destId="{95BE91AB-0998-4605-B8B1-4941DC20B8E4}" srcOrd="0" destOrd="0" presId="urn:microsoft.com/office/officeart/2005/8/layout/orgChart1"/>
    <dgm:cxn modelId="{827FF437-DEE9-446E-868B-92896641EE7F}" type="presParOf" srcId="{A43CBE92-181A-44A3-97DE-52EFF86CD6A1}" destId="{6BAB03A1-7ED3-4B03-97E1-1BBF3996CDDA}" srcOrd="1" destOrd="0" presId="urn:microsoft.com/office/officeart/2005/8/layout/orgChart1"/>
    <dgm:cxn modelId="{E10F4E06-0AC5-473F-9919-A0D216656232}" type="presParOf" srcId="{6BAB03A1-7ED3-4B03-97E1-1BBF3996CDDA}" destId="{5A99B21F-7F38-4F32-8201-B20CCCB04784}" srcOrd="0" destOrd="0" presId="urn:microsoft.com/office/officeart/2005/8/layout/orgChart1"/>
    <dgm:cxn modelId="{EE9A0FAD-34DD-4913-8983-84D6BA7F5D9B}" type="presParOf" srcId="{5A99B21F-7F38-4F32-8201-B20CCCB04784}" destId="{1CFEC292-3C9C-41B5-BC3B-F303CF0B023A}" srcOrd="0" destOrd="0" presId="urn:microsoft.com/office/officeart/2005/8/layout/orgChart1"/>
    <dgm:cxn modelId="{66546A6D-EA2F-4800-8A0A-EB415DB96FE5}" type="presParOf" srcId="{5A99B21F-7F38-4F32-8201-B20CCCB04784}" destId="{CD25D2A3-1DCC-4FFD-95BE-BA1F9AAC6DE8}" srcOrd="1" destOrd="0" presId="urn:microsoft.com/office/officeart/2005/8/layout/orgChart1"/>
    <dgm:cxn modelId="{785BF02C-41C3-4704-921F-1145BD469E6D}" type="presParOf" srcId="{6BAB03A1-7ED3-4B03-97E1-1BBF3996CDDA}" destId="{B2BF43FE-0164-4110-98A7-883C4DB3AA1B}" srcOrd="1" destOrd="0" presId="urn:microsoft.com/office/officeart/2005/8/layout/orgChart1"/>
    <dgm:cxn modelId="{090EE6CC-17A1-4D71-A3F0-36C3DA9B1ADF}" type="presParOf" srcId="{B2BF43FE-0164-4110-98A7-883C4DB3AA1B}" destId="{A290BB1F-979E-41CE-AB11-F4515A778286}" srcOrd="0" destOrd="0" presId="urn:microsoft.com/office/officeart/2005/8/layout/orgChart1"/>
    <dgm:cxn modelId="{998E001A-0757-4B6B-8353-699AC1E82CBC}" type="presParOf" srcId="{B2BF43FE-0164-4110-98A7-883C4DB3AA1B}" destId="{3F089AF3-DFBB-4525-8457-FFE2D10381F4}" srcOrd="1" destOrd="0" presId="urn:microsoft.com/office/officeart/2005/8/layout/orgChart1"/>
    <dgm:cxn modelId="{0672AB34-30C1-4825-94FE-D26E33130DF9}" type="presParOf" srcId="{3F089AF3-DFBB-4525-8457-FFE2D10381F4}" destId="{5CC691D7-BCF1-4A6D-9ED5-4FD1FE547CB5}" srcOrd="0" destOrd="0" presId="urn:microsoft.com/office/officeart/2005/8/layout/orgChart1"/>
    <dgm:cxn modelId="{B756B10A-AA34-4EBC-9A09-163D962D5670}" type="presParOf" srcId="{5CC691D7-BCF1-4A6D-9ED5-4FD1FE547CB5}" destId="{1412D9F3-115E-43F9-92AD-D474B4D9392D}" srcOrd="0" destOrd="0" presId="urn:microsoft.com/office/officeart/2005/8/layout/orgChart1"/>
    <dgm:cxn modelId="{F8940AE4-B145-43DB-B6C5-87DE3890F91F}" type="presParOf" srcId="{5CC691D7-BCF1-4A6D-9ED5-4FD1FE547CB5}" destId="{CE2E1EB0-58AE-430C-A6C3-3CCD6682AF67}" srcOrd="1" destOrd="0" presId="urn:microsoft.com/office/officeart/2005/8/layout/orgChart1"/>
    <dgm:cxn modelId="{FB892D5B-4E60-4FEC-A532-EFF58165D505}" type="presParOf" srcId="{3F089AF3-DFBB-4525-8457-FFE2D10381F4}" destId="{665380CA-166A-4E95-B01B-74AC890387CA}" srcOrd="1" destOrd="0" presId="urn:microsoft.com/office/officeart/2005/8/layout/orgChart1"/>
    <dgm:cxn modelId="{FBD44595-F2D7-4CD3-9FEA-83D4A893BE3F}" type="presParOf" srcId="{665380CA-166A-4E95-B01B-74AC890387CA}" destId="{47843FF3-1834-4E72-9E1C-81636565C41E}" srcOrd="0" destOrd="0" presId="urn:microsoft.com/office/officeart/2005/8/layout/orgChart1"/>
    <dgm:cxn modelId="{98DEB32D-38C5-4E84-AD3F-474FB70C0E7A}" type="presParOf" srcId="{665380CA-166A-4E95-B01B-74AC890387CA}" destId="{850181C0-780A-4E84-8F12-73F6CE81815D}" srcOrd="1" destOrd="0" presId="urn:microsoft.com/office/officeart/2005/8/layout/orgChart1"/>
    <dgm:cxn modelId="{AF894FEB-79CE-47CE-A6E0-8960F1764600}" type="presParOf" srcId="{850181C0-780A-4E84-8F12-73F6CE81815D}" destId="{BF7CFE98-DCED-4659-80F4-CF4679678BB0}" srcOrd="0" destOrd="0" presId="urn:microsoft.com/office/officeart/2005/8/layout/orgChart1"/>
    <dgm:cxn modelId="{EF8ED114-C5D6-42D8-A830-B952C02A0DFC}" type="presParOf" srcId="{BF7CFE98-DCED-4659-80F4-CF4679678BB0}" destId="{84305824-9D9F-4B65-BE32-DE498AD6E039}" srcOrd="0" destOrd="0" presId="urn:microsoft.com/office/officeart/2005/8/layout/orgChart1"/>
    <dgm:cxn modelId="{617B4AA3-91BD-4A29-8D75-439A0136F58D}" type="presParOf" srcId="{BF7CFE98-DCED-4659-80F4-CF4679678BB0}" destId="{F64D6CA3-6F46-4452-A7ED-41E3C62E54C4}" srcOrd="1" destOrd="0" presId="urn:microsoft.com/office/officeart/2005/8/layout/orgChart1"/>
    <dgm:cxn modelId="{CEFAF499-8FFF-4F81-BD6B-63B3DC473F6F}" type="presParOf" srcId="{850181C0-780A-4E84-8F12-73F6CE81815D}" destId="{4A8368FE-E1DF-46FD-A793-6E430E803F2D}" srcOrd="1" destOrd="0" presId="urn:microsoft.com/office/officeart/2005/8/layout/orgChart1"/>
    <dgm:cxn modelId="{B81CACFF-F001-4D67-A149-2A4FA5AFC0E3}" type="presParOf" srcId="{850181C0-780A-4E84-8F12-73F6CE81815D}" destId="{C366C3A2-169C-4C99-932E-6C3AD5224D96}" srcOrd="2" destOrd="0" presId="urn:microsoft.com/office/officeart/2005/8/layout/orgChart1"/>
    <dgm:cxn modelId="{2B11FAB8-3081-4E4D-9E60-8CD5091C2E8D}" type="presParOf" srcId="{3F089AF3-DFBB-4525-8457-FFE2D10381F4}" destId="{C17A80A8-329B-436B-BF4D-A720DEAB474D}" srcOrd="2" destOrd="0" presId="urn:microsoft.com/office/officeart/2005/8/layout/orgChart1"/>
    <dgm:cxn modelId="{2A4B916F-3268-4DD9-815B-28810060EEB7}" type="presParOf" srcId="{B2BF43FE-0164-4110-98A7-883C4DB3AA1B}" destId="{37B5C80A-C2C3-4BDE-98EB-8E1D35A1EC0B}" srcOrd="2" destOrd="0" presId="urn:microsoft.com/office/officeart/2005/8/layout/orgChart1"/>
    <dgm:cxn modelId="{9C092B5A-2976-4910-9C75-210293EED154}" type="presParOf" srcId="{B2BF43FE-0164-4110-98A7-883C4DB3AA1B}" destId="{21B45712-8367-4142-A528-B568C1CCA3D0}" srcOrd="3" destOrd="0" presId="urn:microsoft.com/office/officeart/2005/8/layout/orgChart1"/>
    <dgm:cxn modelId="{FE8B00E9-F828-4FCC-BACF-2061F8DAF52E}" type="presParOf" srcId="{21B45712-8367-4142-A528-B568C1CCA3D0}" destId="{8EB2A3FA-F454-405A-A4EC-42F076EFF1CE}" srcOrd="0" destOrd="0" presId="urn:microsoft.com/office/officeart/2005/8/layout/orgChart1"/>
    <dgm:cxn modelId="{0BFC463E-11E7-4DE0-AFBC-BF2E73800049}" type="presParOf" srcId="{8EB2A3FA-F454-405A-A4EC-42F076EFF1CE}" destId="{237BC2B5-A483-46F3-811A-5EC52D981172}" srcOrd="0" destOrd="0" presId="urn:microsoft.com/office/officeart/2005/8/layout/orgChart1"/>
    <dgm:cxn modelId="{6AF6EE1F-65C6-448F-AD1A-2490547CF2B4}" type="presParOf" srcId="{8EB2A3FA-F454-405A-A4EC-42F076EFF1CE}" destId="{D75D4557-1C16-4014-B574-45E379F23132}" srcOrd="1" destOrd="0" presId="urn:microsoft.com/office/officeart/2005/8/layout/orgChart1"/>
    <dgm:cxn modelId="{0996B232-4F00-4064-8B05-1C2041B50EE6}" type="presParOf" srcId="{21B45712-8367-4142-A528-B568C1CCA3D0}" destId="{8FA25A9E-1D3E-4E6A-A3C1-E1CCE252BA7E}" srcOrd="1" destOrd="0" presId="urn:microsoft.com/office/officeart/2005/8/layout/orgChart1"/>
    <dgm:cxn modelId="{03C4DFA0-10F8-420A-AAE4-4C395A9694A8}" type="presParOf" srcId="{8FA25A9E-1D3E-4E6A-A3C1-E1CCE252BA7E}" destId="{48792945-A291-4072-A9C3-AD0D117FC5D2}" srcOrd="0" destOrd="0" presId="urn:microsoft.com/office/officeart/2005/8/layout/orgChart1"/>
    <dgm:cxn modelId="{A289245F-41AF-4B66-ACFF-FA4679FCD780}" type="presParOf" srcId="{8FA25A9E-1D3E-4E6A-A3C1-E1CCE252BA7E}" destId="{29DE5253-B2D5-4F09-88DA-87990E388165}" srcOrd="1" destOrd="0" presId="urn:microsoft.com/office/officeart/2005/8/layout/orgChart1"/>
    <dgm:cxn modelId="{D309FA73-B0FF-42AC-8531-74877BA34E61}" type="presParOf" srcId="{29DE5253-B2D5-4F09-88DA-87990E388165}" destId="{762C19AF-211E-4C7D-AB20-CADEFD97F258}" srcOrd="0" destOrd="0" presId="urn:microsoft.com/office/officeart/2005/8/layout/orgChart1"/>
    <dgm:cxn modelId="{F537B123-6C63-4501-BA22-EB84CA3BF2B4}" type="presParOf" srcId="{762C19AF-211E-4C7D-AB20-CADEFD97F258}" destId="{6F71C925-5B38-4226-9AE2-D6BC739491E4}" srcOrd="0" destOrd="0" presId="urn:microsoft.com/office/officeart/2005/8/layout/orgChart1"/>
    <dgm:cxn modelId="{7CAECA35-2EA9-4A21-B6CC-885CEF604335}" type="presParOf" srcId="{762C19AF-211E-4C7D-AB20-CADEFD97F258}" destId="{D93D7438-D1E0-4170-9EC4-F7B7960A7276}" srcOrd="1" destOrd="0" presId="urn:microsoft.com/office/officeart/2005/8/layout/orgChart1"/>
    <dgm:cxn modelId="{530076F5-BF39-40E6-845F-DA356CE0E4D4}" type="presParOf" srcId="{29DE5253-B2D5-4F09-88DA-87990E388165}" destId="{BF95AE1C-6B55-40C7-BF06-C523EBC10C30}" srcOrd="1" destOrd="0" presId="urn:microsoft.com/office/officeart/2005/8/layout/orgChart1"/>
    <dgm:cxn modelId="{616DA42E-6454-4475-948C-6EA9C35C9FFE}" type="presParOf" srcId="{29DE5253-B2D5-4F09-88DA-87990E388165}" destId="{81AC05B3-2F33-4603-9F6E-0772204567EA}" srcOrd="2" destOrd="0" presId="urn:microsoft.com/office/officeart/2005/8/layout/orgChart1"/>
    <dgm:cxn modelId="{F6151A21-65E0-41C7-AFE5-E37386CF1FE5}" type="presParOf" srcId="{21B45712-8367-4142-A528-B568C1CCA3D0}" destId="{CC9F5A8A-B8E7-49EC-A04B-85927320319E}" srcOrd="2" destOrd="0" presId="urn:microsoft.com/office/officeart/2005/8/layout/orgChart1"/>
    <dgm:cxn modelId="{68EDEEFB-AB97-46B3-A3B1-8685AA5B4D75}" type="presParOf" srcId="{6BAB03A1-7ED3-4B03-97E1-1BBF3996CDDA}" destId="{CD917E08-A21E-4E53-864F-E204CAE9F72E}" srcOrd="2" destOrd="0" presId="urn:microsoft.com/office/officeart/2005/8/layout/orgChart1"/>
    <dgm:cxn modelId="{6C81BD7B-D026-4413-B97F-6271BA671807}" type="presParOf" srcId="{A43CBE92-181A-44A3-97DE-52EFF86CD6A1}" destId="{6A43B582-2083-4D6D-AE62-14C46B56CFDC}" srcOrd="2" destOrd="0" presId="urn:microsoft.com/office/officeart/2005/8/layout/orgChart1"/>
    <dgm:cxn modelId="{818CB01E-6B71-433D-B8BC-51B1C7DCD974}" type="presParOf" srcId="{A43CBE92-181A-44A3-97DE-52EFF86CD6A1}" destId="{F6BD336A-218E-4B83-9565-A1ED0E6B843F}" srcOrd="3" destOrd="0" presId="urn:microsoft.com/office/officeart/2005/8/layout/orgChart1"/>
    <dgm:cxn modelId="{30083181-799F-437C-B299-7BF0B04CDB1E}" type="presParOf" srcId="{F6BD336A-218E-4B83-9565-A1ED0E6B843F}" destId="{35D99AE2-8FC4-4354-9EBD-1BC78DACA927}" srcOrd="0" destOrd="0" presId="urn:microsoft.com/office/officeart/2005/8/layout/orgChart1"/>
    <dgm:cxn modelId="{E95F4CEA-5CE8-4D07-951B-923BE0BB689D}" type="presParOf" srcId="{35D99AE2-8FC4-4354-9EBD-1BC78DACA927}" destId="{559CF4A3-8910-448F-AE01-69F0C68FC0C5}" srcOrd="0" destOrd="0" presId="urn:microsoft.com/office/officeart/2005/8/layout/orgChart1"/>
    <dgm:cxn modelId="{76496A5C-6035-4C01-A169-422B84FF4F1B}" type="presParOf" srcId="{35D99AE2-8FC4-4354-9EBD-1BC78DACA927}" destId="{9B260D46-1291-4D5C-AE98-F9515CB1BA9A}" srcOrd="1" destOrd="0" presId="urn:microsoft.com/office/officeart/2005/8/layout/orgChart1"/>
    <dgm:cxn modelId="{A8901902-C089-4AAD-B4D9-5D659B04A2F6}" type="presParOf" srcId="{F6BD336A-218E-4B83-9565-A1ED0E6B843F}" destId="{D27E8804-75DA-449A-AD38-CCAA311B88E1}" srcOrd="1" destOrd="0" presId="urn:microsoft.com/office/officeart/2005/8/layout/orgChart1"/>
    <dgm:cxn modelId="{C0AD42C5-D30D-439A-BBD8-53959B386E6D}" type="presParOf" srcId="{D27E8804-75DA-449A-AD38-CCAA311B88E1}" destId="{45D420ED-8097-441F-A3AD-3F4258C65723}" srcOrd="0" destOrd="0" presId="urn:microsoft.com/office/officeart/2005/8/layout/orgChart1"/>
    <dgm:cxn modelId="{ED0A18E7-43B6-46D4-8B18-01B5EBFFBC97}" type="presParOf" srcId="{D27E8804-75DA-449A-AD38-CCAA311B88E1}" destId="{861B8709-FB24-4B8A-B51A-6CBE77EC6177}" srcOrd="1" destOrd="0" presId="urn:microsoft.com/office/officeart/2005/8/layout/orgChart1"/>
    <dgm:cxn modelId="{ED7CF047-064E-47A2-A2D3-16FBB441BF7F}" type="presParOf" srcId="{861B8709-FB24-4B8A-B51A-6CBE77EC6177}" destId="{09809CE7-35AF-493E-B475-C66E2D660F0F}" srcOrd="0" destOrd="0" presId="urn:microsoft.com/office/officeart/2005/8/layout/orgChart1"/>
    <dgm:cxn modelId="{71DF5E06-CEDA-4D61-A0B4-B1598ED1C65B}" type="presParOf" srcId="{09809CE7-35AF-493E-B475-C66E2D660F0F}" destId="{41173B53-2598-4947-AE1A-30C60D5B2368}" srcOrd="0" destOrd="0" presId="urn:microsoft.com/office/officeart/2005/8/layout/orgChart1"/>
    <dgm:cxn modelId="{44384157-58CB-472D-92D7-ADEB7086D05E}" type="presParOf" srcId="{09809CE7-35AF-493E-B475-C66E2D660F0F}" destId="{0D3D94D3-257B-4B85-B7FC-4809A3AA1023}" srcOrd="1" destOrd="0" presId="urn:microsoft.com/office/officeart/2005/8/layout/orgChart1"/>
    <dgm:cxn modelId="{B6089620-AB5E-4354-A23D-D4635EE42D15}" type="presParOf" srcId="{861B8709-FB24-4B8A-B51A-6CBE77EC6177}" destId="{F7826A5B-6435-4AD1-A0E8-CBF6EA30BE4E}" srcOrd="1" destOrd="0" presId="urn:microsoft.com/office/officeart/2005/8/layout/orgChart1"/>
    <dgm:cxn modelId="{D490E7A1-1CF2-4D55-8B88-75B4F066C951}" type="presParOf" srcId="{861B8709-FB24-4B8A-B51A-6CBE77EC6177}" destId="{3CA95DE9-374F-46A9-AF82-2340E200CFB0}" srcOrd="2" destOrd="0" presId="urn:microsoft.com/office/officeart/2005/8/layout/orgChart1"/>
    <dgm:cxn modelId="{F0DAEAB0-88EF-44E7-A1CF-71B8AA03793C}" type="presParOf" srcId="{F6BD336A-218E-4B83-9565-A1ED0E6B843F}" destId="{5AD6682B-1A87-42B3-A236-977DD3CC4FE5}" srcOrd="2" destOrd="0" presId="urn:microsoft.com/office/officeart/2005/8/layout/orgChart1"/>
    <dgm:cxn modelId="{D82EAB24-ECAE-4DDA-A884-298D04EB739A}" type="presParOf" srcId="{A43CBE92-181A-44A3-97DE-52EFF86CD6A1}" destId="{8B7715EC-C04C-4F80-88AF-775CE49F0B89}" srcOrd="4" destOrd="0" presId="urn:microsoft.com/office/officeart/2005/8/layout/orgChart1"/>
    <dgm:cxn modelId="{8EA2EF21-3131-4DC5-8802-4FC4CD887889}" type="presParOf" srcId="{A43CBE92-181A-44A3-97DE-52EFF86CD6A1}" destId="{247800CB-7C5A-4AD6-84D5-7C8F9829DF75}" srcOrd="5" destOrd="0" presId="urn:microsoft.com/office/officeart/2005/8/layout/orgChart1"/>
    <dgm:cxn modelId="{A48A396A-1544-422D-945E-A26C850D1D16}" type="presParOf" srcId="{247800CB-7C5A-4AD6-84D5-7C8F9829DF75}" destId="{0285BB5C-F82F-4A51-9316-8AF35E23A45E}" srcOrd="0" destOrd="0" presId="urn:microsoft.com/office/officeart/2005/8/layout/orgChart1"/>
    <dgm:cxn modelId="{CD749843-579C-44B4-BCC6-E4D74F23434F}" type="presParOf" srcId="{0285BB5C-F82F-4A51-9316-8AF35E23A45E}" destId="{B4AAE063-79BE-402D-A239-71F29257E888}" srcOrd="0" destOrd="0" presId="urn:microsoft.com/office/officeart/2005/8/layout/orgChart1"/>
    <dgm:cxn modelId="{D24AD880-DF6A-4E8D-98EA-0F5AECDF02F4}" type="presParOf" srcId="{0285BB5C-F82F-4A51-9316-8AF35E23A45E}" destId="{56509EC6-119E-4229-97B0-FF3D752E76C1}" srcOrd="1" destOrd="0" presId="urn:microsoft.com/office/officeart/2005/8/layout/orgChart1"/>
    <dgm:cxn modelId="{9E3983B0-25B2-477B-88C0-99E3C065FAD4}" type="presParOf" srcId="{247800CB-7C5A-4AD6-84D5-7C8F9829DF75}" destId="{6AC3313E-F267-4055-A0AA-02C27219A26B}" srcOrd="1" destOrd="0" presId="urn:microsoft.com/office/officeart/2005/8/layout/orgChart1"/>
    <dgm:cxn modelId="{76EE8A0A-0C1F-44D1-BFE6-3A7F8B1FFB85}" type="presParOf" srcId="{6AC3313E-F267-4055-A0AA-02C27219A26B}" destId="{597A5B58-ADAF-4481-A7C6-2612D91795B6}" srcOrd="0" destOrd="0" presId="urn:microsoft.com/office/officeart/2005/8/layout/orgChart1"/>
    <dgm:cxn modelId="{221E7106-10A4-4B50-A346-5C03988F584C}" type="presParOf" srcId="{6AC3313E-F267-4055-A0AA-02C27219A26B}" destId="{E7243215-D4C3-4EE8-9910-598E83C27EFF}" srcOrd="1" destOrd="0" presId="urn:microsoft.com/office/officeart/2005/8/layout/orgChart1"/>
    <dgm:cxn modelId="{253F40DE-EE45-48DB-96DF-6CA674FF4143}" type="presParOf" srcId="{E7243215-D4C3-4EE8-9910-598E83C27EFF}" destId="{E31C92AE-3E10-45D0-AB9B-34D671CA37F9}" srcOrd="0" destOrd="0" presId="urn:microsoft.com/office/officeart/2005/8/layout/orgChart1"/>
    <dgm:cxn modelId="{C155BD5F-952D-4387-907F-C8A6DD50F050}" type="presParOf" srcId="{E31C92AE-3E10-45D0-AB9B-34D671CA37F9}" destId="{5C81E27B-4C12-41E9-980E-AD9DD948B57B}" srcOrd="0" destOrd="0" presId="urn:microsoft.com/office/officeart/2005/8/layout/orgChart1"/>
    <dgm:cxn modelId="{FF700034-8A06-4333-9FAA-890F3E675CE3}" type="presParOf" srcId="{E31C92AE-3E10-45D0-AB9B-34D671CA37F9}" destId="{106F91B1-C293-42D8-8E51-930032B90E24}" srcOrd="1" destOrd="0" presId="urn:microsoft.com/office/officeart/2005/8/layout/orgChart1"/>
    <dgm:cxn modelId="{82AC6BC8-F84F-46E9-8663-76EA3E55204E}" type="presParOf" srcId="{E7243215-D4C3-4EE8-9910-598E83C27EFF}" destId="{B5613BF6-D83A-4354-9612-AC5B4713C700}" srcOrd="1" destOrd="0" presId="urn:microsoft.com/office/officeart/2005/8/layout/orgChart1"/>
    <dgm:cxn modelId="{B9A51B1C-EE99-4D8F-8A92-6E6180E730B3}" type="presParOf" srcId="{E7243215-D4C3-4EE8-9910-598E83C27EFF}" destId="{7A65DD8A-D8EB-46A5-823B-7DB843A4D22A}" srcOrd="2" destOrd="0" presId="urn:microsoft.com/office/officeart/2005/8/layout/orgChart1"/>
    <dgm:cxn modelId="{05D69033-41D8-4534-AAB3-3BC692262C73}" type="presParOf" srcId="{247800CB-7C5A-4AD6-84D5-7C8F9829DF75}" destId="{412D1664-54C2-4EDF-9B1A-D348E219668A}" srcOrd="2" destOrd="0" presId="urn:microsoft.com/office/officeart/2005/8/layout/orgChart1"/>
    <dgm:cxn modelId="{B3316C56-15C4-4200-B173-8D360A027652}" type="presParOf" srcId="{09A1B7C6-C1E7-476E-8874-32F897E4CE30}" destId="{391529F5-C5D3-497A-98CC-0017D76287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61B7E4-D3CD-4951-9F1B-C8D015786F7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4E0B5F1-567C-425C-B882-534A33D93968}">
      <dgm:prSet phldrT="[Texto]"/>
      <dgm:spPr/>
      <dgm:t>
        <a:bodyPr/>
        <a:lstStyle/>
        <a:p>
          <a:r>
            <a:rPr lang="pt-BR"/>
            <a:t>1 Seleção dos nós</a:t>
          </a:r>
        </a:p>
      </dgm:t>
    </dgm:pt>
    <dgm:pt modelId="{F8432683-3CBB-44D8-B157-CCE694E14A84}" type="parTrans" cxnId="{18492B1B-BEC9-4EF1-9B3D-217D2FB82565}">
      <dgm:prSet/>
      <dgm:spPr/>
      <dgm:t>
        <a:bodyPr/>
        <a:lstStyle/>
        <a:p>
          <a:endParaRPr lang="pt-BR"/>
        </a:p>
      </dgm:t>
    </dgm:pt>
    <dgm:pt modelId="{1B5C3188-DF1A-4CAC-95B7-8A567E26E4B9}" type="sibTrans" cxnId="{18492B1B-BEC9-4EF1-9B3D-217D2FB82565}">
      <dgm:prSet/>
      <dgm:spPr/>
      <dgm:t>
        <a:bodyPr/>
        <a:lstStyle/>
        <a:p>
          <a:endParaRPr lang="pt-BR"/>
        </a:p>
      </dgm:t>
    </dgm:pt>
    <dgm:pt modelId="{77C77BBD-903E-4611-B9F5-50E0342C4BFD}">
      <dgm:prSet phldrT="[Texto]"/>
      <dgm:spPr/>
      <dgm:t>
        <a:bodyPr/>
        <a:lstStyle/>
        <a:p>
          <a:r>
            <a:rPr lang="pt-BR"/>
            <a:t>2 Priorização dos nós</a:t>
          </a:r>
        </a:p>
      </dgm:t>
    </dgm:pt>
    <dgm:pt modelId="{6B418583-E6E2-4062-A82B-514852FF5776}" type="parTrans" cxnId="{3571381A-5F61-4359-A06C-9CB73CD29D33}">
      <dgm:prSet/>
      <dgm:spPr/>
      <dgm:t>
        <a:bodyPr/>
        <a:lstStyle/>
        <a:p>
          <a:endParaRPr lang="pt-BR"/>
        </a:p>
      </dgm:t>
    </dgm:pt>
    <dgm:pt modelId="{6F5E02A7-5978-4B90-B0C6-BB8DCDCB0535}" type="sibTrans" cxnId="{3571381A-5F61-4359-A06C-9CB73CD29D33}">
      <dgm:prSet/>
      <dgm:spPr/>
      <dgm:t>
        <a:bodyPr/>
        <a:lstStyle/>
        <a:p>
          <a:endParaRPr lang="pt-BR"/>
        </a:p>
      </dgm:t>
    </dgm:pt>
    <dgm:pt modelId="{F78F1373-40B3-4429-9B47-6FF6D79A4A4B}">
      <dgm:prSet phldrT="[Texto]"/>
      <dgm:spPr/>
      <dgm:t>
        <a:bodyPr/>
        <a:lstStyle/>
        <a:p>
          <a:r>
            <a:rPr lang="pt-BR"/>
            <a:t>3 Definição de uma rodada</a:t>
          </a:r>
        </a:p>
      </dgm:t>
    </dgm:pt>
    <dgm:pt modelId="{F280389E-ABD7-4511-9993-8BB50A9D68F5}" type="parTrans" cxnId="{D407CBD0-B69E-4335-95BB-F55424F82B97}">
      <dgm:prSet/>
      <dgm:spPr/>
      <dgm:t>
        <a:bodyPr/>
        <a:lstStyle/>
        <a:p>
          <a:endParaRPr lang="pt-BR"/>
        </a:p>
      </dgm:t>
    </dgm:pt>
    <dgm:pt modelId="{E87E24CB-7F6C-4746-BDEF-88D4DF0BC22F}" type="sibTrans" cxnId="{D407CBD0-B69E-4335-95BB-F55424F82B97}">
      <dgm:prSet/>
      <dgm:spPr/>
      <dgm:t>
        <a:bodyPr/>
        <a:lstStyle/>
        <a:p>
          <a:endParaRPr lang="pt-BR"/>
        </a:p>
      </dgm:t>
    </dgm:pt>
    <dgm:pt modelId="{238578A0-A63D-48EF-9224-726EF99BD7F7}">
      <dgm:prSet phldrT="[Texto]"/>
      <dgm:spPr/>
      <dgm:t>
        <a:bodyPr/>
        <a:lstStyle/>
        <a:p>
          <a:r>
            <a:rPr lang="pt-BR"/>
            <a:t>4 Seleção de perguntas</a:t>
          </a:r>
        </a:p>
      </dgm:t>
    </dgm:pt>
    <dgm:pt modelId="{90B40E23-57C1-4F46-95B3-98123852F8E6}" type="parTrans" cxnId="{C3E5E2FF-3533-4230-9B6E-FE4478B93AEF}">
      <dgm:prSet/>
      <dgm:spPr/>
      <dgm:t>
        <a:bodyPr/>
        <a:lstStyle/>
        <a:p>
          <a:endParaRPr lang="pt-BR"/>
        </a:p>
      </dgm:t>
    </dgm:pt>
    <dgm:pt modelId="{2D982758-9901-458C-A860-70480C1A1B79}" type="sibTrans" cxnId="{C3E5E2FF-3533-4230-9B6E-FE4478B93AEF}">
      <dgm:prSet/>
      <dgm:spPr/>
      <dgm:t>
        <a:bodyPr/>
        <a:lstStyle/>
        <a:p>
          <a:endParaRPr lang="pt-BR"/>
        </a:p>
      </dgm:t>
    </dgm:pt>
    <dgm:pt modelId="{F7731BBB-E9E0-45EE-A284-A35C1DDB3A53}">
      <dgm:prSet phldrT="[Texto]"/>
      <dgm:spPr/>
      <dgm:t>
        <a:bodyPr/>
        <a:lstStyle/>
        <a:p>
          <a:r>
            <a:rPr lang="pt-BR"/>
            <a:t>5 Analise da resposta</a:t>
          </a:r>
        </a:p>
      </dgm:t>
    </dgm:pt>
    <dgm:pt modelId="{F3ECDB46-E469-4B19-B88C-EF6D9326FE1D}" type="parTrans" cxnId="{710228B9-42BA-42F7-A1D2-9E80191F57AE}">
      <dgm:prSet/>
      <dgm:spPr/>
      <dgm:t>
        <a:bodyPr/>
        <a:lstStyle/>
        <a:p>
          <a:endParaRPr lang="pt-BR"/>
        </a:p>
      </dgm:t>
    </dgm:pt>
    <dgm:pt modelId="{D44B1DFA-D579-4D13-8D22-D69547A8FC11}" type="sibTrans" cxnId="{710228B9-42BA-42F7-A1D2-9E80191F57AE}">
      <dgm:prSet/>
      <dgm:spPr/>
      <dgm:t>
        <a:bodyPr/>
        <a:lstStyle/>
        <a:p>
          <a:endParaRPr lang="pt-BR"/>
        </a:p>
      </dgm:t>
    </dgm:pt>
    <dgm:pt modelId="{F53BAC45-913D-4C93-B50F-EF00EDD6625F}">
      <dgm:prSet phldrT="[Texto]"/>
      <dgm:spPr/>
      <dgm:t>
        <a:bodyPr/>
        <a:lstStyle/>
        <a:p>
          <a:r>
            <a:rPr lang="pt-BR"/>
            <a:t>6 Plano de estudos</a:t>
          </a:r>
        </a:p>
      </dgm:t>
    </dgm:pt>
    <dgm:pt modelId="{28EA21C3-9403-4F3E-8FCA-F0F1698E8C38}" type="parTrans" cxnId="{9B788AC3-1D4A-4C56-811C-1FA35376B426}">
      <dgm:prSet/>
      <dgm:spPr/>
      <dgm:t>
        <a:bodyPr/>
        <a:lstStyle/>
        <a:p>
          <a:endParaRPr lang="pt-BR"/>
        </a:p>
      </dgm:t>
    </dgm:pt>
    <dgm:pt modelId="{D3BC2045-5EB6-49CB-98B9-8C8EDBC740AA}" type="sibTrans" cxnId="{9B788AC3-1D4A-4C56-811C-1FA35376B426}">
      <dgm:prSet/>
      <dgm:spPr/>
      <dgm:t>
        <a:bodyPr/>
        <a:lstStyle/>
        <a:p>
          <a:endParaRPr lang="pt-BR"/>
        </a:p>
      </dgm:t>
    </dgm:pt>
    <dgm:pt modelId="{D92A5EB2-1F3D-47AC-8091-36344B594DE7}" type="pres">
      <dgm:prSet presAssocID="{CC61B7E4-D3CD-4951-9F1B-C8D015786F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4B7B9CA8-807C-4C11-BABC-2F83A0FF01E3}" type="pres">
      <dgm:prSet presAssocID="{F4E0B5F1-567C-425C-B882-534A33D93968}" presName="composite" presStyleCnt="0"/>
      <dgm:spPr/>
    </dgm:pt>
    <dgm:pt modelId="{2BA496A5-B25A-42F5-BC26-72A9D18191AA}" type="pres">
      <dgm:prSet presAssocID="{F4E0B5F1-567C-425C-B882-534A33D93968}" presName="bentUpArrow1" presStyleLbl="alignImgPlace1" presStyleIdx="0" presStyleCnt="5"/>
      <dgm:spPr>
        <a:solidFill>
          <a:schemeClr val="accent1">
            <a:lumMod val="60000"/>
            <a:lumOff val="40000"/>
          </a:schemeClr>
        </a:solidFill>
      </dgm:spPr>
    </dgm:pt>
    <dgm:pt modelId="{8ABC50F6-B908-4CEE-9318-C0B9DBDAE2F9}" type="pres">
      <dgm:prSet presAssocID="{F4E0B5F1-567C-425C-B882-534A33D93968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73B39F-3670-4384-8CD9-94D452E4A928}" type="pres">
      <dgm:prSet presAssocID="{F4E0B5F1-567C-425C-B882-534A33D9396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858C69-1ECD-41F1-81B9-48A9CD598869}" type="pres">
      <dgm:prSet presAssocID="{1B5C3188-DF1A-4CAC-95B7-8A567E26E4B9}" presName="sibTrans" presStyleCnt="0"/>
      <dgm:spPr/>
    </dgm:pt>
    <dgm:pt modelId="{AAF16B22-155D-4E38-B680-C3610B8D6679}" type="pres">
      <dgm:prSet presAssocID="{77C77BBD-903E-4611-B9F5-50E0342C4BFD}" presName="composite" presStyleCnt="0"/>
      <dgm:spPr/>
    </dgm:pt>
    <dgm:pt modelId="{FE456B89-37C2-400E-B320-91CE9CCEEA36}" type="pres">
      <dgm:prSet presAssocID="{77C77BBD-903E-4611-B9F5-50E0342C4BFD}" presName="bentUpArrow1" presStyleLbl="alignImgPlace1" presStyleIdx="1" presStyleCnt="5"/>
      <dgm:spPr>
        <a:solidFill>
          <a:schemeClr val="accent1">
            <a:lumMod val="60000"/>
            <a:lumOff val="40000"/>
          </a:schemeClr>
        </a:solidFill>
      </dgm:spPr>
    </dgm:pt>
    <dgm:pt modelId="{A1484C4E-224A-46ED-B814-3A4A6596BD86}" type="pres">
      <dgm:prSet presAssocID="{77C77BBD-903E-4611-B9F5-50E0342C4BFD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551368-DA05-4371-BBFF-5C06657F8DFD}" type="pres">
      <dgm:prSet presAssocID="{77C77BBD-903E-4611-B9F5-50E0342C4BFD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9D64E4-1D65-4E9E-8FD6-176FB7801DAB}" type="pres">
      <dgm:prSet presAssocID="{6F5E02A7-5978-4B90-B0C6-BB8DCDCB0535}" presName="sibTrans" presStyleCnt="0"/>
      <dgm:spPr/>
    </dgm:pt>
    <dgm:pt modelId="{8F9F3F51-219F-4166-B76D-D866DFA1095E}" type="pres">
      <dgm:prSet presAssocID="{F78F1373-40B3-4429-9B47-6FF6D79A4A4B}" presName="composite" presStyleCnt="0"/>
      <dgm:spPr/>
    </dgm:pt>
    <dgm:pt modelId="{3D35D5F2-905D-487D-ACCF-EFA9520DC3A7}" type="pres">
      <dgm:prSet presAssocID="{F78F1373-40B3-4429-9B47-6FF6D79A4A4B}" presName="bentUpArrow1" presStyleLbl="alignImgPlace1" presStyleIdx="2" presStyleCnt="5"/>
      <dgm:spPr>
        <a:solidFill>
          <a:schemeClr val="accent1">
            <a:lumMod val="60000"/>
            <a:lumOff val="40000"/>
          </a:schemeClr>
        </a:solidFill>
      </dgm:spPr>
    </dgm:pt>
    <dgm:pt modelId="{6C5313FD-9C76-48AC-B8B6-178BF219ED2E}" type="pres">
      <dgm:prSet presAssocID="{F78F1373-40B3-4429-9B47-6FF6D79A4A4B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120529-314B-4140-9962-3B24067672F1}" type="pres">
      <dgm:prSet presAssocID="{F78F1373-40B3-4429-9B47-6FF6D79A4A4B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4BC861-1791-4348-BB50-95E4CC7A5E14}" type="pres">
      <dgm:prSet presAssocID="{E87E24CB-7F6C-4746-BDEF-88D4DF0BC22F}" presName="sibTrans" presStyleCnt="0"/>
      <dgm:spPr/>
    </dgm:pt>
    <dgm:pt modelId="{D47DEA88-96F0-4A34-AB24-FFD36D113344}" type="pres">
      <dgm:prSet presAssocID="{238578A0-A63D-48EF-9224-726EF99BD7F7}" presName="composite" presStyleCnt="0"/>
      <dgm:spPr/>
    </dgm:pt>
    <dgm:pt modelId="{40CD73A4-8C60-4F29-9EA8-AE1A236B3405}" type="pres">
      <dgm:prSet presAssocID="{238578A0-A63D-48EF-9224-726EF99BD7F7}" presName="bentUpArrow1" presStyleLbl="alignImgPlace1" presStyleIdx="3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249A79EB-3954-4BC6-84E4-121F9E55B474}" type="pres">
      <dgm:prSet presAssocID="{238578A0-A63D-48EF-9224-726EF99BD7F7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1F9F6F-47B9-4079-AFFB-43D976EABD37}" type="pres">
      <dgm:prSet presAssocID="{238578A0-A63D-48EF-9224-726EF99BD7F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47F002-FE1C-4265-8FEF-05ECE8AD74B3}" type="pres">
      <dgm:prSet presAssocID="{2D982758-9901-458C-A860-70480C1A1B79}" presName="sibTrans" presStyleCnt="0"/>
      <dgm:spPr/>
    </dgm:pt>
    <dgm:pt modelId="{FE7C0899-54C4-4A09-BDFA-7D55F985AF2A}" type="pres">
      <dgm:prSet presAssocID="{F7731BBB-E9E0-45EE-A284-A35C1DDB3A53}" presName="composite" presStyleCnt="0"/>
      <dgm:spPr/>
    </dgm:pt>
    <dgm:pt modelId="{5A2997CE-C586-4C50-BD38-DCC1B12F78CA}" type="pres">
      <dgm:prSet presAssocID="{F7731BBB-E9E0-45EE-A284-A35C1DDB3A53}" presName="bentUpArrow1" presStyleLbl="alignImgPlace1" presStyleIdx="4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B70C2303-6CE8-4BD9-B1F1-B9A8DC30678A}" type="pres">
      <dgm:prSet presAssocID="{F7731BBB-E9E0-45EE-A284-A35C1DDB3A5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F72657-F688-43A8-82E0-9E7F2A363984}" type="pres">
      <dgm:prSet presAssocID="{F7731BBB-E9E0-45EE-A284-A35C1DDB3A5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16504CE-442C-4470-8926-1C41BB32BC17}" type="pres">
      <dgm:prSet presAssocID="{D44B1DFA-D579-4D13-8D22-D69547A8FC11}" presName="sibTrans" presStyleCnt="0"/>
      <dgm:spPr/>
    </dgm:pt>
    <dgm:pt modelId="{D94A8128-0BF0-4BCF-A9E1-F2860C117723}" type="pres">
      <dgm:prSet presAssocID="{F53BAC45-913D-4C93-B50F-EF00EDD6625F}" presName="composite" presStyleCnt="0"/>
      <dgm:spPr/>
    </dgm:pt>
    <dgm:pt modelId="{FAEB3673-7DD9-4EAF-95EA-D38A7BA5F973}" type="pres">
      <dgm:prSet presAssocID="{F53BAC45-913D-4C93-B50F-EF00EDD6625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B788AC3-1D4A-4C56-811C-1FA35376B426}" srcId="{CC61B7E4-D3CD-4951-9F1B-C8D015786F7E}" destId="{F53BAC45-913D-4C93-B50F-EF00EDD6625F}" srcOrd="5" destOrd="0" parTransId="{28EA21C3-9403-4F3E-8FCA-F0F1698E8C38}" sibTransId="{D3BC2045-5EB6-49CB-98B9-8C8EDBC740AA}"/>
    <dgm:cxn modelId="{18492B1B-BEC9-4EF1-9B3D-217D2FB82565}" srcId="{CC61B7E4-D3CD-4951-9F1B-C8D015786F7E}" destId="{F4E0B5F1-567C-425C-B882-534A33D93968}" srcOrd="0" destOrd="0" parTransId="{F8432683-3CBB-44D8-B157-CCE694E14A84}" sibTransId="{1B5C3188-DF1A-4CAC-95B7-8A567E26E4B9}"/>
    <dgm:cxn modelId="{710228B9-42BA-42F7-A1D2-9E80191F57AE}" srcId="{CC61B7E4-D3CD-4951-9F1B-C8D015786F7E}" destId="{F7731BBB-E9E0-45EE-A284-A35C1DDB3A53}" srcOrd="4" destOrd="0" parTransId="{F3ECDB46-E469-4B19-B88C-EF6D9326FE1D}" sibTransId="{D44B1DFA-D579-4D13-8D22-D69547A8FC11}"/>
    <dgm:cxn modelId="{10BFCB0E-F04B-4812-9714-60C63445C356}" type="presOf" srcId="{77C77BBD-903E-4611-B9F5-50E0342C4BFD}" destId="{A1484C4E-224A-46ED-B814-3A4A6596BD86}" srcOrd="0" destOrd="0" presId="urn:microsoft.com/office/officeart/2005/8/layout/StepDownProcess"/>
    <dgm:cxn modelId="{A2B0DDBF-F0C7-45E3-AC69-C9B0CDFE0755}" type="presOf" srcId="{F78F1373-40B3-4429-9B47-6FF6D79A4A4B}" destId="{6C5313FD-9C76-48AC-B8B6-178BF219ED2E}" srcOrd="0" destOrd="0" presId="urn:microsoft.com/office/officeart/2005/8/layout/StepDownProcess"/>
    <dgm:cxn modelId="{D407CBD0-B69E-4335-95BB-F55424F82B97}" srcId="{CC61B7E4-D3CD-4951-9F1B-C8D015786F7E}" destId="{F78F1373-40B3-4429-9B47-6FF6D79A4A4B}" srcOrd="2" destOrd="0" parTransId="{F280389E-ABD7-4511-9993-8BB50A9D68F5}" sibTransId="{E87E24CB-7F6C-4746-BDEF-88D4DF0BC22F}"/>
    <dgm:cxn modelId="{3571381A-5F61-4359-A06C-9CB73CD29D33}" srcId="{CC61B7E4-D3CD-4951-9F1B-C8D015786F7E}" destId="{77C77BBD-903E-4611-B9F5-50E0342C4BFD}" srcOrd="1" destOrd="0" parTransId="{6B418583-E6E2-4062-A82B-514852FF5776}" sibTransId="{6F5E02A7-5978-4B90-B0C6-BB8DCDCB0535}"/>
    <dgm:cxn modelId="{C3E5E2FF-3533-4230-9B6E-FE4478B93AEF}" srcId="{CC61B7E4-D3CD-4951-9F1B-C8D015786F7E}" destId="{238578A0-A63D-48EF-9224-726EF99BD7F7}" srcOrd="3" destOrd="0" parTransId="{90B40E23-57C1-4F46-95B3-98123852F8E6}" sibTransId="{2D982758-9901-458C-A860-70480C1A1B79}"/>
    <dgm:cxn modelId="{EBFCF698-1FB5-4A4C-9BD6-3DF8B2483D65}" type="presOf" srcId="{F7731BBB-E9E0-45EE-A284-A35C1DDB3A53}" destId="{B70C2303-6CE8-4BD9-B1F1-B9A8DC30678A}" srcOrd="0" destOrd="0" presId="urn:microsoft.com/office/officeart/2005/8/layout/StepDownProcess"/>
    <dgm:cxn modelId="{C4845E54-ABD6-4667-9D1D-8E01610E9958}" type="presOf" srcId="{238578A0-A63D-48EF-9224-726EF99BD7F7}" destId="{249A79EB-3954-4BC6-84E4-121F9E55B474}" srcOrd="0" destOrd="0" presId="urn:microsoft.com/office/officeart/2005/8/layout/StepDownProcess"/>
    <dgm:cxn modelId="{78BE1A03-39CC-4711-93B2-CA301A7EFE64}" type="presOf" srcId="{F53BAC45-913D-4C93-B50F-EF00EDD6625F}" destId="{FAEB3673-7DD9-4EAF-95EA-D38A7BA5F973}" srcOrd="0" destOrd="0" presId="urn:microsoft.com/office/officeart/2005/8/layout/StepDownProcess"/>
    <dgm:cxn modelId="{9C6EA1EB-F59E-434F-BBE9-2E0D19CB0126}" type="presOf" srcId="{F4E0B5F1-567C-425C-B882-534A33D93968}" destId="{8ABC50F6-B908-4CEE-9318-C0B9DBDAE2F9}" srcOrd="0" destOrd="0" presId="urn:microsoft.com/office/officeart/2005/8/layout/StepDownProcess"/>
    <dgm:cxn modelId="{4DC2A39A-3336-413A-8C40-3C81FA323DD8}" type="presOf" srcId="{CC61B7E4-D3CD-4951-9F1B-C8D015786F7E}" destId="{D92A5EB2-1F3D-47AC-8091-36344B594DE7}" srcOrd="0" destOrd="0" presId="urn:microsoft.com/office/officeart/2005/8/layout/StepDownProcess"/>
    <dgm:cxn modelId="{F717E0F6-1686-437A-BDAB-1489D5DE67C2}" type="presParOf" srcId="{D92A5EB2-1F3D-47AC-8091-36344B594DE7}" destId="{4B7B9CA8-807C-4C11-BABC-2F83A0FF01E3}" srcOrd="0" destOrd="0" presId="urn:microsoft.com/office/officeart/2005/8/layout/StepDownProcess"/>
    <dgm:cxn modelId="{019BB848-BB43-47AE-B4C6-FD427EAEEF1F}" type="presParOf" srcId="{4B7B9CA8-807C-4C11-BABC-2F83A0FF01E3}" destId="{2BA496A5-B25A-42F5-BC26-72A9D18191AA}" srcOrd="0" destOrd="0" presId="urn:microsoft.com/office/officeart/2005/8/layout/StepDownProcess"/>
    <dgm:cxn modelId="{F8073B4A-9286-4980-BD55-1A40D812E36D}" type="presParOf" srcId="{4B7B9CA8-807C-4C11-BABC-2F83A0FF01E3}" destId="{8ABC50F6-B908-4CEE-9318-C0B9DBDAE2F9}" srcOrd="1" destOrd="0" presId="urn:microsoft.com/office/officeart/2005/8/layout/StepDownProcess"/>
    <dgm:cxn modelId="{BC5A0304-1786-45DF-AAE2-9AEBD043147E}" type="presParOf" srcId="{4B7B9CA8-807C-4C11-BABC-2F83A0FF01E3}" destId="{3373B39F-3670-4384-8CD9-94D452E4A928}" srcOrd="2" destOrd="0" presId="urn:microsoft.com/office/officeart/2005/8/layout/StepDownProcess"/>
    <dgm:cxn modelId="{CF1CDCDF-C12E-4D24-9063-972FA8885D24}" type="presParOf" srcId="{D92A5EB2-1F3D-47AC-8091-36344B594DE7}" destId="{95858C69-1ECD-41F1-81B9-48A9CD598869}" srcOrd="1" destOrd="0" presId="urn:microsoft.com/office/officeart/2005/8/layout/StepDownProcess"/>
    <dgm:cxn modelId="{0E68FDEB-3613-48D8-954D-857F7BAA8C05}" type="presParOf" srcId="{D92A5EB2-1F3D-47AC-8091-36344B594DE7}" destId="{AAF16B22-155D-4E38-B680-C3610B8D6679}" srcOrd="2" destOrd="0" presId="urn:microsoft.com/office/officeart/2005/8/layout/StepDownProcess"/>
    <dgm:cxn modelId="{8690DB7D-1451-46E1-BB52-1557A1C8A5B6}" type="presParOf" srcId="{AAF16B22-155D-4E38-B680-C3610B8D6679}" destId="{FE456B89-37C2-400E-B320-91CE9CCEEA36}" srcOrd="0" destOrd="0" presId="urn:microsoft.com/office/officeart/2005/8/layout/StepDownProcess"/>
    <dgm:cxn modelId="{CCF3D1B0-86A0-4854-AB2D-92CE5C61B834}" type="presParOf" srcId="{AAF16B22-155D-4E38-B680-C3610B8D6679}" destId="{A1484C4E-224A-46ED-B814-3A4A6596BD86}" srcOrd="1" destOrd="0" presId="urn:microsoft.com/office/officeart/2005/8/layout/StepDownProcess"/>
    <dgm:cxn modelId="{A188C30D-D422-4926-A5E4-39B520CB0F48}" type="presParOf" srcId="{AAF16B22-155D-4E38-B680-C3610B8D6679}" destId="{88551368-DA05-4371-BBFF-5C06657F8DFD}" srcOrd="2" destOrd="0" presId="urn:microsoft.com/office/officeart/2005/8/layout/StepDownProcess"/>
    <dgm:cxn modelId="{CA092D89-AFA6-45C4-8F41-E0321B4D83B3}" type="presParOf" srcId="{D92A5EB2-1F3D-47AC-8091-36344B594DE7}" destId="{939D64E4-1D65-4E9E-8FD6-176FB7801DAB}" srcOrd="3" destOrd="0" presId="urn:microsoft.com/office/officeart/2005/8/layout/StepDownProcess"/>
    <dgm:cxn modelId="{D3AB4D87-C9EF-4635-8340-4C71C61438BB}" type="presParOf" srcId="{D92A5EB2-1F3D-47AC-8091-36344B594DE7}" destId="{8F9F3F51-219F-4166-B76D-D866DFA1095E}" srcOrd="4" destOrd="0" presId="urn:microsoft.com/office/officeart/2005/8/layout/StepDownProcess"/>
    <dgm:cxn modelId="{9616C843-BACA-44F7-B6DA-8DA634E637DE}" type="presParOf" srcId="{8F9F3F51-219F-4166-B76D-D866DFA1095E}" destId="{3D35D5F2-905D-487D-ACCF-EFA9520DC3A7}" srcOrd="0" destOrd="0" presId="urn:microsoft.com/office/officeart/2005/8/layout/StepDownProcess"/>
    <dgm:cxn modelId="{D9E6BF0C-AB54-40A5-A271-98A8A34C0A05}" type="presParOf" srcId="{8F9F3F51-219F-4166-B76D-D866DFA1095E}" destId="{6C5313FD-9C76-48AC-B8B6-178BF219ED2E}" srcOrd="1" destOrd="0" presId="urn:microsoft.com/office/officeart/2005/8/layout/StepDownProcess"/>
    <dgm:cxn modelId="{46DD70F3-5A59-4CDA-9AE0-D283E5049F70}" type="presParOf" srcId="{8F9F3F51-219F-4166-B76D-D866DFA1095E}" destId="{9D120529-314B-4140-9962-3B24067672F1}" srcOrd="2" destOrd="0" presId="urn:microsoft.com/office/officeart/2005/8/layout/StepDownProcess"/>
    <dgm:cxn modelId="{CA2174D6-BABE-4FEB-9FCE-726E64DC784F}" type="presParOf" srcId="{D92A5EB2-1F3D-47AC-8091-36344B594DE7}" destId="{C74BC861-1791-4348-BB50-95E4CC7A5E14}" srcOrd="5" destOrd="0" presId="urn:microsoft.com/office/officeart/2005/8/layout/StepDownProcess"/>
    <dgm:cxn modelId="{953A3E23-9D46-4591-98A9-EEAE9A7243AB}" type="presParOf" srcId="{D92A5EB2-1F3D-47AC-8091-36344B594DE7}" destId="{D47DEA88-96F0-4A34-AB24-FFD36D113344}" srcOrd="6" destOrd="0" presId="urn:microsoft.com/office/officeart/2005/8/layout/StepDownProcess"/>
    <dgm:cxn modelId="{976CBB9F-E0A6-45CE-9F7A-E9FEF9A60237}" type="presParOf" srcId="{D47DEA88-96F0-4A34-AB24-FFD36D113344}" destId="{40CD73A4-8C60-4F29-9EA8-AE1A236B3405}" srcOrd="0" destOrd="0" presId="urn:microsoft.com/office/officeart/2005/8/layout/StepDownProcess"/>
    <dgm:cxn modelId="{3FA08D30-845E-497A-B447-946F2DBCDF6B}" type="presParOf" srcId="{D47DEA88-96F0-4A34-AB24-FFD36D113344}" destId="{249A79EB-3954-4BC6-84E4-121F9E55B474}" srcOrd="1" destOrd="0" presId="urn:microsoft.com/office/officeart/2005/8/layout/StepDownProcess"/>
    <dgm:cxn modelId="{B33A3E2D-E4D4-46B4-97AD-096CED989086}" type="presParOf" srcId="{D47DEA88-96F0-4A34-AB24-FFD36D113344}" destId="{C91F9F6F-47B9-4079-AFFB-43D976EABD37}" srcOrd="2" destOrd="0" presId="urn:microsoft.com/office/officeart/2005/8/layout/StepDownProcess"/>
    <dgm:cxn modelId="{AD8E3A92-1A45-4758-9AF0-6D8913FC24F8}" type="presParOf" srcId="{D92A5EB2-1F3D-47AC-8091-36344B594DE7}" destId="{2747F002-FE1C-4265-8FEF-05ECE8AD74B3}" srcOrd="7" destOrd="0" presId="urn:microsoft.com/office/officeart/2005/8/layout/StepDownProcess"/>
    <dgm:cxn modelId="{966A5256-C739-42FC-8809-E9E59965D793}" type="presParOf" srcId="{D92A5EB2-1F3D-47AC-8091-36344B594DE7}" destId="{FE7C0899-54C4-4A09-BDFA-7D55F985AF2A}" srcOrd="8" destOrd="0" presId="urn:microsoft.com/office/officeart/2005/8/layout/StepDownProcess"/>
    <dgm:cxn modelId="{A2E05C71-2810-4EEE-892F-A846B60019CC}" type="presParOf" srcId="{FE7C0899-54C4-4A09-BDFA-7D55F985AF2A}" destId="{5A2997CE-C586-4C50-BD38-DCC1B12F78CA}" srcOrd="0" destOrd="0" presId="urn:microsoft.com/office/officeart/2005/8/layout/StepDownProcess"/>
    <dgm:cxn modelId="{1F492A00-A7E0-444D-A158-6A9C99E97113}" type="presParOf" srcId="{FE7C0899-54C4-4A09-BDFA-7D55F985AF2A}" destId="{B70C2303-6CE8-4BD9-B1F1-B9A8DC30678A}" srcOrd="1" destOrd="0" presId="urn:microsoft.com/office/officeart/2005/8/layout/StepDownProcess"/>
    <dgm:cxn modelId="{FBF9343D-8F0D-485B-B805-4FEB88297EDC}" type="presParOf" srcId="{FE7C0899-54C4-4A09-BDFA-7D55F985AF2A}" destId="{C3F72657-F688-43A8-82E0-9E7F2A363984}" srcOrd="2" destOrd="0" presId="urn:microsoft.com/office/officeart/2005/8/layout/StepDownProcess"/>
    <dgm:cxn modelId="{09C9EDEA-26A9-4225-8A12-1709EC29AA27}" type="presParOf" srcId="{D92A5EB2-1F3D-47AC-8091-36344B594DE7}" destId="{616504CE-442C-4470-8926-1C41BB32BC17}" srcOrd="9" destOrd="0" presId="urn:microsoft.com/office/officeart/2005/8/layout/StepDownProcess"/>
    <dgm:cxn modelId="{E2661A85-706E-4CC7-B460-BE9A85CA2D83}" type="presParOf" srcId="{D92A5EB2-1F3D-47AC-8091-36344B594DE7}" destId="{D94A8128-0BF0-4BCF-A9E1-F2860C117723}" srcOrd="10" destOrd="0" presId="urn:microsoft.com/office/officeart/2005/8/layout/StepDownProcess"/>
    <dgm:cxn modelId="{55E43C7A-D21A-4ABB-A2B9-6915A760D4D3}" type="presParOf" srcId="{D94A8128-0BF0-4BCF-A9E1-F2860C117723}" destId="{FAEB3673-7DD9-4EAF-95EA-D38A7BA5F97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61B7E4-D3CD-4951-9F1B-C8D015786F7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4E0B5F1-567C-425C-B882-534A33D93968}">
      <dgm:prSet phldrT="[Texto]"/>
      <dgm:spPr/>
      <dgm:t>
        <a:bodyPr/>
        <a:lstStyle/>
        <a:p>
          <a:r>
            <a:rPr lang="pt-BR"/>
            <a:t>1 Seleção dos nós</a:t>
          </a:r>
        </a:p>
      </dgm:t>
    </dgm:pt>
    <dgm:pt modelId="{F8432683-3CBB-44D8-B157-CCE694E14A84}" type="parTrans" cxnId="{18492B1B-BEC9-4EF1-9B3D-217D2FB82565}">
      <dgm:prSet/>
      <dgm:spPr/>
      <dgm:t>
        <a:bodyPr/>
        <a:lstStyle/>
        <a:p>
          <a:endParaRPr lang="pt-BR"/>
        </a:p>
      </dgm:t>
    </dgm:pt>
    <dgm:pt modelId="{1B5C3188-DF1A-4CAC-95B7-8A567E26E4B9}" type="sibTrans" cxnId="{18492B1B-BEC9-4EF1-9B3D-217D2FB82565}">
      <dgm:prSet/>
      <dgm:spPr/>
      <dgm:t>
        <a:bodyPr/>
        <a:lstStyle/>
        <a:p>
          <a:endParaRPr lang="pt-BR"/>
        </a:p>
      </dgm:t>
    </dgm:pt>
    <dgm:pt modelId="{77C77BBD-903E-4611-B9F5-50E0342C4BFD}">
      <dgm:prSet phldrT="[Texto]"/>
      <dgm:spPr/>
      <dgm:t>
        <a:bodyPr/>
        <a:lstStyle/>
        <a:p>
          <a:r>
            <a:rPr lang="pt-BR"/>
            <a:t>2 Priorização dos nós</a:t>
          </a:r>
        </a:p>
      </dgm:t>
    </dgm:pt>
    <dgm:pt modelId="{6B418583-E6E2-4062-A82B-514852FF5776}" type="parTrans" cxnId="{3571381A-5F61-4359-A06C-9CB73CD29D33}">
      <dgm:prSet/>
      <dgm:spPr/>
      <dgm:t>
        <a:bodyPr/>
        <a:lstStyle/>
        <a:p>
          <a:endParaRPr lang="pt-BR"/>
        </a:p>
      </dgm:t>
    </dgm:pt>
    <dgm:pt modelId="{6F5E02A7-5978-4B90-B0C6-BB8DCDCB0535}" type="sibTrans" cxnId="{3571381A-5F61-4359-A06C-9CB73CD29D33}">
      <dgm:prSet/>
      <dgm:spPr/>
      <dgm:t>
        <a:bodyPr/>
        <a:lstStyle/>
        <a:p>
          <a:endParaRPr lang="pt-BR"/>
        </a:p>
      </dgm:t>
    </dgm:pt>
    <dgm:pt modelId="{F78F1373-40B3-4429-9B47-6FF6D79A4A4B}">
      <dgm:prSet phldrT="[Texto]"/>
      <dgm:spPr/>
      <dgm:t>
        <a:bodyPr/>
        <a:lstStyle/>
        <a:p>
          <a:r>
            <a:rPr lang="pt-BR"/>
            <a:t>3 Definição de uma rodada</a:t>
          </a:r>
        </a:p>
      </dgm:t>
    </dgm:pt>
    <dgm:pt modelId="{F280389E-ABD7-4511-9993-8BB50A9D68F5}" type="parTrans" cxnId="{D407CBD0-B69E-4335-95BB-F55424F82B97}">
      <dgm:prSet/>
      <dgm:spPr/>
      <dgm:t>
        <a:bodyPr/>
        <a:lstStyle/>
        <a:p>
          <a:endParaRPr lang="pt-BR"/>
        </a:p>
      </dgm:t>
    </dgm:pt>
    <dgm:pt modelId="{E87E24CB-7F6C-4746-BDEF-88D4DF0BC22F}" type="sibTrans" cxnId="{D407CBD0-B69E-4335-95BB-F55424F82B97}">
      <dgm:prSet/>
      <dgm:spPr/>
      <dgm:t>
        <a:bodyPr/>
        <a:lstStyle/>
        <a:p>
          <a:endParaRPr lang="pt-BR"/>
        </a:p>
      </dgm:t>
    </dgm:pt>
    <dgm:pt modelId="{238578A0-A63D-48EF-9224-726EF99BD7F7}">
      <dgm:prSet phldrT="[Texto]"/>
      <dgm:spPr/>
      <dgm:t>
        <a:bodyPr/>
        <a:lstStyle/>
        <a:p>
          <a:r>
            <a:rPr lang="pt-BR"/>
            <a:t>4 Seleção de perguntas</a:t>
          </a:r>
        </a:p>
      </dgm:t>
    </dgm:pt>
    <dgm:pt modelId="{90B40E23-57C1-4F46-95B3-98123852F8E6}" type="parTrans" cxnId="{C3E5E2FF-3533-4230-9B6E-FE4478B93AEF}">
      <dgm:prSet/>
      <dgm:spPr/>
      <dgm:t>
        <a:bodyPr/>
        <a:lstStyle/>
        <a:p>
          <a:endParaRPr lang="pt-BR"/>
        </a:p>
      </dgm:t>
    </dgm:pt>
    <dgm:pt modelId="{2D982758-9901-458C-A860-70480C1A1B79}" type="sibTrans" cxnId="{C3E5E2FF-3533-4230-9B6E-FE4478B93AEF}">
      <dgm:prSet/>
      <dgm:spPr/>
      <dgm:t>
        <a:bodyPr/>
        <a:lstStyle/>
        <a:p>
          <a:endParaRPr lang="pt-BR"/>
        </a:p>
      </dgm:t>
    </dgm:pt>
    <dgm:pt modelId="{F7731BBB-E9E0-45EE-A284-A35C1DDB3A53}">
      <dgm:prSet phldrT="[Texto]"/>
      <dgm:spPr/>
      <dgm:t>
        <a:bodyPr/>
        <a:lstStyle/>
        <a:p>
          <a:r>
            <a:rPr lang="pt-BR"/>
            <a:t>5 Analise da resposta</a:t>
          </a:r>
        </a:p>
      </dgm:t>
    </dgm:pt>
    <dgm:pt modelId="{F3ECDB46-E469-4B19-B88C-EF6D9326FE1D}" type="parTrans" cxnId="{710228B9-42BA-42F7-A1D2-9E80191F57AE}">
      <dgm:prSet/>
      <dgm:spPr/>
      <dgm:t>
        <a:bodyPr/>
        <a:lstStyle/>
        <a:p>
          <a:endParaRPr lang="pt-BR"/>
        </a:p>
      </dgm:t>
    </dgm:pt>
    <dgm:pt modelId="{D44B1DFA-D579-4D13-8D22-D69547A8FC11}" type="sibTrans" cxnId="{710228B9-42BA-42F7-A1D2-9E80191F57AE}">
      <dgm:prSet/>
      <dgm:spPr/>
      <dgm:t>
        <a:bodyPr/>
        <a:lstStyle/>
        <a:p>
          <a:endParaRPr lang="pt-BR"/>
        </a:p>
      </dgm:t>
    </dgm:pt>
    <dgm:pt modelId="{F53BAC45-913D-4C93-B50F-EF00EDD6625F}">
      <dgm:prSet phldrT="[Texto]"/>
      <dgm:spPr/>
      <dgm:t>
        <a:bodyPr/>
        <a:lstStyle/>
        <a:p>
          <a:r>
            <a:rPr lang="pt-BR"/>
            <a:t>6 Plano de estudos</a:t>
          </a:r>
        </a:p>
      </dgm:t>
    </dgm:pt>
    <dgm:pt modelId="{28EA21C3-9403-4F3E-8FCA-F0F1698E8C38}" type="parTrans" cxnId="{9B788AC3-1D4A-4C56-811C-1FA35376B426}">
      <dgm:prSet/>
      <dgm:spPr/>
      <dgm:t>
        <a:bodyPr/>
        <a:lstStyle/>
        <a:p>
          <a:endParaRPr lang="pt-BR"/>
        </a:p>
      </dgm:t>
    </dgm:pt>
    <dgm:pt modelId="{D3BC2045-5EB6-49CB-98B9-8C8EDBC740AA}" type="sibTrans" cxnId="{9B788AC3-1D4A-4C56-811C-1FA35376B426}">
      <dgm:prSet/>
      <dgm:spPr/>
      <dgm:t>
        <a:bodyPr/>
        <a:lstStyle/>
        <a:p>
          <a:endParaRPr lang="pt-BR"/>
        </a:p>
      </dgm:t>
    </dgm:pt>
    <dgm:pt modelId="{D92A5EB2-1F3D-47AC-8091-36344B594DE7}" type="pres">
      <dgm:prSet presAssocID="{CC61B7E4-D3CD-4951-9F1B-C8D015786F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4B7B9CA8-807C-4C11-BABC-2F83A0FF01E3}" type="pres">
      <dgm:prSet presAssocID="{F4E0B5F1-567C-425C-B882-534A33D93968}" presName="composite" presStyleCnt="0"/>
      <dgm:spPr/>
    </dgm:pt>
    <dgm:pt modelId="{2BA496A5-B25A-42F5-BC26-72A9D18191AA}" type="pres">
      <dgm:prSet presAssocID="{F4E0B5F1-567C-425C-B882-534A33D93968}" presName="bentUpArrow1" presStyleLbl="alignImgPlace1" presStyleIdx="0" presStyleCnt="5"/>
      <dgm:spPr>
        <a:solidFill>
          <a:schemeClr val="accent1">
            <a:lumMod val="60000"/>
            <a:lumOff val="40000"/>
          </a:schemeClr>
        </a:solidFill>
      </dgm:spPr>
    </dgm:pt>
    <dgm:pt modelId="{8ABC50F6-B908-4CEE-9318-C0B9DBDAE2F9}" type="pres">
      <dgm:prSet presAssocID="{F4E0B5F1-567C-425C-B882-534A33D93968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73B39F-3670-4384-8CD9-94D452E4A928}" type="pres">
      <dgm:prSet presAssocID="{F4E0B5F1-567C-425C-B882-534A33D9396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858C69-1ECD-41F1-81B9-48A9CD598869}" type="pres">
      <dgm:prSet presAssocID="{1B5C3188-DF1A-4CAC-95B7-8A567E26E4B9}" presName="sibTrans" presStyleCnt="0"/>
      <dgm:spPr/>
    </dgm:pt>
    <dgm:pt modelId="{AAF16B22-155D-4E38-B680-C3610B8D6679}" type="pres">
      <dgm:prSet presAssocID="{77C77BBD-903E-4611-B9F5-50E0342C4BFD}" presName="composite" presStyleCnt="0"/>
      <dgm:spPr/>
    </dgm:pt>
    <dgm:pt modelId="{FE456B89-37C2-400E-B320-91CE9CCEEA36}" type="pres">
      <dgm:prSet presAssocID="{77C77BBD-903E-4611-B9F5-50E0342C4BFD}" presName="bentUpArrow1" presStyleLbl="alignImgPlace1" presStyleIdx="1" presStyleCnt="5"/>
      <dgm:spPr>
        <a:solidFill>
          <a:schemeClr val="accent1">
            <a:lumMod val="60000"/>
            <a:lumOff val="40000"/>
          </a:schemeClr>
        </a:solidFill>
      </dgm:spPr>
    </dgm:pt>
    <dgm:pt modelId="{A1484C4E-224A-46ED-B814-3A4A6596BD86}" type="pres">
      <dgm:prSet presAssocID="{77C77BBD-903E-4611-B9F5-50E0342C4BFD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551368-DA05-4371-BBFF-5C06657F8DFD}" type="pres">
      <dgm:prSet presAssocID="{77C77BBD-903E-4611-B9F5-50E0342C4BFD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9D64E4-1D65-4E9E-8FD6-176FB7801DAB}" type="pres">
      <dgm:prSet presAssocID="{6F5E02A7-5978-4B90-B0C6-BB8DCDCB0535}" presName="sibTrans" presStyleCnt="0"/>
      <dgm:spPr/>
    </dgm:pt>
    <dgm:pt modelId="{8F9F3F51-219F-4166-B76D-D866DFA1095E}" type="pres">
      <dgm:prSet presAssocID="{F78F1373-40B3-4429-9B47-6FF6D79A4A4B}" presName="composite" presStyleCnt="0"/>
      <dgm:spPr/>
    </dgm:pt>
    <dgm:pt modelId="{3D35D5F2-905D-487D-ACCF-EFA9520DC3A7}" type="pres">
      <dgm:prSet presAssocID="{F78F1373-40B3-4429-9B47-6FF6D79A4A4B}" presName="bentUpArrow1" presStyleLbl="alignImgPlace1" presStyleIdx="2" presStyleCnt="5"/>
      <dgm:spPr>
        <a:solidFill>
          <a:schemeClr val="accent1">
            <a:lumMod val="60000"/>
            <a:lumOff val="40000"/>
          </a:schemeClr>
        </a:solidFill>
      </dgm:spPr>
    </dgm:pt>
    <dgm:pt modelId="{6C5313FD-9C76-48AC-B8B6-178BF219ED2E}" type="pres">
      <dgm:prSet presAssocID="{F78F1373-40B3-4429-9B47-6FF6D79A4A4B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120529-314B-4140-9962-3B24067672F1}" type="pres">
      <dgm:prSet presAssocID="{F78F1373-40B3-4429-9B47-6FF6D79A4A4B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4BC861-1791-4348-BB50-95E4CC7A5E14}" type="pres">
      <dgm:prSet presAssocID="{E87E24CB-7F6C-4746-BDEF-88D4DF0BC22F}" presName="sibTrans" presStyleCnt="0"/>
      <dgm:spPr/>
    </dgm:pt>
    <dgm:pt modelId="{D47DEA88-96F0-4A34-AB24-FFD36D113344}" type="pres">
      <dgm:prSet presAssocID="{238578A0-A63D-48EF-9224-726EF99BD7F7}" presName="composite" presStyleCnt="0"/>
      <dgm:spPr/>
    </dgm:pt>
    <dgm:pt modelId="{40CD73A4-8C60-4F29-9EA8-AE1A236B3405}" type="pres">
      <dgm:prSet presAssocID="{238578A0-A63D-48EF-9224-726EF99BD7F7}" presName="bentUpArrow1" presStyleLbl="alignImgPlace1" presStyleIdx="3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249A79EB-3954-4BC6-84E4-121F9E55B474}" type="pres">
      <dgm:prSet presAssocID="{238578A0-A63D-48EF-9224-726EF99BD7F7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1F9F6F-47B9-4079-AFFB-43D976EABD37}" type="pres">
      <dgm:prSet presAssocID="{238578A0-A63D-48EF-9224-726EF99BD7F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47F002-FE1C-4265-8FEF-05ECE8AD74B3}" type="pres">
      <dgm:prSet presAssocID="{2D982758-9901-458C-A860-70480C1A1B79}" presName="sibTrans" presStyleCnt="0"/>
      <dgm:spPr/>
    </dgm:pt>
    <dgm:pt modelId="{FE7C0899-54C4-4A09-BDFA-7D55F985AF2A}" type="pres">
      <dgm:prSet presAssocID="{F7731BBB-E9E0-45EE-A284-A35C1DDB3A53}" presName="composite" presStyleCnt="0"/>
      <dgm:spPr/>
    </dgm:pt>
    <dgm:pt modelId="{5A2997CE-C586-4C50-BD38-DCC1B12F78CA}" type="pres">
      <dgm:prSet presAssocID="{F7731BBB-E9E0-45EE-A284-A35C1DDB3A53}" presName="bentUpArrow1" presStyleLbl="alignImgPlace1" presStyleIdx="4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B70C2303-6CE8-4BD9-B1F1-B9A8DC30678A}" type="pres">
      <dgm:prSet presAssocID="{F7731BBB-E9E0-45EE-A284-A35C1DDB3A5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F72657-F688-43A8-82E0-9E7F2A363984}" type="pres">
      <dgm:prSet presAssocID="{F7731BBB-E9E0-45EE-A284-A35C1DDB3A5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16504CE-442C-4470-8926-1C41BB32BC17}" type="pres">
      <dgm:prSet presAssocID="{D44B1DFA-D579-4D13-8D22-D69547A8FC11}" presName="sibTrans" presStyleCnt="0"/>
      <dgm:spPr/>
    </dgm:pt>
    <dgm:pt modelId="{D94A8128-0BF0-4BCF-A9E1-F2860C117723}" type="pres">
      <dgm:prSet presAssocID="{F53BAC45-913D-4C93-B50F-EF00EDD6625F}" presName="composite" presStyleCnt="0"/>
      <dgm:spPr/>
    </dgm:pt>
    <dgm:pt modelId="{FAEB3673-7DD9-4EAF-95EA-D38A7BA5F973}" type="pres">
      <dgm:prSet presAssocID="{F53BAC45-913D-4C93-B50F-EF00EDD6625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193A453-333B-4B5D-89EE-23B0847FD963}" type="presOf" srcId="{F7731BBB-E9E0-45EE-A284-A35C1DDB3A53}" destId="{B70C2303-6CE8-4BD9-B1F1-B9A8DC30678A}" srcOrd="0" destOrd="0" presId="urn:microsoft.com/office/officeart/2005/8/layout/StepDownProcess"/>
    <dgm:cxn modelId="{6D0BD438-9DC3-416E-8827-64CA19818D30}" type="presOf" srcId="{238578A0-A63D-48EF-9224-726EF99BD7F7}" destId="{249A79EB-3954-4BC6-84E4-121F9E55B474}" srcOrd="0" destOrd="0" presId="urn:microsoft.com/office/officeart/2005/8/layout/StepDownProcess"/>
    <dgm:cxn modelId="{A28A497E-4C74-4FE1-B7FA-EFD6662387BA}" type="presOf" srcId="{F53BAC45-913D-4C93-B50F-EF00EDD6625F}" destId="{FAEB3673-7DD9-4EAF-95EA-D38A7BA5F973}" srcOrd="0" destOrd="0" presId="urn:microsoft.com/office/officeart/2005/8/layout/StepDownProcess"/>
    <dgm:cxn modelId="{9B788AC3-1D4A-4C56-811C-1FA35376B426}" srcId="{CC61B7E4-D3CD-4951-9F1B-C8D015786F7E}" destId="{F53BAC45-913D-4C93-B50F-EF00EDD6625F}" srcOrd="5" destOrd="0" parTransId="{28EA21C3-9403-4F3E-8FCA-F0F1698E8C38}" sibTransId="{D3BC2045-5EB6-49CB-98B9-8C8EDBC740AA}"/>
    <dgm:cxn modelId="{C3E5E2FF-3533-4230-9B6E-FE4478B93AEF}" srcId="{CC61B7E4-D3CD-4951-9F1B-C8D015786F7E}" destId="{238578A0-A63D-48EF-9224-726EF99BD7F7}" srcOrd="3" destOrd="0" parTransId="{90B40E23-57C1-4F46-95B3-98123852F8E6}" sibTransId="{2D982758-9901-458C-A860-70480C1A1B79}"/>
    <dgm:cxn modelId="{68434BAF-A564-42A4-99BA-70323A9DE459}" type="presOf" srcId="{77C77BBD-903E-4611-B9F5-50E0342C4BFD}" destId="{A1484C4E-224A-46ED-B814-3A4A6596BD86}" srcOrd="0" destOrd="0" presId="urn:microsoft.com/office/officeart/2005/8/layout/StepDownProcess"/>
    <dgm:cxn modelId="{851F5766-5654-4264-94BA-F5E4F2B2701A}" type="presOf" srcId="{F4E0B5F1-567C-425C-B882-534A33D93968}" destId="{8ABC50F6-B908-4CEE-9318-C0B9DBDAE2F9}" srcOrd="0" destOrd="0" presId="urn:microsoft.com/office/officeart/2005/8/layout/StepDownProcess"/>
    <dgm:cxn modelId="{710228B9-42BA-42F7-A1D2-9E80191F57AE}" srcId="{CC61B7E4-D3CD-4951-9F1B-C8D015786F7E}" destId="{F7731BBB-E9E0-45EE-A284-A35C1DDB3A53}" srcOrd="4" destOrd="0" parTransId="{F3ECDB46-E469-4B19-B88C-EF6D9326FE1D}" sibTransId="{D44B1DFA-D579-4D13-8D22-D69547A8FC11}"/>
    <dgm:cxn modelId="{D407CBD0-B69E-4335-95BB-F55424F82B97}" srcId="{CC61B7E4-D3CD-4951-9F1B-C8D015786F7E}" destId="{F78F1373-40B3-4429-9B47-6FF6D79A4A4B}" srcOrd="2" destOrd="0" parTransId="{F280389E-ABD7-4511-9993-8BB50A9D68F5}" sibTransId="{E87E24CB-7F6C-4746-BDEF-88D4DF0BC22F}"/>
    <dgm:cxn modelId="{0E9BB3B2-1BA0-4F68-A4AC-767FDC046C7B}" type="presOf" srcId="{CC61B7E4-D3CD-4951-9F1B-C8D015786F7E}" destId="{D92A5EB2-1F3D-47AC-8091-36344B594DE7}" srcOrd="0" destOrd="0" presId="urn:microsoft.com/office/officeart/2005/8/layout/StepDownProcess"/>
    <dgm:cxn modelId="{3571381A-5F61-4359-A06C-9CB73CD29D33}" srcId="{CC61B7E4-D3CD-4951-9F1B-C8D015786F7E}" destId="{77C77BBD-903E-4611-B9F5-50E0342C4BFD}" srcOrd="1" destOrd="0" parTransId="{6B418583-E6E2-4062-A82B-514852FF5776}" sibTransId="{6F5E02A7-5978-4B90-B0C6-BB8DCDCB0535}"/>
    <dgm:cxn modelId="{203674D8-F241-479E-9F78-0D39C692FD42}" type="presOf" srcId="{F78F1373-40B3-4429-9B47-6FF6D79A4A4B}" destId="{6C5313FD-9C76-48AC-B8B6-178BF219ED2E}" srcOrd="0" destOrd="0" presId="urn:microsoft.com/office/officeart/2005/8/layout/StepDownProcess"/>
    <dgm:cxn modelId="{18492B1B-BEC9-4EF1-9B3D-217D2FB82565}" srcId="{CC61B7E4-D3CD-4951-9F1B-C8D015786F7E}" destId="{F4E0B5F1-567C-425C-B882-534A33D93968}" srcOrd="0" destOrd="0" parTransId="{F8432683-3CBB-44D8-B157-CCE694E14A84}" sibTransId="{1B5C3188-DF1A-4CAC-95B7-8A567E26E4B9}"/>
    <dgm:cxn modelId="{1058249A-A08F-4694-A43D-71BFFD389218}" type="presParOf" srcId="{D92A5EB2-1F3D-47AC-8091-36344B594DE7}" destId="{4B7B9CA8-807C-4C11-BABC-2F83A0FF01E3}" srcOrd="0" destOrd="0" presId="urn:microsoft.com/office/officeart/2005/8/layout/StepDownProcess"/>
    <dgm:cxn modelId="{4C504F6B-44EE-458E-8526-909BAAB6F916}" type="presParOf" srcId="{4B7B9CA8-807C-4C11-BABC-2F83A0FF01E3}" destId="{2BA496A5-B25A-42F5-BC26-72A9D18191AA}" srcOrd="0" destOrd="0" presId="urn:microsoft.com/office/officeart/2005/8/layout/StepDownProcess"/>
    <dgm:cxn modelId="{E15928A6-1450-4B0C-B926-76474638B937}" type="presParOf" srcId="{4B7B9CA8-807C-4C11-BABC-2F83A0FF01E3}" destId="{8ABC50F6-B908-4CEE-9318-C0B9DBDAE2F9}" srcOrd="1" destOrd="0" presId="urn:microsoft.com/office/officeart/2005/8/layout/StepDownProcess"/>
    <dgm:cxn modelId="{A2DDDE72-6B3F-47BC-A85B-3196BE9DA64A}" type="presParOf" srcId="{4B7B9CA8-807C-4C11-BABC-2F83A0FF01E3}" destId="{3373B39F-3670-4384-8CD9-94D452E4A928}" srcOrd="2" destOrd="0" presId="urn:microsoft.com/office/officeart/2005/8/layout/StepDownProcess"/>
    <dgm:cxn modelId="{7BE4754D-D2E1-43E3-81AD-B5E9413DBCF8}" type="presParOf" srcId="{D92A5EB2-1F3D-47AC-8091-36344B594DE7}" destId="{95858C69-1ECD-41F1-81B9-48A9CD598869}" srcOrd="1" destOrd="0" presId="urn:microsoft.com/office/officeart/2005/8/layout/StepDownProcess"/>
    <dgm:cxn modelId="{4AE171BB-C2EF-4D49-89DA-E2F8115946B2}" type="presParOf" srcId="{D92A5EB2-1F3D-47AC-8091-36344B594DE7}" destId="{AAF16B22-155D-4E38-B680-C3610B8D6679}" srcOrd="2" destOrd="0" presId="urn:microsoft.com/office/officeart/2005/8/layout/StepDownProcess"/>
    <dgm:cxn modelId="{5A1F2454-F8C5-4819-9FCF-19A0341FBADB}" type="presParOf" srcId="{AAF16B22-155D-4E38-B680-C3610B8D6679}" destId="{FE456B89-37C2-400E-B320-91CE9CCEEA36}" srcOrd="0" destOrd="0" presId="urn:microsoft.com/office/officeart/2005/8/layout/StepDownProcess"/>
    <dgm:cxn modelId="{26E62A88-2D2E-4185-A8C3-F4FB35210DC4}" type="presParOf" srcId="{AAF16B22-155D-4E38-B680-C3610B8D6679}" destId="{A1484C4E-224A-46ED-B814-3A4A6596BD86}" srcOrd="1" destOrd="0" presId="urn:microsoft.com/office/officeart/2005/8/layout/StepDownProcess"/>
    <dgm:cxn modelId="{EC30B09B-44E6-4FD7-8E7D-8C993D440EC1}" type="presParOf" srcId="{AAF16B22-155D-4E38-B680-C3610B8D6679}" destId="{88551368-DA05-4371-BBFF-5C06657F8DFD}" srcOrd="2" destOrd="0" presId="urn:microsoft.com/office/officeart/2005/8/layout/StepDownProcess"/>
    <dgm:cxn modelId="{D2F6D3E5-EB11-4162-BD0B-7E5784C1E83E}" type="presParOf" srcId="{D92A5EB2-1F3D-47AC-8091-36344B594DE7}" destId="{939D64E4-1D65-4E9E-8FD6-176FB7801DAB}" srcOrd="3" destOrd="0" presId="urn:microsoft.com/office/officeart/2005/8/layout/StepDownProcess"/>
    <dgm:cxn modelId="{37D433CB-6DAA-4A6D-A7AE-D08651544B23}" type="presParOf" srcId="{D92A5EB2-1F3D-47AC-8091-36344B594DE7}" destId="{8F9F3F51-219F-4166-B76D-D866DFA1095E}" srcOrd="4" destOrd="0" presId="urn:microsoft.com/office/officeart/2005/8/layout/StepDownProcess"/>
    <dgm:cxn modelId="{97DB3BC3-FD2B-4178-91FB-2E448536AD54}" type="presParOf" srcId="{8F9F3F51-219F-4166-B76D-D866DFA1095E}" destId="{3D35D5F2-905D-487D-ACCF-EFA9520DC3A7}" srcOrd="0" destOrd="0" presId="urn:microsoft.com/office/officeart/2005/8/layout/StepDownProcess"/>
    <dgm:cxn modelId="{59AE69F5-ECDD-4A2A-AE3E-8E8369E14100}" type="presParOf" srcId="{8F9F3F51-219F-4166-B76D-D866DFA1095E}" destId="{6C5313FD-9C76-48AC-B8B6-178BF219ED2E}" srcOrd="1" destOrd="0" presId="urn:microsoft.com/office/officeart/2005/8/layout/StepDownProcess"/>
    <dgm:cxn modelId="{575CDA24-7137-4029-86AE-347F6047D971}" type="presParOf" srcId="{8F9F3F51-219F-4166-B76D-D866DFA1095E}" destId="{9D120529-314B-4140-9962-3B24067672F1}" srcOrd="2" destOrd="0" presId="urn:microsoft.com/office/officeart/2005/8/layout/StepDownProcess"/>
    <dgm:cxn modelId="{E5561DD1-2D9B-47E5-AEA8-24D233BC9F9D}" type="presParOf" srcId="{D92A5EB2-1F3D-47AC-8091-36344B594DE7}" destId="{C74BC861-1791-4348-BB50-95E4CC7A5E14}" srcOrd="5" destOrd="0" presId="urn:microsoft.com/office/officeart/2005/8/layout/StepDownProcess"/>
    <dgm:cxn modelId="{9DADD5F5-012A-4701-953B-0B830CF3F5FF}" type="presParOf" srcId="{D92A5EB2-1F3D-47AC-8091-36344B594DE7}" destId="{D47DEA88-96F0-4A34-AB24-FFD36D113344}" srcOrd="6" destOrd="0" presId="urn:microsoft.com/office/officeart/2005/8/layout/StepDownProcess"/>
    <dgm:cxn modelId="{12F0E3FB-DFC5-407E-A934-6E6CE4397FA1}" type="presParOf" srcId="{D47DEA88-96F0-4A34-AB24-FFD36D113344}" destId="{40CD73A4-8C60-4F29-9EA8-AE1A236B3405}" srcOrd="0" destOrd="0" presId="urn:microsoft.com/office/officeart/2005/8/layout/StepDownProcess"/>
    <dgm:cxn modelId="{29385746-DC70-49F8-9E73-A83F0E3EA8B9}" type="presParOf" srcId="{D47DEA88-96F0-4A34-AB24-FFD36D113344}" destId="{249A79EB-3954-4BC6-84E4-121F9E55B474}" srcOrd="1" destOrd="0" presId="urn:microsoft.com/office/officeart/2005/8/layout/StepDownProcess"/>
    <dgm:cxn modelId="{FF290EA5-EED1-4429-99AB-9D0DBF09D881}" type="presParOf" srcId="{D47DEA88-96F0-4A34-AB24-FFD36D113344}" destId="{C91F9F6F-47B9-4079-AFFB-43D976EABD37}" srcOrd="2" destOrd="0" presId="urn:microsoft.com/office/officeart/2005/8/layout/StepDownProcess"/>
    <dgm:cxn modelId="{D1E01E02-0C38-478E-BC74-2C7A6C26E2F8}" type="presParOf" srcId="{D92A5EB2-1F3D-47AC-8091-36344B594DE7}" destId="{2747F002-FE1C-4265-8FEF-05ECE8AD74B3}" srcOrd="7" destOrd="0" presId="urn:microsoft.com/office/officeart/2005/8/layout/StepDownProcess"/>
    <dgm:cxn modelId="{6026DC32-DBDC-44ED-A8B5-F5F2D4E27F12}" type="presParOf" srcId="{D92A5EB2-1F3D-47AC-8091-36344B594DE7}" destId="{FE7C0899-54C4-4A09-BDFA-7D55F985AF2A}" srcOrd="8" destOrd="0" presId="urn:microsoft.com/office/officeart/2005/8/layout/StepDownProcess"/>
    <dgm:cxn modelId="{DFD7B554-EA3B-4099-BF07-B1B1A30E428C}" type="presParOf" srcId="{FE7C0899-54C4-4A09-BDFA-7D55F985AF2A}" destId="{5A2997CE-C586-4C50-BD38-DCC1B12F78CA}" srcOrd="0" destOrd="0" presId="urn:microsoft.com/office/officeart/2005/8/layout/StepDownProcess"/>
    <dgm:cxn modelId="{BDBD1FF7-D0F7-42B9-BC56-C280E1D03255}" type="presParOf" srcId="{FE7C0899-54C4-4A09-BDFA-7D55F985AF2A}" destId="{B70C2303-6CE8-4BD9-B1F1-B9A8DC30678A}" srcOrd="1" destOrd="0" presId="urn:microsoft.com/office/officeart/2005/8/layout/StepDownProcess"/>
    <dgm:cxn modelId="{14718028-649B-4E61-A906-4E9B5650E9BA}" type="presParOf" srcId="{FE7C0899-54C4-4A09-BDFA-7D55F985AF2A}" destId="{C3F72657-F688-43A8-82E0-9E7F2A363984}" srcOrd="2" destOrd="0" presId="urn:microsoft.com/office/officeart/2005/8/layout/StepDownProcess"/>
    <dgm:cxn modelId="{D9CAB7CF-6E10-4A5A-85F6-EBDA9B082353}" type="presParOf" srcId="{D92A5EB2-1F3D-47AC-8091-36344B594DE7}" destId="{616504CE-442C-4470-8926-1C41BB32BC17}" srcOrd="9" destOrd="0" presId="urn:microsoft.com/office/officeart/2005/8/layout/StepDownProcess"/>
    <dgm:cxn modelId="{822AE530-3970-45F7-93B2-C1880AC79C52}" type="presParOf" srcId="{D92A5EB2-1F3D-47AC-8091-36344B594DE7}" destId="{D94A8128-0BF0-4BCF-A9E1-F2860C117723}" srcOrd="10" destOrd="0" presId="urn:microsoft.com/office/officeart/2005/8/layout/StepDownProcess"/>
    <dgm:cxn modelId="{C5E1A7C0-2D21-4FB2-8C4A-FA69DC9A520A}" type="presParOf" srcId="{D94A8128-0BF0-4BCF-A9E1-F2860C117723}" destId="{FAEB3673-7DD9-4EAF-95EA-D38A7BA5F97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61B7E4-D3CD-4951-9F1B-C8D015786F7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4E0B5F1-567C-425C-B882-534A33D93968}">
      <dgm:prSet phldrT="[Texto]"/>
      <dgm:spPr/>
      <dgm:t>
        <a:bodyPr/>
        <a:lstStyle/>
        <a:p>
          <a:r>
            <a:rPr lang="pt-BR"/>
            <a:t>1 Seleção dos nós</a:t>
          </a:r>
        </a:p>
      </dgm:t>
    </dgm:pt>
    <dgm:pt modelId="{F8432683-3CBB-44D8-B157-CCE694E14A84}" type="parTrans" cxnId="{18492B1B-BEC9-4EF1-9B3D-217D2FB82565}">
      <dgm:prSet/>
      <dgm:spPr/>
      <dgm:t>
        <a:bodyPr/>
        <a:lstStyle/>
        <a:p>
          <a:endParaRPr lang="pt-BR"/>
        </a:p>
      </dgm:t>
    </dgm:pt>
    <dgm:pt modelId="{1B5C3188-DF1A-4CAC-95B7-8A567E26E4B9}" type="sibTrans" cxnId="{18492B1B-BEC9-4EF1-9B3D-217D2FB82565}">
      <dgm:prSet/>
      <dgm:spPr/>
      <dgm:t>
        <a:bodyPr/>
        <a:lstStyle/>
        <a:p>
          <a:endParaRPr lang="pt-BR"/>
        </a:p>
      </dgm:t>
    </dgm:pt>
    <dgm:pt modelId="{77C77BBD-903E-4611-B9F5-50E0342C4BFD}">
      <dgm:prSet phldrT="[Texto]"/>
      <dgm:spPr/>
      <dgm:t>
        <a:bodyPr/>
        <a:lstStyle/>
        <a:p>
          <a:r>
            <a:rPr lang="pt-BR"/>
            <a:t>2 Priorização dos nós</a:t>
          </a:r>
        </a:p>
      </dgm:t>
    </dgm:pt>
    <dgm:pt modelId="{6B418583-E6E2-4062-A82B-514852FF5776}" type="parTrans" cxnId="{3571381A-5F61-4359-A06C-9CB73CD29D33}">
      <dgm:prSet/>
      <dgm:spPr/>
      <dgm:t>
        <a:bodyPr/>
        <a:lstStyle/>
        <a:p>
          <a:endParaRPr lang="pt-BR"/>
        </a:p>
      </dgm:t>
    </dgm:pt>
    <dgm:pt modelId="{6F5E02A7-5978-4B90-B0C6-BB8DCDCB0535}" type="sibTrans" cxnId="{3571381A-5F61-4359-A06C-9CB73CD29D33}">
      <dgm:prSet/>
      <dgm:spPr/>
      <dgm:t>
        <a:bodyPr/>
        <a:lstStyle/>
        <a:p>
          <a:endParaRPr lang="pt-BR"/>
        </a:p>
      </dgm:t>
    </dgm:pt>
    <dgm:pt modelId="{F78F1373-40B3-4429-9B47-6FF6D79A4A4B}">
      <dgm:prSet phldrT="[Texto]"/>
      <dgm:spPr/>
      <dgm:t>
        <a:bodyPr/>
        <a:lstStyle/>
        <a:p>
          <a:r>
            <a:rPr lang="pt-BR" dirty="0"/>
            <a:t>3 Definição de uma rodada</a:t>
          </a:r>
        </a:p>
      </dgm:t>
    </dgm:pt>
    <dgm:pt modelId="{F280389E-ABD7-4511-9993-8BB50A9D68F5}" type="parTrans" cxnId="{D407CBD0-B69E-4335-95BB-F55424F82B97}">
      <dgm:prSet/>
      <dgm:spPr/>
      <dgm:t>
        <a:bodyPr/>
        <a:lstStyle/>
        <a:p>
          <a:endParaRPr lang="pt-BR"/>
        </a:p>
      </dgm:t>
    </dgm:pt>
    <dgm:pt modelId="{E87E24CB-7F6C-4746-BDEF-88D4DF0BC22F}" type="sibTrans" cxnId="{D407CBD0-B69E-4335-95BB-F55424F82B97}">
      <dgm:prSet/>
      <dgm:spPr/>
      <dgm:t>
        <a:bodyPr/>
        <a:lstStyle/>
        <a:p>
          <a:endParaRPr lang="pt-BR"/>
        </a:p>
      </dgm:t>
    </dgm:pt>
    <dgm:pt modelId="{238578A0-A63D-48EF-9224-726EF99BD7F7}">
      <dgm:prSet phldrT="[Texto]"/>
      <dgm:spPr/>
      <dgm:t>
        <a:bodyPr/>
        <a:lstStyle/>
        <a:p>
          <a:r>
            <a:rPr lang="pt-BR"/>
            <a:t>4 Seleção de perguntas</a:t>
          </a:r>
        </a:p>
      </dgm:t>
    </dgm:pt>
    <dgm:pt modelId="{90B40E23-57C1-4F46-95B3-98123852F8E6}" type="parTrans" cxnId="{C3E5E2FF-3533-4230-9B6E-FE4478B93AEF}">
      <dgm:prSet/>
      <dgm:spPr/>
      <dgm:t>
        <a:bodyPr/>
        <a:lstStyle/>
        <a:p>
          <a:endParaRPr lang="pt-BR"/>
        </a:p>
      </dgm:t>
    </dgm:pt>
    <dgm:pt modelId="{2D982758-9901-458C-A860-70480C1A1B79}" type="sibTrans" cxnId="{C3E5E2FF-3533-4230-9B6E-FE4478B93AEF}">
      <dgm:prSet/>
      <dgm:spPr/>
      <dgm:t>
        <a:bodyPr/>
        <a:lstStyle/>
        <a:p>
          <a:endParaRPr lang="pt-BR"/>
        </a:p>
      </dgm:t>
    </dgm:pt>
    <dgm:pt modelId="{F7731BBB-E9E0-45EE-A284-A35C1DDB3A53}">
      <dgm:prSet phldrT="[Texto]"/>
      <dgm:spPr/>
      <dgm:t>
        <a:bodyPr/>
        <a:lstStyle/>
        <a:p>
          <a:r>
            <a:rPr lang="pt-BR"/>
            <a:t>5 Analise da resposta</a:t>
          </a:r>
        </a:p>
      </dgm:t>
    </dgm:pt>
    <dgm:pt modelId="{F3ECDB46-E469-4B19-B88C-EF6D9326FE1D}" type="parTrans" cxnId="{710228B9-42BA-42F7-A1D2-9E80191F57AE}">
      <dgm:prSet/>
      <dgm:spPr/>
      <dgm:t>
        <a:bodyPr/>
        <a:lstStyle/>
        <a:p>
          <a:endParaRPr lang="pt-BR"/>
        </a:p>
      </dgm:t>
    </dgm:pt>
    <dgm:pt modelId="{D44B1DFA-D579-4D13-8D22-D69547A8FC11}" type="sibTrans" cxnId="{710228B9-42BA-42F7-A1D2-9E80191F57AE}">
      <dgm:prSet/>
      <dgm:spPr/>
      <dgm:t>
        <a:bodyPr/>
        <a:lstStyle/>
        <a:p>
          <a:endParaRPr lang="pt-BR"/>
        </a:p>
      </dgm:t>
    </dgm:pt>
    <dgm:pt modelId="{F53BAC45-913D-4C93-B50F-EF00EDD6625F}">
      <dgm:prSet phldrT="[Texto]"/>
      <dgm:spPr/>
      <dgm:t>
        <a:bodyPr/>
        <a:lstStyle/>
        <a:p>
          <a:r>
            <a:rPr lang="pt-BR"/>
            <a:t>6 Plano de estudos</a:t>
          </a:r>
        </a:p>
      </dgm:t>
    </dgm:pt>
    <dgm:pt modelId="{28EA21C3-9403-4F3E-8FCA-F0F1698E8C38}" type="parTrans" cxnId="{9B788AC3-1D4A-4C56-811C-1FA35376B426}">
      <dgm:prSet/>
      <dgm:spPr/>
      <dgm:t>
        <a:bodyPr/>
        <a:lstStyle/>
        <a:p>
          <a:endParaRPr lang="pt-BR"/>
        </a:p>
      </dgm:t>
    </dgm:pt>
    <dgm:pt modelId="{D3BC2045-5EB6-49CB-98B9-8C8EDBC740AA}" type="sibTrans" cxnId="{9B788AC3-1D4A-4C56-811C-1FA35376B426}">
      <dgm:prSet/>
      <dgm:spPr/>
      <dgm:t>
        <a:bodyPr/>
        <a:lstStyle/>
        <a:p>
          <a:endParaRPr lang="pt-BR"/>
        </a:p>
      </dgm:t>
    </dgm:pt>
    <dgm:pt modelId="{D92A5EB2-1F3D-47AC-8091-36344B594DE7}" type="pres">
      <dgm:prSet presAssocID="{CC61B7E4-D3CD-4951-9F1B-C8D015786F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4B7B9CA8-807C-4C11-BABC-2F83A0FF01E3}" type="pres">
      <dgm:prSet presAssocID="{F4E0B5F1-567C-425C-B882-534A33D93968}" presName="composite" presStyleCnt="0"/>
      <dgm:spPr/>
    </dgm:pt>
    <dgm:pt modelId="{2BA496A5-B25A-42F5-BC26-72A9D18191AA}" type="pres">
      <dgm:prSet presAssocID="{F4E0B5F1-567C-425C-B882-534A33D93968}" presName="bentUpArrow1" presStyleLbl="alignImgPlace1" presStyleIdx="0" presStyleCnt="5"/>
      <dgm:spPr>
        <a:solidFill>
          <a:schemeClr val="accent1">
            <a:lumMod val="60000"/>
            <a:lumOff val="40000"/>
          </a:schemeClr>
        </a:solidFill>
      </dgm:spPr>
    </dgm:pt>
    <dgm:pt modelId="{8ABC50F6-B908-4CEE-9318-C0B9DBDAE2F9}" type="pres">
      <dgm:prSet presAssocID="{F4E0B5F1-567C-425C-B882-534A33D93968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73B39F-3670-4384-8CD9-94D452E4A928}" type="pres">
      <dgm:prSet presAssocID="{F4E0B5F1-567C-425C-B882-534A33D9396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858C69-1ECD-41F1-81B9-48A9CD598869}" type="pres">
      <dgm:prSet presAssocID="{1B5C3188-DF1A-4CAC-95B7-8A567E26E4B9}" presName="sibTrans" presStyleCnt="0"/>
      <dgm:spPr/>
    </dgm:pt>
    <dgm:pt modelId="{AAF16B22-155D-4E38-B680-C3610B8D6679}" type="pres">
      <dgm:prSet presAssocID="{77C77BBD-903E-4611-B9F5-50E0342C4BFD}" presName="composite" presStyleCnt="0"/>
      <dgm:spPr/>
    </dgm:pt>
    <dgm:pt modelId="{FE456B89-37C2-400E-B320-91CE9CCEEA36}" type="pres">
      <dgm:prSet presAssocID="{77C77BBD-903E-4611-B9F5-50E0342C4BFD}" presName="bentUpArrow1" presStyleLbl="alignImgPlace1" presStyleIdx="1" presStyleCnt="5"/>
      <dgm:spPr>
        <a:solidFill>
          <a:schemeClr val="accent1">
            <a:lumMod val="60000"/>
            <a:lumOff val="40000"/>
          </a:schemeClr>
        </a:solidFill>
      </dgm:spPr>
    </dgm:pt>
    <dgm:pt modelId="{A1484C4E-224A-46ED-B814-3A4A6596BD86}" type="pres">
      <dgm:prSet presAssocID="{77C77BBD-903E-4611-B9F5-50E0342C4BFD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551368-DA05-4371-BBFF-5C06657F8DFD}" type="pres">
      <dgm:prSet presAssocID="{77C77BBD-903E-4611-B9F5-50E0342C4BFD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9D64E4-1D65-4E9E-8FD6-176FB7801DAB}" type="pres">
      <dgm:prSet presAssocID="{6F5E02A7-5978-4B90-B0C6-BB8DCDCB0535}" presName="sibTrans" presStyleCnt="0"/>
      <dgm:spPr/>
    </dgm:pt>
    <dgm:pt modelId="{8F9F3F51-219F-4166-B76D-D866DFA1095E}" type="pres">
      <dgm:prSet presAssocID="{F78F1373-40B3-4429-9B47-6FF6D79A4A4B}" presName="composite" presStyleCnt="0"/>
      <dgm:spPr/>
    </dgm:pt>
    <dgm:pt modelId="{3D35D5F2-905D-487D-ACCF-EFA9520DC3A7}" type="pres">
      <dgm:prSet presAssocID="{F78F1373-40B3-4429-9B47-6FF6D79A4A4B}" presName="bentUpArrow1" presStyleLbl="alignImgPlace1" presStyleIdx="2" presStyleCnt="5"/>
      <dgm:spPr>
        <a:solidFill>
          <a:schemeClr val="accent1">
            <a:lumMod val="60000"/>
            <a:lumOff val="40000"/>
          </a:schemeClr>
        </a:solidFill>
      </dgm:spPr>
    </dgm:pt>
    <dgm:pt modelId="{6C5313FD-9C76-48AC-B8B6-178BF219ED2E}" type="pres">
      <dgm:prSet presAssocID="{F78F1373-40B3-4429-9B47-6FF6D79A4A4B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120529-314B-4140-9962-3B24067672F1}" type="pres">
      <dgm:prSet presAssocID="{F78F1373-40B3-4429-9B47-6FF6D79A4A4B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4BC861-1791-4348-BB50-95E4CC7A5E14}" type="pres">
      <dgm:prSet presAssocID="{E87E24CB-7F6C-4746-BDEF-88D4DF0BC22F}" presName="sibTrans" presStyleCnt="0"/>
      <dgm:spPr/>
    </dgm:pt>
    <dgm:pt modelId="{D47DEA88-96F0-4A34-AB24-FFD36D113344}" type="pres">
      <dgm:prSet presAssocID="{238578A0-A63D-48EF-9224-726EF99BD7F7}" presName="composite" presStyleCnt="0"/>
      <dgm:spPr/>
    </dgm:pt>
    <dgm:pt modelId="{40CD73A4-8C60-4F29-9EA8-AE1A236B3405}" type="pres">
      <dgm:prSet presAssocID="{238578A0-A63D-48EF-9224-726EF99BD7F7}" presName="bentUpArrow1" presStyleLbl="alignImgPlace1" presStyleIdx="3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249A79EB-3954-4BC6-84E4-121F9E55B474}" type="pres">
      <dgm:prSet presAssocID="{238578A0-A63D-48EF-9224-726EF99BD7F7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1F9F6F-47B9-4079-AFFB-43D976EABD37}" type="pres">
      <dgm:prSet presAssocID="{238578A0-A63D-48EF-9224-726EF99BD7F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47F002-FE1C-4265-8FEF-05ECE8AD74B3}" type="pres">
      <dgm:prSet presAssocID="{2D982758-9901-458C-A860-70480C1A1B79}" presName="sibTrans" presStyleCnt="0"/>
      <dgm:spPr/>
    </dgm:pt>
    <dgm:pt modelId="{FE7C0899-54C4-4A09-BDFA-7D55F985AF2A}" type="pres">
      <dgm:prSet presAssocID="{F7731BBB-E9E0-45EE-A284-A35C1DDB3A53}" presName="composite" presStyleCnt="0"/>
      <dgm:spPr/>
    </dgm:pt>
    <dgm:pt modelId="{5A2997CE-C586-4C50-BD38-DCC1B12F78CA}" type="pres">
      <dgm:prSet presAssocID="{F7731BBB-E9E0-45EE-A284-A35C1DDB3A53}" presName="bentUpArrow1" presStyleLbl="alignImgPlace1" presStyleIdx="4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B70C2303-6CE8-4BD9-B1F1-B9A8DC30678A}" type="pres">
      <dgm:prSet presAssocID="{F7731BBB-E9E0-45EE-A284-A35C1DDB3A5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F72657-F688-43A8-82E0-9E7F2A363984}" type="pres">
      <dgm:prSet presAssocID="{F7731BBB-E9E0-45EE-A284-A35C1DDB3A5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16504CE-442C-4470-8926-1C41BB32BC17}" type="pres">
      <dgm:prSet presAssocID="{D44B1DFA-D579-4D13-8D22-D69547A8FC11}" presName="sibTrans" presStyleCnt="0"/>
      <dgm:spPr/>
    </dgm:pt>
    <dgm:pt modelId="{D94A8128-0BF0-4BCF-A9E1-F2860C117723}" type="pres">
      <dgm:prSet presAssocID="{F53BAC45-913D-4C93-B50F-EF00EDD6625F}" presName="composite" presStyleCnt="0"/>
      <dgm:spPr/>
    </dgm:pt>
    <dgm:pt modelId="{FAEB3673-7DD9-4EAF-95EA-D38A7BA5F973}" type="pres">
      <dgm:prSet presAssocID="{F53BAC45-913D-4C93-B50F-EF00EDD6625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B788AC3-1D4A-4C56-811C-1FA35376B426}" srcId="{CC61B7E4-D3CD-4951-9F1B-C8D015786F7E}" destId="{F53BAC45-913D-4C93-B50F-EF00EDD6625F}" srcOrd="5" destOrd="0" parTransId="{28EA21C3-9403-4F3E-8FCA-F0F1698E8C38}" sibTransId="{D3BC2045-5EB6-49CB-98B9-8C8EDBC740AA}"/>
    <dgm:cxn modelId="{1B446851-9C03-4397-B5FF-02568D332F4A}" type="presOf" srcId="{F78F1373-40B3-4429-9B47-6FF6D79A4A4B}" destId="{6C5313FD-9C76-48AC-B8B6-178BF219ED2E}" srcOrd="0" destOrd="0" presId="urn:microsoft.com/office/officeart/2005/8/layout/StepDownProcess"/>
    <dgm:cxn modelId="{E69707B8-CC22-41FD-AF8D-2FB435EE035D}" type="presOf" srcId="{F53BAC45-913D-4C93-B50F-EF00EDD6625F}" destId="{FAEB3673-7DD9-4EAF-95EA-D38A7BA5F973}" srcOrd="0" destOrd="0" presId="urn:microsoft.com/office/officeart/2005/8/layout/StepDownProcess"/>
    <dgm:cxn modelId="{18492B1B-BEC9-4EF1-9B3D-217D2FB82565}" srcId="{CC61B7E4-D3CD-4951-9F1B-C8D015786F7E}" destId="{F4E0B5F1-567C-425C-B882-534A33D93968}" srcOrd="0" destOrd="0" parTransId="{F8432683-3CBB-44D8-B157-CCE694E14A84}" sibTransId="{1B5C3188-DF1A-4CAC-95B7-8A567E26E4B9}"/>
    <dgm:cxn modelId="{710228B9-42BA-42F7-A1D2-9E80191F57AE}" srcId="{CC61B7E4-D3CD-4951-9F1B-C8D015786F7E}" destId="{F7731BBB-E9E0-45EE-A284-A35C1DDB3A53}" srcOrd="4" destOrd="0" parTransId="{F3ECDB46-E469-4B19-B88C-EF6D9326FE1D}" sibTransId="{D44B1DFA-D579-4D13-8D22-D69547A8FC11}"/>
    <dgm:cxn modelId="{3AAF4FBD-700D-4559-8BE6-2354D957C002}" type="presOf" srcId="{77C77BBD-903E-4611-B9F5-50E0342C4BFD}" destId="{A1484C4E-224A-46ED-B814-3A4A6596BD86}" srcOrd="0" destOrd="0" presId="urn:microsoft.com/office/officeart/2005/8/layout/StepDownProcess"/>
    <dgm:cxn modelId="{FEF4A71B-EC3E-48A8-8773-268B0BCBDECF}" type="presOf" srcId="{CC61B7E4-D3CD-4951-9F1B-C8D015786F7E}" destId="{D92A5EB2-1F3D-47AC-8091-36344B594DE7}" srcOrd="0" destOrd="0" presId="urn:microsoft.com/office/officeart/2005/8/layout/StepDownProcess"/>
    <dgm:cxn modelId="{D407CBD0-B69E-4335-95BB-F55424F82B97}" srcId="{CC61B7E4-D3CD-4951-9F1B-C8D015786F7E}" destId="{F78F1373-40B3-4429-9B47-6FF6D79A4A4B}" srcOrd="2" destOrd="0" parTransId="{F280389E-ABD7-4511-9993-8BB50A9D68F5}" sibTransId="{E87E24CB-7F6C-4746-BDEF-88D4DF0BC22F}"/>
    <dgm:cxn modelId="{3571381A-5F61-4359-A06C-9CB73CD29D33}" srcId="{CC61B7E4-D3CD-4951-9F1B-C8D015786F7E}" destId="{77C77BBD-903E-4611-B9F5-50E0342C4BFD}" srcOrd="1" destOrd="0" parTransId="{6B418583-E6E2-4062-A82B-514852FF5776}" sibTransId="{6F5E02A7-5978-4B90-B0C6-BB8DCDCB0535}"/>
    <dgm:cxn modelId="{CC9CB56D-DF0D-4439-9A97-0A08884EB061}" type="presOf" srcId="{F7731BBB-E9E0-45EE-A284-A35C1DDB3A53}" destId="{B70C2303-6CE8-4BD9-B1F1-B9A8DC30678A}" srcOrd="0" destOrd="0" presId="urn:microsoft.com/office/officeart/2005/8/layout/StepDownProcess"/>
    <dgm:cxn modelId="{C3E5E2FF-3533-4230-9B6E-FE4478B93AEF}" srcId="{CC61B7E4-D3CD-4951-9F1B-C8D015786F7E}" destId="{238578A0-A63D-48EF-9224-726EF99BD7F7}" srcOrd="3" destOrd="0" parTransId="{90B40E23-57C1-4F46-95B3-98123852F8E6}" sibTransId="{2D982758-9901-458C-A860-70480C1A1B79}"/>
    <dgm:cxn modelId="{B31ADB33-91FF-469C-A015-431DEA9566A6}" type="presOf" srcId="{F4E0B5F1-567C-425C-B882-534A33D93968}" destId="{8ABC50F6-B908-4CEE-9318-C0B9DBDAE2F9}" srcOrd="0" destOrd="0" presId="urn:microsoft.com/office/officeart/2005/8/layout/StepDownProcess"/>
    <dgm:cxn modelId="{62DF60E4-3052-4E8F-9E2F-399A4596A531}" type="presOf" srcId="{238578A0-A63D-48EF-9224-726EF99BD7F7}" destId="{249A79EB-3954-4BC6-84E4-121F9E55B474}" srcOrd="0" destOrd="0" presId="urn:microsoft.com/office/officeart/2005/8/layout/StepDownProcess"/>
    <dgm:cxn modelId="{9F3000E2-F00A-49DC-BDF1-23D54F61CB33}" type="presParOf" srcId="{D92A5EB2-1F3D-47AC-8091-36344B594DE7}" destId="{4B7B9CA8-807C-4C11-BABC-2F83A0FF01E3}" srcOrd="0" destOrd="0" presId="urn:microsoft.com/office/officeart/2005/8/layout/StepDownProcess"/>
    <dgm:cxn modelId="{503FCD64-E778-40DF-AC38-6B395D037600}" type="presParOf" srcId="{4B7B9CA8-807C-4C11-BABC-2F83A0FF01E3}" destId="{2BA496A5-B25A-42F5-BC26-72A9D18191AA}" srcOrd="0" destOrd="0" presId="urn:microsoft.com/office/officeart/2005/8/layout/StepDownProcess"/>
    <dgm:cxn modelId="{5CFE1237-54DB-4F00-9A20-BD15D32CB458}" type="presParOf" srcId="{4B7B9CA8-807C-4C11-BABC-2F83A0FF01E3}" destId="{8ABC50F6-B908-4CEE-9318-C0B9DBDAE2F9}" srcOrd="1" destOrd="0" presId="urn:microsoft.com/office/officeart/2005/8/layout/StepDownProcess"/>
    <dgm:cxn modelId="{71301264-19A1-404F-92A0-F0E7A286BA43}" type="presParOf" srcId="{4B7B9CA8-807C-4C11-BABC-2F83A0FF01E3}" destId="{3373B39F-3670-4384-8CD9-94D452E4A928}" srcOrd="2" destOrd="0" presId="urn:microsoft.com/office/officeart/2005/8/layout/StepDownProcess"/>
    <dgm:cxn modelId="{F660CDF0-15AC-46E2-AAB8-0215DF6734A9}" type="presParOf" srcId="{D92A5EB2-1F3D-47AC-8091-36344B594DE7}" destId="{95858C69-1ECD-41F1-81B9-48A9CD598869}" srcOrd="1" destOrd="0" presId="urn:microsoft.com/office/officeart/2005/8/layout/StepDownProcess"/>
    <dgm:cxn modelId="{B55F0AA1-3284-49BB-BB9A-D0A7A2BC8DF4}" type="presParOf" srcId="{D92A5EB2-1F3D-47AC-8091-36344B594DE7}" destId="{AAF16B22-155D-4E38-B680-C3610B8D6679}" srcOrd="2" destOrd="0" presId="urn:microsoft.com/office/officeart/2005/8/layout/StepDownProcess"/>
    <dgm:cxn modelId="{ABA56713-D032-4086-802C-2CF33B3885AD}" type="presParOf" srcId="{AAF16B22-155D-4E38-B680-C3610B8D6679}" destId="{FE456B89-37C2-400E-B320-91CE9CCEEA36}" srcOrd="0" destOrd="0" presId="urn:microsoft.com/office/officeart/2005/8/layout/StepDownProcess"/>
    <dgm:cxn modelId="{7C68EF8F-C964-4DF4-BD6F-37470685BA87}" type="presParOf" srcId="{AAF16B22-155D-4E38-B680-C3610B8D6679}" destId="{A1484C4E-224A-46ED-B814-3A4A6596BD86}" srcOrd="1" destOrd="0" presId="urn:microsoft.com/office/officeart/2005/8/layout/StepDownProcess"/>
    <dgm:cxn modelId="{B281D612-E89D-4291-B5B7-9AA8164A5F80}" type="presParOf" srcId="{AAF16B22-155D-4E38-B680-C3610B8D6679}" destId="{88551368-DA05-4371-BBFF-5C06657F8DFD}" srcOrd="2" destOrd="0" presId="urn:microsoft.com/office/officeart/2005/8/layout/StepDownProcess"/>
    <dgm:cxn modelId="{E650671C-4772-4F38-B077-EF3497A8DB80}" type="presParOf" srcId="{D92A5EB2-1F3D-47AC-8091-36344B594DE7}" destId="{939D64E4-1D65-4E9E-8FD6-176FB7801DAB}" srcOrd="3" destOrd="0" presId="urn:microsoft.com/office/officeart/2005/8/layout/StepDownProcess"/>
    <dgm:cxn modelId="{27C16FF2-9F59-42B8-992B-BCE6CA763D7F}" type="presParOf" srcId="{D92A5EB2-1F3D-47AC-8091-36344B594DE7}" destId="{8F9F3F51-219F-4166-B76D-D866DFA1095E}" srcOrd="4" destOrd="0" presId="urn:microsoft.com/office/officeart/2005/8/layout/StepDownProcess"/>
    <dgm:cxn modelId="{29B1E017-80F9-4A2C-9CC2-D087FF8D51A3}" type="presParOf" srcId="{8F9F3F51-219F-4166-B76D-D866DFA1095E}" destId="{3D35D5F2-905D-487D-ACCF-EFA9520DC3A7}" srcOrd="0" destOrd="0" presId="urn:microsoft.com/office/officeart/2005/8/layout/StepDownProcess"/>
    <dgm:cxn modelId="{A3C26A0B-FA57-4157-804C-30BCB1F78492}" type="presParOf" srcId="{8F9F3F51-219F-4166-B76D-D866DFA1095E}" destId="{6C5313FD-9C76-48AC-B8B6-178BF219ED2E}" srcOrd="1" destOrd="0" presId="urn:microsoft.com/office/officeart/2005/8/layout/StepDownProcess"/>
    <dgm:cxn modelId="{13CD7D0F-F529-4C3F-9D55-4E443F6C306C}" type="presParOf" srcId="{8F9F3F51-219F-4166-B76D-D866DFA1095E}" destId="{9D120529-314B-4140-9962-3B24067672F1}" srcOrd="2" destOrd="0" presId="urn:microsoft.com/office/officeart/2005/8/layout/StepDownProcess"/>
    <dgm:cxn modelId="{1FA6510D-25BD-494D-BACD-2878EFE1B88E}" type="presParOf" srcId="{D92A5EB2-1F3D-47AC-8091-36344B594DE7}" destId="{C74BC861-1791-4348-BB50-95E4CC7A5E14}" srcOrd="5" destOrd="0" presId="urn:microsoft.com/office/officeart/2005/8/layout/StepDownProcess"/>
    <dgm:cxn modelId="{A6C5EB88-FF05-45D1-A7A0-AB44A5E381B3}" type="presParOf" srcId="{D92A5EB2-1F3D-47AC-8091-36344B594DE7}" destId="{D47DEA88-96F0-4A34-AB24-FFD36D113344}" srcOrd="6" destOrd="0" presId="urn:microsoft.com/office/officeart/2005/8/layout/StepDownProcess"/>
    <dgm:cxn modelId="{52ABEA69-B745-4307-B8DA-23BE1B9B6E21}" type="presParOf" srcId="{D47DEA88-96F0-4A34-AB24-FFD36D113344}" destId="{40CD73A4-8C60-4F29-9EA8-AE1A236B3405}" srcOrd="0" destOrd="0" presId="urn:microsoft.com/office/officeart/2005/8/layout/StepDownProcess"/>
    <dgm:cxn modelId="{32FAB6C7-CFEB-497A-A3B5-4C680504E865}" type="presParOf" srcId="{D47DEA88-96F0-4A34-AB24-FFD36D113344}" destId="{249A79EB-3954-4BC6-84E4-121F9E55B474}" srcOrd="1" destOrd="0" presId="urn:microsoft.com/office/officeart/2005/8/layout/StepDownProcess"/>
    <dgm:cxn modelId="{8CACD597-97B5-4970-B890-205951140C7C}" type="presParOf" srcId="{D47DEA88-96F0-4A34-AB24-FFD36D113344}" destId="{C91F9F6F-47B9-4079-AFFB-43D976EABD37}" srcOrd="2" destOrd="0" presId="urn:microsoft.com/office/officeart/2005/8/layout/StepDownProcess"/>
    <dgm:cxn modelId="{F002840E-D30A-47A3-9988-2F67DE130093}" type="presParOf" srcId="{D92A5EB2-1F3D-47AC-8091-36344B594DE7}" destId="{2747F002-FE1C-4265-8FEF-05ECE8AD74B3}" srcOrd="7" destOrd="0" presId="urn:microsoft.com/office/officeart/2005/8/layout/StepDownProcess"/>
    <dgm:cxn modelId="{DB2BC25B-9CF9-44B6-AD23-5E0519A8C0C3}" type="presParOf" srcId="{D92A5EB2-1F3D-47AC-8091-36344B594DE7}" destId="{FE7C0899-54C4-4A09-BDFA-7D55F985AF2A}" srcOrd="8" destOrd="0" presId="urn:microsoft.com/office/officeart/2005/8/layout/StepDownProcess"/>
    <dgm:cxn modelId="{E04038C5-4D9D-473D-8A08-2AB6951E0726}" type="presParOf" srcId="{FE7C0899-54C4-4A09-BDFA-7D55F985AF2A}" destId="{5A2997CE-C586-4C50-BD38-DCC1B12F78CA}" srcOrd="0" destOrd="0" presId="urn:microsoft.com/office/officeart/2005/8/layout/StepDownProcess"/>
    <dgm:cxn modelId="{4A3E50EE-F74E-4622-9E5F-0864BE1F803E}" type="presParOf" srcId="{FE7C0899-54C4-4A09-BDFA-7D55F985AF2A}" destId="{B70C2303-6CE8-4BD9-B1F1-B9A8DC30678A}" srcOrd="1" destOrd="0" presId="urn:microsoft.com/office/officeart/2005/8/layout/StepDownProcess"/>
    <dgm:cxn modelId="{EC2E1F69-0EC0-4EAA-9080-865A8B602B41}" type="presParOf" srcId="{FE7C0899-54C4-4A09-BDFA-7D55F985AF2A}" destId="{C3F72657-F688-43A8-82E0-9E7F2A363984}" srcOrd="2" destOrd="0" presId="urn:microsoft.com/office/officeart/2005/8/layout/StepDownProcess"/>
    <dgm:cxn modelId="{B36C3511-8161-4235-B7EE-3F93B39134B8}" type="presParOf" srcId="{D92A5EB2-1F3D-47AC-8091-36344B594DE7}" destId="{616504CE-442C-4470-8926-1C41BB32BC17}" srcOrd="9" destOrd="0" presId="urn:microsoft.com/office/officeart/2005/8/layout/StepDownProcess"/>
    <dgm:cxn modelId="{D3EC8FE5-D1F7-4731-A4FF-C834AA43F587}" type="presParOf" srcId="{D92A5EB2-1F3D-47AC-8091-36344B594DE7}" destId="{D94A8128-0BF0-4BCF-A9E1-F2860C117723}" srcOrd="10" destOrd="0" presId="urn:microsoft.com/office/officeart/2005/8/layout/StepDownProcess"/>
    <dgm:cxn modelId="{0C88A0FF-87E0-44A8-8803-21BA5C2068CB}" type="presParOf" srcId="{D94A8128-0BF0-4BCF-A9E1-F2860C117723}" destId="{FAEB3673-7DD9-4EAF-95EA-D38A7BA5F97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61B7E4-D3CD-4951-9F1B-C8D015786F7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4E0B5F1-567C-425C-B882-534A33D93968}">
      <dgm:prSet phldrT="[Texto]"/>
      <dgm:spPr/>
      <dgm:t>
        <a:bodyPr/>
        <a:lstStyle/>
        <a:p>
          <a:r>
            <a:rPr lang="pt-BR"/>
            <a:t>1 Seleção dos nós</a:t>
          </a:r>
        </a:p>
      </dgm:t>
    </dgm:pt>
    <dgm:pt modelId="{F8432683-3CBB-44D8-B157-CCE694E14A84}" type="parTrans" cxnId="{18492B1B-BEC9-4EF1-9B3D-217D2FB82565}">
      <dgm:prSet/>
      <dgm:spPr/>
      <dgm:t>
        <a:bodyPr/>
        <a:lstStyle/>
        <a:p>
          <a:endParaRPr lang="pt-BR"/>
        </a:p>
      </dgm:t>
    </dgm:pt>
    <dgm:pt modelId="{1B5C3188-DF1A-4CAC-95B7-8A567E26E4B9}" type="sibTrans" cxnId="{18492B1B-BEC9-4EF1-9B3D-217D2FB82565}">
      <dgm:prSet/>
      <dgm:spPr/>
      <dgm:t>
        <a:bodyPr/>
        <a:lstStyle/>
        <a:p>
          <a:endParaRPr lang="pt-BR"/>
        </a:p>
      </dgm:t>
    </dgm:pt>
    <dgm:pt modelId="{77C77BBD-903E-4611-B9F5-50E0342C4BFD}">
      <dgm:prSet phldrT="[Texto]"/>
      <dgm:spPr/>
      <dgm:t>
        <a:bodyPr/>
        <a:lstStyle/>
        <a:p>
          <a:r>
            <a:rPr lang="pt-BR"/>
            <a:t>2 Priorização dos nós</a:t>
          </a:r>
        </a:p>
      </dgm:t>
    </dgm:pt>
    <dgm:pt modelId="{6B418583-E6E2-4062-A82B-514852FF5776}" type="parTrans" cxnId="{3571381A-5F61-4359-A06C-9CB73CD29D33}">
      <dgm:prSet/>
      <dgm:spPr/>
      <dgm:t>
        <a:bodyPr/>
        <a:lstStyle/>
        <a:p>
          <a:endParaRPr lang="pt-BR"/>
        </a:p>
      </dgm:t>
    </dgm:pt>
    <dgm:pt modelId="{6F5E02A7-5978-4B90-B0C6-BB8DCDCB0535}" type="sibTrans" cxnId="{3571381A-5F61-4359-A06C-9CB73CD29D33}">
      <dgm:prSet/>
      <dgm:spPr/>
      <dgm:t>
        <a:bodyPr/>
        <a:lstStyle/>
        <a:p>
          <a:endParaRPr lang="pt-BR"/>
        </a:p>
      </dgm:t>
    </dgm:pt>
    <dgm:pt modelId="{F78F1373-40B3-4429-9B47-6FF6D79A4A4B}">
      <dgm:prSet phldrT="[Texto]"/>
      <dgm:spPr/>
      <dgm:t>
        <a:bodyPr/>
        <a:lstStyle/>
        <a:p>
          <a:r>
            <a:rPr lang="pt-BR" dirty="0"/>
            <a:t>3 Definição de uma rodada</a:t>
          </a:r>
        </a:p>
      </dgm:t>
    </dgm:pt>
    <dgm:pt modelId="{F280389E-ABD7-4511-9993-8BB50A9D68F5}" type="parTrans" cxnId="{D407CBD0-B69E-4335-95BB-F55424F82B97}">
      <dgm:prSet/>
      <dgm:spPr/>
      <dgm:t>
        <a:bodyPr/>
        <a:lstStyle/>
        <a:p>
          <a:endParaRPr lang="pt-BR"/>
        </a:p>
      </dgm:t>
    </dgm:pt>
    <dgm:pt modelId="{E87E24CB-7F6C-4746-BDEF-88D4DF0BC22F}" type="sibTrans" cxnId="{D407CBD0-B69E-4335-95BB-F55424F82B97}">
      <dgm:prSet/>
      <dgm:spPr/>
      <dgm:t>
        <a:bodyPr/>
        <a:lstStyle/>
        <a:p>
          <a:endParaRPr lang="pt-BR"/>
        </a:p>
      </dgm:t>
    </dgm:pt>
    <dgm:pt modelId="{238578A0-A63D-48EF-9224-726EF99BD7F7}">
      <dgm:prSet phldrT="[Texto]"/>
      <dgm:spPr/>
      <dgm:t>
        <a:bodyPr/>
        <a:lstStyle/>
        <a:p>
          <a:r>
            <a:rPr lang="pt-BR"/>
            <a:t>4 Seleção de perguntas</a:t>
          </a:r>
        </a:p>
      </dgm:t>
    </dgm:pt>
    <dgm:pt modelId="{90B40E23-57C1-4F46-95B3-98123852F8E6}" type="parTrans" cxnId="{C3E5E2FF-3533-4230-9B6E-FE4478B93AEF}">
      <dgm:prSet/>
      <dgm:spPr/>
      <dgm:t>
        <a:bodyPr/>
        <a:lstStyle/>
        <a:p>
          <a:endParaRPr lang="pt-BR"/>
        </a:p>
      </dgm:t>
    </dgm:pt>
    <dgm:pt modelId="{2D982758-9901-458C-A860-70480C1A1B79}" type="sibTrans" cxnId="{C3E5E2FF-3533-4230-9B6E-FE4478B93AEF}">
      <dgm:prSet/>
      <dgm:spPr/>
      <dgm:t>
        <a:bodyPr/>
        <a:lstStyle/>
        <a:p>
          <a:endParaRPr lang="pt-BR"/>
        </a:p>
      </dgm:t>
    </dgm:pt>
    <dgm:pt modelId="{F7731BBB-E9E0-45EE-A284-A35C1DDB3A53}">
      <dgm:prSet phldrT="[Texto]"/>
      <dgm:spPr/>
      <dgm:t>
        <a:bodyPr/>
        <a:lstStyle/>
        <a:p>
          <a:r>
            <a:rPr lang="pt-BR"/>
            <a:t>5 Analise da resposta</a:t>
          </a:r>
        </a:p>
      </dgm:t>
    </dgm:pt>
    <dgm:pt modelId="{F3ECDB46-E469-4B19-B88C-EF6D9326FE1D}" type="parTrans" cxnId="{710228B9-42BA-42F7-A1D2-9E80191F57AE}">
      <dgm:prSet/>
      <dgm:spPr/>
      <dgm:t>
        <a:bodyPr/>
        <a:lstStyle/>
        <a:p>
          <a:endParaRPr lang="pt-BR"/>
        </a:p>
      </dgm:t>
    </dgm:pt>
    <dgm:pt modelId="{D44B1DFA-D579-4D13-8D22-D69547A8FC11}" type="sibTrans" cxnId="{710228B9-42BA-42F7-A1D2-9E80191F57AE}">
      <dgm:prSet/>
      <dgm:spPr/>
      <dgm:t>
        <a:bodyPr/>
        <a:lstStyle/>
        <a:p>
          <a:endParaRPr lang="pt-BR"/>
        </a:p>
      </dgm:t>
    </dgm:pt>
    <dgm:pt modelId="{F53BAC45-913D-4C93-B50F-EF00EDD6625F}">
      <dgm:prSet phldrT="[Texto]"/>
      <dgm:spPr/>
      <dgm:t>
        <a:bodyPr/>
        <a:lstStyle/>
        <a:p>
          <a:r>
            <a:rPr lang="pt-BR"/>
            <a:t>6 Plano de estudos</a:t>
          </a:r>
        </a:p>
      </dgm:t>
    </dgm:pt>
    <dgm:pt modelId="{28EA21C3-9403-4F3E-8FCA-F0F1698E8C38}" type="parTrans" cxnId="{9B788AC3-1D4A-4C56-811C-1FA35376B426}">
      <dgm:prSet/>
      <dgm:spPr/>
      <dgm:t>
        <a:bodyPr/>
        <a:lstStyle/>
        <a:p>
          <a:endParaRPr lang="pt-BR"/>
        </a:p>
      </dgm:t>
    </dgm:pt>
    <dgm:pt modelId="{D3BC2045-5EB6-49CB-98B9-8C8EDBC740AA}" type="sibTrans" cxnId="{9B788AC3-1D4A-4C56-811C-1FA35376B426}">
      <dgm:prSet/>
      <dgm:spPr/>
      <dgm:t>
        <a:bodyPr/>
        <a:lstStyle/>
        <a:p>
          <a:endParaRPr lang="pt-BR"/>
        </a:p>
      </dgm:t>
    </dgm:pt>
    <dgm:pt modelId="{D92A5EB2-1F3D-47AC-8091-36344B594DE7}" type="pres">
      <dgm:prSet presAssocID="{CC61B7E4-D3CD-4951-9F1B-C8D015786F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4B7B9CA8-807C-4C11-BABC-2F83A0FF01E3}" type="pres">
      <dgm:prSet presAssocID="{F4E0B5F1-567C-425C-B882-534A33D93968}" presName="composite" presStyleCnt="0"/>
      <dgm:spPr/>
    </dgm:pt>
    <dgm:pt modelId="{2BA496A5-B25A-42F5-BC26-72A9D18191AA}" type="pres">
      <dgm:prSet presAssocID="{F4E0B5F1-567C-425C-B882-534A33D93968}" presName="bentUpArrow1" presStyleLbl="alignImgPlace1" presStyleIdx="0" presStyleCnt="5"/>
      <dgm:spPr>
        <a:solidFill>
          <a:schemeClr val="accent1">
            <a:lumMod val="60000"/>
            <a:lumOff val="40000"/>
          </a:schemeClr>
        </a:solidFill>
      </dgm:spPr>
    </dgm:pt>
    <dgm:pt modelId="{8ABC50F6-B908-4CEE-9318-C0B9DBDAE2F9}" type="pres">
      <dgm:prSet presAssocID="{F4E0B5F1-567C-425C-B882-534A33D93968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73B39F-3670-4384-8CD9-94D452E4A928}" type="pres">
      <dgm:prSet presAssocID="{F4E0B5F1-567C-425C-B882-534A33D9396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858C69-1ECD-41F1-81B9-48A9CD598869}" type="pres">
      <dgm:prSet presAssocID="{1B5C3188-DF1A-4CAC-95B7-8A567E26E4B9}" presName="sibTrans" presStyleCnt="0"/>
      <dgm:spPr/>
    </dgm:pt>
    <dgm:pt modelId="{AAF16B22-155D-4E38-B680-C3610B8D6679}" type="pres">
      <dgm:prSet presAssocID="{77C77BBD-903E-4611-B9F5-50E0342C4BFD}" presName="composite" presStyleCnt="0"/>
      <dgm:spPr/>
    </dgm:pt>
    <dgm:pt modelId="{FE456B89-37C2-400E-B320-91CE9CCEEA36}" type="pres">
      <dgm:prSet presAssocID="{77C77BBD-903E-4611-B9F5-50E0342C4BFD}" presName="bentUpArrow1" presStyleLbl="alignImgPlace1" presStyleIdx="1" presStyleCnt="5"/>
      <dgm:spPr>
        <a:solidFill>
          <a:schemeClr val="accent1">
            <a:lumMod val="60000"/>
            <a:lumOff val="40000"/>
          </a:schemeClr>
        </a:solidFill>
      </dgm:spPr>
    </dgm:pt>
    <dgm:pt modelId="{A1484C4E-224A-46ED-B814-3A4A6596BD86}" type="pres">
      <dgm:prSet presAssocID="{77C77BBD-903E-4611-B9F5-50E0342C4BFD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551368-DA05-4371-BBFF-5C06657F8DFD}" type="pres">
      <dgm:prSet presAssocID="{77C77BBD-903E-4611-B9F5-50E0342C4BFD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9D64E4-1D65-4E9E-8FD6-176FB7801DAB}" type="pres">
      <dgm:prSet presAssocID="{6F5E02A7-5978-4B90-B0C6-BB8DCDCB0535}" presName="sibTrans" presStyleCnt="0"/>
      <dgm:spPr/>
    </dgm:pt>
    <dgm:pt modelId="{8F9F3F51-219F-4166-B76D-D866DFA1095E}" type="pres">
      <dgm:prSet presAssocID="{F78F1373-40B3-4429-9B47-6FF6D79A4A4B}" presName="composite" presStyleCnt="0"/>
      <dgm:spPr/>
    </dgm:pt>
    <dgm:pt modelId="{3D35D5F2-905D-487D-ACCF-EFA9520DC3A7}" type="pres">
      <dgm:prSet presAssocID="{F78F1373-40B3-4429-9B47-6FF6D79A4A4B}" presName="bentUpArrow1" presStyleLbl="alignImgPlace1" presStyleIdx="2" presStyleCnt="5"/>
      <dgm:spPr>
        <a:solidFill>
          <a:schemeClr val="accent1">
            <a:lumMod val="60000"/>
            <a:lumOff val="40000"/>
          </a:schemeClr>
        </a:solidFill>
      </dgm:spPr>
    </dgm:pt>
    <dgm:pt modelId="{6C5313FD-9C76-48AC-B8B6-178BF219ED2E}" type="pres">
      <dgm:prSet presAssocID="{F78F1373-40B3-4429-9B47-6FF6D79A4A4B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120529-314B-4140-9962-3B24067672F1}" type="pres">
      <dgm:prSet presAssocID="{F78F1373-40B3-4429-9B47-6FF6D79A4A4B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4BC861-1791-4348-BB50-95E4CC7A5E14}" type="pres">
      <dgm:prSet presAssocID="{E87E24CB-7F6C-4746-BDEF-88D4DF0BC22F}" presName="sibTrans" presStyleCnt="0"/>
      <dgm:spPr/>
    </dgm:pt>
    <dgm:pt modelId="{D47DEA88-96F0-4A34-AB24-FFD36D113344}" type="pres">
      <dgm:prSet presAssocID="{238578A0-A63D-48EF-9224-726EF99BD7F7}" presName="composite" presStyleCnt="0"/>
      <dgm:spPr/>
    </dgm:pt>
    <dgm:pt modelId="{40CD73A4-8C60-4F29-9EA8-AE1A236B3405}" type="pres">
      <dgm:prSet presAssocID="{238578A0-A63D-48EF-9224-726EF99BD7F7}" presName="bentUpArrow1" presStyleLbl="alignImgPlace1" presStyleIdx="3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249A79EB-3954-4BC6-84E4-121F9E55B474}" type="pres">
      <dgm:prSet presAssocID="{238578A0-A63D-48EF-9224-726EF99BD7F7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1F9F6F-47B9-4079-AFFB-43D976EABD37}" type="pres">
      <dgm:prSet presAssocID="{238578A0-A63D-48EF-9224-726EF99BD7F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47F002-FE1C-4265-8FEF-05ECE8AD74B3}" type="pres">
      <dgm:prSet presAssocID="{2D982758-9901-458C-A860-70480C1A1B79}" presName="sibTrans" presStyleCnt="0"/>
      <dgm:spPr/>
    </dgm:pt>
    <dgm:pt modelId="{FE7C0899-54C4-4A09-BDFA-7D55F985AF2A}" type="pres">
      <dgm:prSet presAssocID="{F7731BBB-E9E0-45EE-A284-A35C1DDB3A53}" presName="composite" presStyleCnt="0"/>
      <dgm:spPr/>
    </dgm:pt>
    <dgm:pt modelId="{5A2997CE-C586-4C50-BD38-DCC1B12F78CA}" type="pres">
      <dgm:prSet presAssocID="{F7731BBB-E9E0-45EE-A284-A35C1DDB3A53}" presName="bentUpArrow1" presStyleLbl="alignImgPlace1" presStyleIdx="4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B70C2303-6CE8-4BD9-B1F1-B9A8DC30678A}" type="pres">
      <dgm:prSet presAssocID="{F7731BBB-E9E0-45EE-A284-A35C1DDB3A5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F72657-F688-43A8-82E0-9E7F2A363984}" type="pres">
      <dgm:prSet presAssocID="{F7731BBB-E9E0-45EE-A284-A35C1DDB3A5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16504CE-442C-4470-8926-1C41BB32BC17}" type="pres">
      <dgm:prSet presAssocID="{D44B1DFA-D579-4D13-8D22-D69547A8FC11}" presName="sibTrans" presStyleCnt="0"/>
      <dgm:spPr/>
    </dgm:pt>
    <dgm:pt modelId="{D94A8128-0BF0-4BCF-A9E1-F2860C117723}" type="pres">
      <dgm:prSet presAssocID="{F53BAC45-913D-4C93-B50F-EF00EDD6625F}" presName="composite" presStyleCnt="0"/>
      <dgm:spPr/>
    </dgm:pt>
    <dgm:pt modelId="{FAEB3673-7DD9-4EAF-95EA-D38A7BA5F973}" type="pres">
      <dgm:prSet presAssocID="{F53BAC45-913D-4C93-B50F-EF00EDD6625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B788AC3-1D4A-4C56-811C-1FA35376B426}" srcId="{CC61B7E4-D3CD-4951-9F1B-C8D015786F7E}" destId="{F53BAC45-913D-4C93-B50F-EF00EDD6625F}" srcOrd="5" destOrd="0" parTransId="{28EA21C3-9403-4F3E-8FCA-F0F1698E8C38}" sibTransId="{D3BC2045-5EB6-49CB-98B9-8C8EDBC740AA}"/>
    <dgm:cxn modelId="{18492B1B-BEC9-4EF1-9B3D-217D2FB82565}" srcId="{CC61B7E4-D3CD-4951-9F1B-C8D015786F7E}" destId="{F4E0B5F1-567C-425C-B882-534A33D93968}" srcOrd="0" destOrd="0" parTransId="{F8432683-3CBB-44D8-B157-CCE694E14A84}" sibTransId="{1B5C3188-DF1A-4CAC-95B7-8A567E26E4B9}"/>
    <dgm:cxn modelId="{7504BAC8-2358-46A1-B2C0-CE7EC3336263}" type="presOf" srcId="{F53BAC45-913D-4C93-B50F-EF00EDD6625F}" destId="{FAEB3673-7DD9-4EAF-95EA-D38A7BA5F973}" srcOrd="0" destOrd="0" presId="urn:microsoft.com/office/officeart/2005/8/layout/StepDownProcess"/>
    <dgm:cxn modelId="{710228B9-42BA-42F7-A1D2-9E80191F57AE}" srcId="{CC61B7E4-D3CD-4951-9F1B-C8D015786F7E}" destId="{F7731BBB-E9E0-45EE-A284-A35C1DDB3A53}" srcOrd="4" destOrd="0" parTransId="{F3ECDB46-E469-4B19-B88C-EF6D9326FE1D}" sibTransId="{D44B1DFA-D579-4D13-8D22-D69547A8FC11}"/>
    <dgm:cxn modelId="{3571381A-5F61-4359-A06C-9CB73CD29D33}" srcId="{CC61B7E4-D3CD-4951-9F1B-C8D015786F7E}" destId="{77C77BBD-903E-4611-B9F5-50E0342C4BFD}" srcOrd="1" destOrd="0" parTransId="{6B418583-E6E2-4062-A82B-514852FF5776}" sibTransId="{6F5E02A7-5978-4B90-B0C6-BB8DCDCB0535}"/>
    <dgm:cxn modelId="{D407CBD0-B69E-4335-95BB-F55424F82B97}" srcId="{CC61B7E4-D3CD-4951-9F1B-C8D015786F7E}" destId="{F78F1373-40B3-4429-9B47-6FF6D79A4A4B}" srcOrd="2" destOrd="0" parTransId="{F280389E-ABD7-4511-9993-8BB50A9D68F5}" sibTransId="{E87E24CB-7F6C-4746-BDEF-88D4DF0BC22F}"/>
    <dgm:cxn modelId="{C3E5E2FF-3533-4230-9B6E-FE4478B93AEF}" srcId="{CC61B7E4-D3CD-4951-9F1B-C8D015786F7E}" destId="{238578A0-A63D-48EF-9224-726EF99BD7F7}" srcOrd="3" destOrd="0" parTransId="{90B40E23-57C1-4F46-95B3-98123852F8E6}" sibTransId="{2D982758-9901-458C-A860-70480C1A1B79}"/>
    <dgm:cxn modelId="{3BC04ECF-D9C0-40F5-8A74-7FD850F6F577}" type="presOf" srcId="{F7731BBB-E9E0-45EE-A284-A35C1DDB3A53}" destId="{B70C2303-6CE8-4BD9-B1F1-B9A8DC30678A}" srcOrd="0" destOrd="0" presId="urn:microsoft.com/office/officeart/2005/8/layout/StepDownProcess"/>
    <dgm:cxn modelId="{042D3C01-E3D8-4FA3-B4F1-ABDCF16C75FF}" type="presOf" srcId="{F4E0B5F1-567C-425C-B882-534A33D93968}" destId="{8ABC50F6-B908-4CEE-9318-C0B9DBDAE2F9}" srcOrd="0" destOrd="0" presId="urn:microsoft.com/office/officeart/2005/8/layout/StepDownProcess"/>
    <dgm:cxn modelId="{38BD1D1C-98D9-494E-8256-5CB959DE2B16}" type="presOf" srcId="{238578A0-A63D-48EF-9224-726EF99BD7F7}" destId="{249A79EB-3954-4BC6-84E4-121F9E55B474}" srcOrd="0" destOrd="0" presId="urn:microsoft.com/office/officeart/2005/8/layout/StepDownProcess"/>
    <dgm:cxn modelId="{1B8408A6-79BD-475C-97C0-76563E16A50A}" type="presOf" srcId="{CC61B7E4-D3CD-4951-9F1B-C8D015786F7E}" destId="{D92A5EB2-1F3D-47AC-8091-36344B594DE7}" srcOrd="0" destOrd="0" presId="urn:microsoft.com/office/officeart/2005/8/layout/StepDownProcess"/>
    <dgm:cxn modelId="{EEA2D720-A33D-4985-945B-1176BD0997F9}" type="presOf" srcId="{77C77BBD-903E-4611-B9F5-50E0342C4BFD}" destId="{A1484C4E-224A-46ED-B814-3A4A6596BD86}" srcOrd="0" destOrd="0" presId="urn:microsoft.com/office/officeart/2005/8/layout/StepDownProcess"/>
    <dgm:cxn modelId="{27A99CF9-3760-4724-8EF5-F03C4A36B1AD}" type="presOf" srcId="{F78F1373-40B3-4429-9B47-6FF6D79A4A4B}" destId="{6C5313FD-9C76-48AC-B8B6-178BF219ED2E}" srcOrd="0" destOrd="0" presId="urn:microsoft.com/office/officeart/2005/8/layout/StepDownProcess"/>
    <dgm:cxn modelId="{BFE90C34-EAC5-472C-8068-8EF39EE9E828}" type="presParOf" srcId="{D92A5EB2-1F3D-47AC-8091-36344B594DE7}" destId="{4B7B9CA8-807C-4C11-BABC-2F83A0FF01E3}" srcOrd="0" destOrd="0" presId="urn:microsoft.com/office/officeart/2005/8/layout/StepDownProcess"/>
    <dgm:cxn modelId="{9E675277-F384-488C-96CE-264E5867B98B}" type="presParOf" srcId="{4B7B9CA8-807C-4C11-BABC-2F83A0FF01E3}" destId="{2BA496A5-B25A-42F5-BC26-72A9D18191AA}" srcOrd="0" destOrd="0" presId="urn:microsoft.com/office/officeart/2005/8/layout/StepDownProcess"/>
    <dgm:cxn modelId="{9D11B55A-5B1A-487F-B30B-A7369A5C95DA}" type="presParOf" srcId="{4B7B9CA8-807C-4C11-BABC-2F83A0FF01E3}" destId="{8ABC50F6-B908-4CEE-9318-C0B9DBDAE2F9}" srcOrd="1" destOrd="0" presId="urn:microsoft.com/office/officeart/2005/8/layout/StepDownProcess"/>
    <dgm:cxn modelId="{DE7D90EF-19EE-4EA9-8B70-15839FE096C8}" type="presParOf" srcId="{4B7B9CA8-807C-4C11-BABC-2F83A0FF01E3}" destId="{3373B39F-3670-4384-8CD9-94D452E4A928}" srcOrd="2" destOrd="0" presId="urn:microsoft.com/office/officeart/2005/8/layout/StepDownProcess"/>
    <dgm:cxn modelId="{F16253F3-9CA8-4354-90E6-2AF4A3435F63}" type="presParOf" srcId="{D92A5EB2-1F3D-47AC-8091-36344B594DE7}" destId="{95858C69-1ECD-41F1-81B9-48A9CD598869}" srcOrd="1" destOrd="0" presId="urn:microsoft.com/office/officeart/2005/8/layout/StepDownProcess"/>
    <dgm:cxn modelId="{C05F81EE-DB21-4720-97BF-1A7C9255140C}" type="presParOf" srcId="{D92A5EB2-1F3D-47AC-8091-36344B594DE7}" destId="{AAF16B22-155D-4E38-B680-C3610B8D6679}" srcOrd="2" destOrd="0" presId="urn:microsoft.com/office/officeart/2005/8/layout/StepDownProcess"/>
    <dgm:cxn modelId="{F69E25B1-2554-4360-9EBF-C92BA5FD5C3E}" type="presParOf" srcId="{AAF16B22-155D-4E38-B680-C3610B8D6679}" destId="{FE456B89-37C2-400E-B320-91CE9CCEEA36}" srcOrd="0" destOrd="0" presId="urn:microsoft.com/office/officeart/2005/8/layout/StepDownProcess"/>
    <dgm:cxn modelId="{5FCA5C6F-EE7F-4D15-B249-A1932A4649B9}" type="presParOf" srcId="{AAF16B22-155D-4E38-B680-C3610B8D6679}" destId="{A1484C4E-224A-46ED-B814-3A4A6596BD86}" srcOrd="1" destOrd="0" presId="urn:microsoft.com/office/officeart/2005/8/layout/StepDownProcess"/>
    <dgm:cxn modelId="{8617EE5A-A0CF-43DF-BD0C-702DE8BC6003}" type="presParOf" srcId="{AAF16B22-155D-4E38-B680-C3610B8D6679}" destId="{88551368-DA05-4371-BBFF-5C06657F8DFD}" srcOrd="2" destOrd="0" presId="urn:microsoft.com/office/officeart/2005/8/layout/StepDownProcess"/>
    <dgm:cxn modelId="{7CA9B17D-F33B-4C99-954E-A7F672265944}" type="presParOf" srcId="{D92A5EB2-1F3D-47AC-8091-36344B594DE7}" destId="{939D64E4-1D65-4E9E-8FD6-176FB7801DAB}" srcOrd="3" destOrd="0" presId="urn:microsoft.com/office/officeart/2005/8/layout/StepDownProcess"/>
    <dgm:cxn modelId="{A0D0E78B-C60E-477E-BD88-22205D816BB8}" type="presParOf" srcId="{D92A5EB2-1F3D-47AC-8091-36344B594DE7}" destId="{8F9F3F51-219F-4166-B76D-D866DFA1095E}" srcOrd="4" destOrd="0" presId="urn:microsoft.com/office/officeart/2005/8/layout/StepDownProcess"/>
    <dgm:cxn modelId="{315D640F-2D40-40F4-899E-5184DB5CC764}" type="presParOf" srcId="{8F9F3F51-219F-4166-B76D-D866DFA1095E}" destId="{3D35D5F2-905D-487D-ACCF-EFA9520DC3A7}" srcOrd="0" destOrd="0" presId="urn:microsoft.com/office/officeart/2005/8/layout/StepDownProcess"/>
    <dgm:cxn modelId="{187189E5-7ADE-476E-97DA-7F47BF6A4685}" type="presParOf" srcId="{8F9F3F51-219F-4166-B76D-D866DFA1095E}" destId="{6C5313FD-9C76-48AC-B8B6-178BF219ED2E}" srcOrd="1" destOrd="0" presId="urn:microsoft.com/office/officeart/2005/8/layout/StepDownProcess"/>
    <dgm:cxn modelId="{70E8EEAB-DD62-4978-8455-360A052B55B1}" type="presParOf" srcId="{8F9F3F51-219F-4166-B76D-D866DFA1095E}" destId="{9D120529-314B-4140-9962-3B24067672F1}" srcOrd="2" destOrd="0" presId="urn:microsoft.com/office/officeart/2005/8/layout/StepDownProcess"/>
    <dgm:cxn modelId="{DBFEE77A-441C-4EFD-9B82-1377E17B4B2A}" type="presParOf" srcId="{D92A5EB2-1F3D-47AC-8091-36344B594DE7}" destId="{C74BC861-1791-4348-BB50-95E4CC7A5E14}" srcOrd="5" destOrd="0" presId="urn:microsoft.com/office/officeart/2005/8/layout/StepDownProcess"/>
    <dgm:cxn modelId="{307D5CB1-FDC9-47F7-8E35-3BD85861954B}" type="presParOf" srcId="{D92A5EB2-1F3D-47AC-8091-36344B594DE7}" destId="{D47DEA88-96F0-4A34-AB24-FFD36D113344}" srcOrd="6" destOrd="0" presId="urn:microsoft.com/office/officeart/2005/8/layout/StepDownProcess"/>
    <dgm:cxn modelId="{0D495E17-FC3C-432B-9B5E-135F6F2A0CB2}" type="presParOf" srcId="{D47DEA88-96F0-4A34-AB24-FFD36D113344}" destId="{40CD73A4-8C60-4F29-9EA8-AE1A236B3405}" srcOrd="0" destOrd="0" presId="urn:microsoft.com/office/officeart/2005/8/layout/StepDownProcess"/>
    <dgm:cxn modelId="{E6329000-2386-46AB-8D1E-F001A2E4CBF3}" type="presParOf" srcId="{D47DEA88-96F0-4A34-AB24-FFD36D113344}" destId="{249A79EB-3954-4BC6-84E4-121F9E55B474}" srcOrd="1" destOrd="0" presId="urn:microsoft.com/office/officeart/2005/8/layout/StepDownProcess"/>
    <dgm:cxn modelId="{478AA77E-3364-4537-9E86-C41F518BA221}" type="presParOf" srcId="{D47DEA88-96F0-4A34-AB24-FFD36D113344}" destId="{C91F9F6F-47B9-4079-AFFB-43D976EABD37}" srcOrd="2" destOrd="0" presId="urn:microsoft.com/office/officeart/2005/8/layout/StepDownProcess"/>
    <dgm:cxn modelId="{0269C3B0-ED52-49D5-A070-C747E7E8829A}" type="presParOf" srcId="{D92A5EB2-1F3D-47AC-8091-36344B594DE7}" destId="{2747F002-FE1C-4265-8FEF-05ECE8AD74B3}" srcOrd="7" destOrd="0" presId="urn:microsoft.com/office/officeart/2005/8/layout/StepDownProcess"/>
    <dgm:cxn modelId="{E5DBB081-FDC7-476D-8849-8F2FA3C6E4C5}" type="presParOf" srcId="{D92A5EB2-1F3D-47AC-8091-36344B594DE7}" destId="{FE7C0899-54C4-4A09-BDFA-7D55F985AF2A}" srcOrd="8" destOrd="0" presId="urn:microsoft.com/office/officeart/2005/8/layout/StepDownProcess"/>
    <dgm:cxn modelId="{5A5329C7-571C-4F53-BAC3-1697B25489B3}" type="presParOf" srcId="{FE7C0899-54C4-4A09-BDFA-7D55F985AF2A}" destId="{5A2997CE-C586-4C50-BD38-DCC1B12F78CA}" srcOrd="0" destOrd="0" presId="urn:microsoft.com/office/officeart/2005/8/layout/StepDownProcess"/>
    <dgm:cxn modelId="{4E7C6E51-C6F5-4E12-9C2E-41D098D616C8}" type="presParOf" srcId="{FE7C0899-54C4-4A09-BDFA-7D55F985AF2A}" destId="{B70C2303-6CE8-4BD9-B1F1-B9A8DC30678A}" srcOrd="1" destOrd="0" presId="urn:microsoft.com/office/officeart/2005/8/layout/StepDownProcess"/>
    <dgm:cxn modelId="{0B4B799D-9E55-4085-A872-090C20500A66}" type="presParOf" srcId="{FE7C0899-54C4-4A09-BDFA-7D55F985AF2A}" destId="{C3F72657-F688-43A8-82E0-9E7F2A363984}" srcOrd="2" destOrd="0" presId="urn:microsoft.com/office/officeart/2005/8/layout/StepDownProcess"/>
    <dgm:cxn modelId="{F4FC8A28-DE87-445E-96E4-3C3B0F3038C0}" type="presParOf" srcId="{D92A5EB2-1F3D-47AC-8091-36344B594DE7}" destId="{616504CE-442C-4470-8926-1C41BB32BC17}" srcOrd="9" destOrd="0" presId="urn:microsoft.com/office/officeart/2005/8/layout/StepDownProcess"/>
    <dgm:cxn modelId="{9DFAA9A6-E127-41E1-8342-7CAAF92ADF3F}" type="presParOf" srcId="{D92A5EB2-1F3D-47AC-8091-36344B594DE7}" destId="{D94A8128-0BF0-4BCF-A9E1-F2860C117723}" srcOrd="10" destOrd="0" presId="urn:microsoft.com/office/officeart/2005/8/layout/StepDownProcess"/>
    <dgm:cxn modelId="{1DE4CFC0-FA36-477A-B167-8C822FBA4C22}" type="presParOf" srcId="{D94A8128-0BF0-4BCF-A9E1-F2860C117723}" destId="{FAEB3673-7DD9-4EAF-95EA-D38A7BA5F97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61B7E4-D3CD-4951-9F1B-C8D015786F7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4E0B5F1-567C-425C-B882-534A33D93968}">
      <dgm:prSet phldrT="[Texto]"/>
      <dgm:spPr/>
      <dgm:t>
        <a:bodyPr/>
        <a:lstStyle/>
        <a:p>
          <a:r>
            <a:rPr lang="pt-BR"/>
            <a:t>1 Seleção dos nós</a:t>
          </a:r>
        </a:p>
      </dgm:t>
    </dgm:pt>
    <dgm:pt modelId="{F8432683-3CBB-44D8-B157-CCE694E14A84}" type="parTrans" cxnId="{18492B1B-BEC9-4EF1-9B3D-217D2FB82565}">
      <dgm:prSet/>
      <dgm:spPr/>
      <dgm:t>
        <a:bodyPr/>
        <a:lstStyle/>
        <a:p>
          <a:endParaRPr lang="pt-BR"/>
        </a:p>
      </dgm:t>
    </dgm:pt>
    <dgm:pt modelId="{1B5C3188-DF1A-4CAC-95B7-8A567E26E4B9}" type="sibTrans" cxnId="{18492B1B-BEC9-4EF1-9B3D-217D2FB82565}">
      <dgm:prSet/>
      <dgm:spPr/>
      <dgm:t>
        <a:bodyPr/>
        <a:lstStyle/>
        <a:p>
          <a:endParaRPr lang="pt-BR"/>
        </a:p>
      </dgm:t>
    </dgm:pt>
    <dgm:pt modelId="{77C77BBD-903E-4611-B9F5-50E0342C4BFD}">
      <dgm:prSet phldrT="[Texto]"/>
      <dgm:spPr/>
      <dgm:t>
        <a:bodyPr/>
        <a:lstStyle/>
        <a:p>
          <a:r>
            <a:rPr lang="pt-BR"/>
            <a:t>2 Priorização dos nós</a:t>
          </a:r>
        </a:p>
      </dgm:t>
    </dgm:pt>
    <dgm:pt modelId="{6B418583-E6E2-4062-A82B-514852FF5776}" type="parTrans" cxnId="{3571381A-5F61-4359-A06C-9CB73CD29D33}">
      <dgm:prSet/>
      <dgm:spPr/>
      <dgm:t>
        <a:bodyPr/>
        <a:lstStyle/>
        <a:p>
          <a:endParaRPr lang="pt-BR"/>
        </a:p>
      </dgm:t>
    </dgm:pt>
    <dgm:pt modelId="{6F5E02A7-5978-4B90-B0C6-BB8DCDCB0535}" type="sibTrans" cxnId="{3571381A-5F61-4359-A06C-9CB73CD29D33}">
      <dgm:prSet/>
      <dgm:spPr/>
      <dgm:t>
        <a:bodyPr/>
        <a:lstStyle/>
        <a:p>
          <a:endParaRPr lang="pt-BR"/>
        </a:p>
      </dgm:t>
    </dgm:pt>
    <dgm:pt modelId="{F78F1373-40B3-4429-9B47-6FF6D79A4A4B}">
      <dgm:prSet phldrT="[Texto]"/>
      <dgm:spPr/>
      <dgm:t>
        <a:bodyPr/>
        <a:lstStyle/>
        <a:p>
          <a:r>
            <a:rPr lang="pt-BR" dirty="0"/>
            <a:t>3 Definição de uma rodada</a:t>
          </a:r>
        </a:p>
      </dgm:t>
    </dgm:pt>
    <dgm:pt modelId="{F280389E-ABD7-4511-9993-8BB50A9D68F5}" type="parTrans" cxnId="{D407CBD0-B69E-4335-95BB-F55424F82B97}">
      <dgm:prSet/>
      <dgm:spPr/>
      <dgm:t>
        <a:bodyPr/>
        <a:lstStyle/>
        <a:p>
          <a:endParaRPr lang="pt-BR"/>
        </a:p>
      </dgm:t>
    </dgm:pt>
    <dgm:pt modelId="{E87E24CB-7F6C-4746-BDEF-88D4DF0BC22F}" type="sibTrans" cxnId="{D407CBD0-B69E-4335-95BB-F55424F82B97}">
      <dgm:prSet/>
      <dgm:spPr/>
      <dgm:t>
        <a:bodyPr/>
        <a:lstStyle/>
        <a:p>
          <a:endParaRPr lang="pt-BR"/>
        </a:p>
      </dgm:t>
    </dgm:pt>
    <dgm:pt modelId="{238578A0-A63D-48EF-9224-726EF99BD7F7}">
      <dgm:prSet phldrT="[Texto]"/>
      <dgm:spPr/>
      <dgm:t>
        <a:bodyPr/>
        <a:lstStyle/>
        <a:p>
          <a:r>
            <a:rPr lang="pt-BR"/>
            <a:t>4 Seleção de perguntas</a:t>
          </a:r>
        </a:p>
      </dgm:t>
    </dgm:pt>
    <dgm:pt modelId="{90B40E23-57C1-4F46-95B3-98123852F8E6}" type="parTrans" cxnId="{C3E5E2FF-3533-4230-9B6E-FE4478B93AEF}">
      <dgm:prSet/>
      <dgm:spPr/>
      <dgm:t>
        <a:bodyPr/>
        <a:lstStyle/>
        <a:p>
          <a:endParaRPr lang="pt-BR"/>
        </a:p>
      </dgm:t>
    </dgm:pt>
    <dgm:pt modelId="{2D982758-9901-458C-A860-70480C1A1B79}" type="sibTrans" cxnId="{C3E5E2FF-3533-4230-9B6E-FE4478B93AEF}">
      <dgm:prSet/>
      <dgm:spPr/>
      <dgm:t>
        <a:bodyPr/>
        <a:lstStyle/>
        <a:p>
          <a:endParaRPr lang="pt-BR"/>
        </a:p>
      </dgm:t>
    </dgm:pt>
    <dgm:pt modelId="{F7731BBB-E9E0-45EE-A284-A35C1DDB3A53}">
      <dgm:prSet phldrT="[Texto]"/>
      <dgm:spPr/>
      <dgm:t>
        <a:bodyPr/>
        <a:lstStyle/>
        <a:p>
          <a:r>
            <a:rPr lang="pt-BR"/>
            <a:t>5 Analise da resposta</a:t>
          </a:r>
        </a:p>
      </dgm:t>
    </dgm:pt>
    <dgm:pt modelId="{F3ECDB46-E469-4B19-B88C-EF6D9326FE1D}" type="parTrans" cxnId="{710228B9-42BA-42F7-A1D2-9E80191F57AE}">
      <dgm:prSet/>
      <dgm:spPr/>
      <dgm:t>
        <a:bodyPr/>
        <a:lstStyle/>
        <a:p>
          <a:endParaRPr lang="pt-BR"/>
        </a:p>
      </dgm:t>
    </dgm:pt>
    <dgm:pt modelId="{D44B1DFA-D579-4D13-8D22-D69547A8FC11}" type="sibTrans" cxnId="{710228B9-42BA-42F7-A1D2-9E80191F57AE}">
      <dgm:prSet/>
      <dgm:spPr/>
      <dgm:t>
        <a:bodyPr/>
        <a:lstStyle/>
        <a:p>
          <a:endParaRPr lang="pt-BR"/>
        </a:p>
      </dgm:t>
    </dgm:pt>
    <dgm:pt modelId="{F53BAC45-913D-4C93-B50F-EF00EDD6625F}">
      <dgm:prSet phldrT="[Texto]"/>
      <dgm:spPr/>
      <dgm:t>
        <a:bodyPr/>
        <a:lstStyle/>
        <a:p>
          <a:r>
            <a:rPr lang="pt-BR"/>
            <a:t>6 Plano de estudos</a:t>
          </a:r>
        </a:p>
      </dgm:t>
    </dgm:pt>
    <dgm:pt modelId="{28EA21C3-9403-4F3E-8FCA-F0F1698E8C38}" type="parTrans" cxnId="{9B788AC3-1D4A-4C56-811C-1FA35376B426}">
      <dgm:prSet/>
      <dgm:spPr/>
      <dgm:t>
        <a:bodyPr/>
        <a:lstStyle/>
        <a:p>
          <a:endParaRPr lang="pt-BR"/>
        </a:p>
      </dgm:t>
    </dgm:pt>
    <dgm:pt modelId="{D3BC2045-5EB6-49CB-98B9-8C8EDBC740AA}" type="sibTrans" cxnId="{9B788AC3-1D4A-4C56-811C-1FA35376B426}">
      <dgm:prSet/>
      <dgm:spPr/>
      <dgm:t>
        <a:bodyPr/>
        <a:lstStyle/>
        <a:p>
          <a:endParaRPr lang="pt-BR"/>
        </a:p>
      </dgm:t>
    </dgm:pt>
    <dgm:pt modelId="{D92A5EB2-1F3D-47AC-8091-36344B594DE7}" type="pres">
      <dgm:prSet presAssocID="{CC61B7E4-D3CD-4951-9F1B-C8D015786F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4B7B9CA8-807C-4C11-BABC-2F83A0FF01E3}" type="pres">
      <dgm:prSet presAssocID="{F4E0B5F1-567C-425C-B882-534A33D93968}" presName="composite" presStyleCnt="0"/>
      <dgm:spPr/>
    </dgm:pt>
    <dgm:pt modelId="{2BA496A5-B25A-42F5-BC26-72A9D18191AA}" type="pres">
      <dgm:prSet presAssocID="{F4E0B5F1-567C-425C-B882-534A33D93968}" presName="bentUpArrow1" presStyleLbl="alignImgPlace1" presStyleIdx="0" presStyleCnt="5"/>
      <dgm:spPr>
        <a:solidFill>
          <a:schemeClr val="accent1">
            <a:lumMod val="60000"/>
            <a:lumOff val="40000"/>
          </a:schemeClr>
        </a:solidFill>
      </dgm:spPr>
    </dgm:pt>
    <dgm:pt modelId="{8ABC50F6-B908-4CEE-9318-C0B9DBDAE2F9}" type="pres">
      <dgm:prSet presAssocID="{F4E0B5F1-567C-425C-B882-534A33D93968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73B39F-3670-4384-8CD9-94D452E4A928}" type="pres">
      <dgm:prSet presAssocID="{F4E0B5F1-567C-425C-B882-534A33D9396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858C69-1ECD-41F1-81B9-48A9CD598869}" type="pres">
      <dgm:prSet presAssocID="{1B5C3188-DF1A-4CAC-95B7-8A567E26E4B9}" presName="sibTrans" presStyleCnt="0"/>
      <dgm:spPr/>
    </dgm:pt>
    <dgm:pt modelId="{AAF16B22-155D-4E38-B680-C3610B8D6679}" type="pres">
      <dgm:prSet presAssocID="{77C77BBD-903E-4611-B9F5-50E0342C4BFD}" presName="composite" presStyleCnt="0"/>
      <dgm:spPr/>
    </dgm:pt>
    <dgm:pt modelId="{FE456B89-37C2-400E-B320-91CE9CCEEA36}" type="pres">
      <dgm:prSet presAssocID="{77C77BBD-903E-4611-B9F5-50E0342C4BFD}" presName="bentUpArrow1" presStyleLbl="alignImgPlace1" presStyleIdx="1" presStyleCnt="5"/>
      <dgm:spPr>
        <a:solidFill>
          <a:schemeClr val="accent1">
            <a:lumMod val="60000"/>
            <a:lumOff val="40000"/>
          </a:schemeClr>
        </a:solidFill>
      </dgm:spPr>
    </dgm:pt>
    <dgm:pt modelId="{A1484C4E-224A-46ED-B814-3A4A6596BD86}" type="pres">
      <dgm:prSet presAssocID="{77C77BBD-903E-4611-B9F5-50E0342C4BFD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551368-DA05-4371-BBFF-5C06657F8DFD}" type="pres">
      <dgm:prSet presAssocID="{77C77BBD-903E-4611-B9F5-50E0342C4BFD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9D64E4-1D65-4E9E-8FD6-176FB7801DAB}" type="pres">
      <dgm:prSet presAssocID="{6F5E02A7-5978-4B90-B0C6-BB8DCDCB0535}" presName="sibTrans" presStyleCnt="0"/>
      <dgm:spPr/>
    </dgm:pt>
    <dgm:pt modelId="{8F9F3F51-219F-4166-B76D-D866DFA1095E}" type="pres">
      <dgm:prSet presAssocID="{F78F1373-40B3-4429-9B47-6FF6D79A4A4B}" presName="composite" presStyleCnt="0"/>
      <dgm:spPr/>
    </dgm:pt>
    <dgm:pt modelId="{3D35D5F2-905D-487D-ACCF-EFA9520DC3A7}" type="pres">
      <dgm:prSet presAssocID="{F78F1373-40B3-4429-9B47-6FF6D79A4A4B}" presName="bentUpArrow1" presStyleLbl="alignImgPlace1" presStyleIdx="2" presStyleCnt="5"/>
      <dgm:spPr>
        <a:solidFill>
          <a:schemeClr val="accent1">
            <a:lumMod val="60000"/>
            <a:lumOff val="40000"/>
          </a:schemeClr>
        </a:solidFill>
      </dgm:spPr>
    </dgm:pt>
    <dgm:pt modelId="{6C5313FD-9C76-48AC-B8B6-178BF219ED2E}" type="pres">
      <dgm:prSet presAssocID="{F78F1373-40B3-4429-9B47-6FF6D79A4A4B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120529-314B-4140-9962-3B24067672F1}" type="pres">
      <dgm:prSet presAssocID="{F78F1373-40B3-4429-9B47-6FF6D79A4A4B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4BC861-1791-4348-BB50-95E4CC7A5E14}" type="pres">
      <dgm:prSet presAssocID="{E87E24CB-7F6C-4746-BDEF-88D4DF0BC22F}" presName="sibTrans" presStyleCnt="0"/>
      <dgm:spPr/>
    </dgm:pt>
    <dgm:pt modelId="{D47DEA88-96F0-4A34-AB24-FFD36D113344}" type="pres">
      <dgm:prSet presAssocID="{238578A0-A63D-48EF-9224-726EF99BD7F7}" presName="composite" presStyleCnt="0"/>
      <dgm:spPr/>
    </dgm:pt>
    <dgm:pt modelId="{40CD73A4-8C60-4F29-9EA8-AE1A236B3405}" type="pres">
      <dgm:prSet presAssocID="{238578A0-A63D-48EF-9224-726EF99BD7F7}" presName="bentUpArrow1" presStyleLbl="alignImgPlace1" presStyleIdx="3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249A79EB-3954-4BC6-84E4-121F9E55B474}" type="pres">
      <dgm:prSet presAssocID="{238578A0-A63D-48EF-9224-726EF99BD7F7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1F9F6F-47B9-4079-AFFB-43D976EABD37}" type="pres">
      <dgm:prSet presAssocID="{238578A0-A63D-48EF-9224-726EF99BD7F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47F002-FE1C-4265-8FEF-05ECE8AD74B3}" type="pres">
      <dgm:prSet presAssocID="{2D982758-9901-458C-A860-70480C1A1B79}" presName="sibTrans" presStyleCnt="0"/>
      <dgm:spPr/>
    </dgm:pt>
    <dgm:pt modelId="{FE7C0899-54C4-4A09-BDFA-7D55F985AF2A}" type="pres">
      <dgm:prSet presAssocID="{F7731BBB-E9E0-45EE-A284-A35C1DDB3A53}" presName="composite" presStyleCnt="0"/>
      <dgm:spPr/>
    </dgm:pt>
    <dgm:pt modelId="{5A2997CE-C586-4C50-BD38-DCC1B12F78CA}" type="pres">
      <dgm:prSet presAssocID="{F7731BBB-E9E0-45EE-A284-A35C1DDB3A53}" presName="bentUpArrow1" presStyleLbl="alignImgPlace1" presStyleIdx="4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B70C2303-6CE8-4BD9-B1F1-B9A8DC30678A}" type="pres">
      <dgm:prSet presAssocID="{F7731BBB-E9E0-45EE-A284-A35C1DDB3A5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F72657-F688-43A8-82E0-9E7F2A363984}" type="pres">
      <dgm:prSet presAssocID="{F7731BBB-E9E0-45EE-A284-A35C1DDB3A5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16504CE-442C-4470-8926-1C41BB32BC17}" type="pres">
      <dgm:prSet presAssocID="{D44B1DFA-D579-4D13-8D22-D69547A8FC11}" presName="sibTrans" presStyleCnt="0"/>
      <dgm:spPr/>
    </dgm:pt>
    <dgm:pt modelId="{D94A8128-0BF0-4BCF-A9E1-F2860C117723}" type="pres">
      <dgm:prSet presAssocID="{F53BAC45-913D-4C93-B50F-EF00EDD6625F}" presName="composite" presStyleCnt="0"/>
      <dgm:spPr/>
    </dgm:pt>
    <dgm:pt modelId="{FAEB3673-7DD9-4EAF-95EA-D38A7BA5F973}" type="pres">
      <dgm:prSet presAssocID="{F53BAC45-913D-4C93-B50F-EF00EDD6625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D1614DF-C237-4E04-934C-A2A2705297BA}" type="presOf" srcId="{CC61B7E4-D3CD-4951-9F1B-C8D015786F7E}" destId="{D92A5EB2-1F3D-47AC-8091-36344B594DE7}" srcOrd="0" destOrd="0" presId="urn:microsoft.com/office/officeart/2005/8/layout/StepDownProcess"/>
    <dgm:cxn modelId="{18492B1B-BEC9-4EF1-9B3D-217D2FB82565}" srcId="{CC61B7E4-D3CD-4951-9F1B-C8D015786F7E}" destId="{F4E0B5F1-567C-425C-B882-534A33D93968}" srcOrd="0" destOrd="0" parTransId="{F8432683-3CBB-44D8-B157-CCE694E14A84}" sibTransId="{1B5C3188-DF1A-4CAC-95B7-8A567E26E4B9}"/>
    <dgm:cxn modelId="{0CF2E512-EE6A-4DF5-A18A-B15465BCD061}" type="presOf" srcId="{F4E0B5F1-567C-425C-B882-534A33D93968}" destId="{8ABC50F6-B908-4CEE-9318-C0B9DBDAE2F9}" srcOrd="0" destOrd="0" presId="urn:microsoft.com/office/officeart/2005/8/layout/StepDownProcess"/>
    <dgm:cxn modelId="{2CD99AFD-425D-4F4B-A9FF-7BD511142E0A}" type="presOf" srcId="{77C77BBD-903E-4611-B9F5-50E0342C4BFD}" destId="{A1484C4E-224A-46ED-B814-3A4A6596BD86}" srcOrd="0" destOrd="0" presId="urn:microsoft.com/office/officeart/2005/8/layout/StepDownProcess"/>
    <dgm:cxn modelId="{710228B9-42BA-42F7-A1D2-9E80191F57AE}" srcId="{CC61B7E4-D3CD-4951-9F1B-C8D015786F7E}" destId="{F7731BBB-E9E0-45EE-A284-A35C1DDB3A53}" srcOrd="4" destOrd="0" parTransId="{F3ECDB46-E469-4B19-B88C-EF6D9326FE1D}" sibTransId="{D44B1DFA-D579-4D13-8D22-D69547A8FC11}"/>
    <dgm:cxn modelId="{CA857C7E-35B8-4754-8EC0-402E0DF75137}" type="presOf" srcId="{F53BAC45-913D-4C93-B50F-EF00EDD6625F}" destId="{FAEB3673-7DD9-4EAF-95EA-D38A7BA5F973}" srcOrd="0" destOrd="0" presId="urn:microsoft.com/office/officeart/2005/8/layout/StepDownProcess"/>
    <dgm:cxn modelId="{C3E5E2FF-3533-4230-9B6E-FE4478B93AEF}" srcId="{CC61B7E4-D3CD-4951-9F1B-C8D015786F7E}" destId="{238578A0-A63D-48EF-9224-726EF99BD7F7}" srcOrd="3" destOrd="0" parTransId="{90B40E23-57C1-4F46-95B3-98123852F8E6}" sibTransId="{2D982758-9901-458C-A860-70480C1A1B79}"/>
    <dgm:cxn modelId="{9B788AC3-1D4A-4C56-811C-1FA35376B426}" srcId="{CC61B7E4-D3CD-4951-9F1B-C8D015786F7E}" destId="{F53BAC45-913D-4C93-B50F-EF00EDD6625F}" srcOrd="5" destOrd="0" parTransId="{28EA21C3-9403-4F3E-8FCA-F0F1698E8C38}" sibTransId="{D3BC2045-5EB6-49CB-98B9-8C8EDBC740AA}"/>
    <dgm:cxn modelId="{3571381A-5F61-4359-A06C-9CB73CD29D33}" srcId="{CC61B7E4-D3CD-4951-9F1B-C8D015786F7E}" destId="{77C77BBD-903E-4611-B9F5-50E0342C4BFD}" srcOrd="1" destOrd="0" parTransId="{6B418583-E6E2-4062-A82B-514852FF5776}" sibTransId="{6F5E02A7-5978-4B90-B0C6-BB8DCDCB0535}"/>
    <dgm:cxn modelId="{D407CBD0-B69E-4335-95BB-F55424F82B97}" srcId="{CC61B7E4-D3CD-4951-9F1B-C8D015786F7E}" destId="{F78F1373-40B3-4429-9B47-6FF6D79A4A4B}" srcOrd="2" destOrd="0" parTransId="{F280389E-ABD7-4511-9993-8BB50A9D68F5}" sibTransId="{E87E24CB-7F6C-4746-BDEF-88D4DF0BC22F}"/>
    <dgm:cxn modelId="{B15B1796-7547-41D4-82D8-14D5E1984DA7}" type="presOf" srcId="{238578A0-A63D-48EF-9224-726EF99BD7F7}" destId="{249A79EB-3954-4BC6-84E4-121F9E55B474}" srcOrd="0" destOrd="0" presId="urn:microsoft.com/office/officeart/2005/8/layout/StepDownProcess"/>
    <dgm:cxn modelId="{B5480E81-E5B8-4F5F-A0BD-BFB271C7B011}" type="presOf" srcId="{F78F1373-40B3-4429-9B47-6FF6D79A4A4B}" destId="{6C5313FD-9C76-48AC-B8B6-178BF219ED2E}" srcOrd="0" destOrd="0" presId="urn:microsoft.com/office/officeart/2005/8/layout/StepDownProcess"/>
    <dgm:cxn modelId="{C6B88C2C-FBA5-4767-9DC4-5451D77767C9}" type="presOf" srcId="{F7731BBB-E9E0-45EE-A284-A35C1DDB3A53}" destId="{B70C2303-6CE8-4BD9-B1F1-B9A8DC30678A}" srcOrd="0" destOrd="0" presId="urn:microsoft.com/office/officeart/2005/8/layout/StepDownProcess"/>
    <dgm:cxn modelId="{D62B9ACD-43AA-4DAB-9854-C954B4AA3510}" type="presParOf" srcId="{D92A5EB2-1F3D-47AC-8091-36344B594DE7}" destId="{4B7B9CA8-807C-4C11-BABC-2F83A0FF01E3}" srcOrd="0" destOrd="0" presId="urn:microsoft.com/office/officeart/2005/8/layout/StepDownProcess"/>
    <dgm:cxn modelId="{6B11BE34-1008-44F2-B485-0C8C5EDEA1C4}" type="presParOf" srcId="{4B7B9CA8-807C-4C11-BABC-2F83A0FF01E3}" destId="{2BA496A5-B25A-42F5-BC26-72A9D18191AA}" srcOrd="0" destOrd="0" presId="urn:microsoft.com/office/officeart/2005/8/layout/StepDownProcess"/>
    <dgm:cxn modelId="{E670904D-E23D-4B58-A28A-501E2C9A72CA}" type="presParOf" srcId="{4B7B9CA8-807C-4C11-BABC-2F83A0FF01E3}" destId="{8ABC50F6-B908-4CEE-9318-C0B9DBDAE2F9}" srcOrd="1" destOrd="0" presId="urn:microsoft.com/office/officeart/2005/8/layout/StepDownProcess"/>
    <dgm:cxn modelId="{F0FA299A-3B13-43F1-B12E-041697054A21}" type="presParOf" srcId="{4B7B9CA8-807C-4C11-BABC-2F83A0FF01E3}" destId="{3373B39F-3670-4384-8CD9-94D452E4A928}" srcOrd="2" destOrd="0" presId="urn:microsoft.com/office/officeart/2005/8/layout/StepDownProcess"/>
    <dgm:cxn modelId="{5292F488-B581-4CCB-9CF7-E9FDE4BFEC0C}" type="presParOf" srcId="{D92A5EB2-1F3D-47AC-8091-36344B594DE7}" destId="{95858C69-1ECD-41F1-81B9-48A9CD598869}" srcOrd="1" destOrd="0" presId="urn:microsoft.com/office/officeart/2005/8/layout/StepDownProcess"/>
    <dgm:cxn modelId="{06E6CD73-02C7-402D-9FEA-8587B2FB4F87}" type="presParOf" srcId="{D92A5EB2-1F3D-47AC-8091-36344B594DE7}" destId="{AAF16B22-155D-4E38-B680-C3610B8D6679}" srcOrd="2" destOrd="0" presId="urn:microsoft.com/office/officeart/2005/8/layout/StepDownProcess"/>
    <dgm:cxn modelId="{7BD4D92F-7B29-4BAF-8BE9-5AE0140011F4}" type="presParOf" srcId="{AAF16B22-155D-4E38-B680-C3610B8D6679}" destId="{FE456B89-37C2-400E-B320-91CE9CCEEA36}" srcOrd="0" destOrd="0" presId="urn:microsoft.com/office/officeart/2005/8/layout/StepDownProcess"/>
    <dgm:cxn modelId="{B8B52783-7195-4F6C-94A3-788F29B48D76}" type="presParOf" srcId="{AAF16B22-155D-4E38-B680-C3610B8D6679}" destId="{A1484C4E-224A-46ED-B814-3A4A6596BD86}" srcOrd="1" destOrd="0" presId="urn:microsoft.com/office/officeart/2005/8/layout/StepDownProcess"/>
    <dgm:cxn modelId="{ED20237B-822D-47AD-B882-15DF36238DE7}" type="presParOf" srcId="{AAF16B22-155D-4E38-B680-C3610B8D6679}" destId="{88551368-DA05-4371-BBFF-5C06657F8DFD}" srcOrd="2" destOrd="0" presId="urn:microsoft.com/office/officeart/2005/8/layout/StepDownProcess"/>
    <dgm:cxn modelId="{6702C254-9DF1-45CC-A4B5-3B87B35233E6}" type="presParOf" srcId="{D92A5EB2-1F3D-47AC-8091-36344B594DE7}" destId="{939D64E4-1D65-4E9E-8FD6-176FB7801DAB}" srcOrd="3" destOrd="0" presId="urn:microsoft.com/office/officeart/2005/8/layout/StepDownProcess"/>
    <dgm:cxn modelId="{58252368-47CF-4EB1-9B3C-014BC1132B3D}" type="presParOf" srcId="{D92A5EB2-1F3D-47AC-8091-36344B594DE7}" destId="{8F9F3F51-219F-4166-B76D-D866DFA1095E}" srcOrd="4" destOrd="0" presId="urn:microsoft.com/office/officeart/2005/8/layout/StepDownProcess"/>
    <dgm:cxn modelId="{46CFE1F3-2B42-4894-941F-69C115A80585}" type="presParOf" srcId="{8F9F3F51-219F-4166-B76D-D866DFA1095E}" destId="{3D35D5F2-905D-487D-ACCF-EFA9520DC3A7}" srcOrd="0" destOrd="0" presId="urn:microsoft.com/office/officeart/2005/8/layout/StepDownProcess"/>
    <dgm:cxn modelId="{A58B32C7-19A3-4C3D-AD39-4345743C9CFF}" type="presParOf" srcId="{8F9F3F51-219F-4166-B76D-D866DFA1095E}" destId="{6C5313FD-9C76-48AC-B8B6-178BF219ED2E}" srcOrd="1" destOrd="0" presId="urn:microsoft.com/office/officeart/2005/8/layout/StepDownProcess"/>
    <dgm:cxn modelId="{BFA650C8-BC6A-44EB-BFE2-EDAA3DC7FF6C}" type="presParOf" srcId="{8F9F3F51-219F-4166-B76D-D866DFA1095E}" destId="{9D120529-314B-4140-9962-3B24067672F1}" srcOrd="2" destOrd="0" presId="urn:microsoft.com/office/officeart/2005/8/layout/StepDownProcess"/>
    <dgm:cxn modelId="{9969A6CA-DDBC-4A45-9779-FD1F4405F91D}" type="presParOf" srcId="{D92A5EB2-1F3D-47AC-8091-36344B594DE7}" destId="{C74BC861-1791-4348-BB50-95E4CC7A5E14}" srcOrd="5" destOrd="0" presId="urn:microsoft.com/office/officeart/2005/8/layout/StepDownProcess"/>
    <dgm:cxn modelId="{DD426734-EA72-40E2-923D-F4BD557E1323}" type="presParOf" srcId="{D92A5EB2-1F3D-47AC-8091-36344B594DE7}" destId="{D47DEA88-96F0-4A34-AB24-FFD36D113344}" srcOrd="6" destOrd="0" presId="urn:microsoft.com/office/officeart/2005/8/layout/StepDownProcess"/>
    <dgm:cxn modelId="{C4EF03EF-30F2-438A-ACAD-6512D73BB7D5}" type="presParOf" srcId="{D47DEA88-96F0-4A34-AB24-FFD36D113344}" destId="{40CD73A4-8C60-4F29-9EA8-AE1A236B3405}" srcOrd="0" destOrd="0" presId="urn:microsoft.com/office/officeart/2005/8/layout/StepDownProcess"/>
    <dgm:cxn modelId="{CDA041B6-31CA-4F6F-A874-AF486F170051}" type="presParOf" srcId="{D47DEA88-96F0-4A34-AB24-FFD36D113344}" destId="{249A79EB-3954-4BC6-84E4-121F9E55B474}" srcOrd="1" destOrd="0" presId="urn:microsoft.com/office/officeart/2005/8/layout/StepDownProcess"/>
    <dgm:cxn modelId="{AF8AF648-570D-4738-A632-4FEF5837D8E1}" type="presParOf" srcId="{D47DEA88-96F0-4A34-AB24-FFD36D113344}" destId="{C91F9F6F-47B9-4079-AFFB-43D976EABD37}" srcOrd="2" destOrd="0" presId="urn:microsoft.com/office/officeart/2005/8/layout/StepDownProcess"/>
    <dgm:cxn modelId="{43C22A59-A1F9-4674-A6FC-C57B60181624}" type="presParOf" srcId="{D92A5EB2-1F3D-47AC-8091-36344B594DE7}" destId="{2747F002-FE1C-4265-8FEF-05ECE8AD74B3}" srcOrd="7" destOrd="0" presId="urn:microsoft.com/office/officeart/2005/8/layout/StepDownProcess"/>
    <dgm:cxn modelId="{CE87DA93-BFF2-4C71-A629-A275AA5057A6}" type="presParOf" srcId="{D92A5EB2-1F3D-47AC-8091-36344B594DE7}" destId="{FE7C0899-54C4-4A09-BDFA-7D55F985AF2A}" srcOrd="8" destOrd="0" presId="urn:microsoft.com/office/officeart/2005/8/layout/StepDownProcess"/>
    <dgm:cxn modelId="{D54160DD-CFA1-4F28-A2D5-1D15EDAB3D8E}" type="presParOf" srcId="{FE7C0899-54C4-4A09-BDFA-7D55F985AF2A}" destId="{5A2997CE-C586-4C50-BD38-DCC1B12F78CA}" srcOrd="0" destOrd="0" presId="urn:microsoft.com/office/officeart/2005/8/layout/StepDownProcess"/>
    <dgm:cxn modelId="{322755B4-E1D3-4248-ACA1-F21087FCA4AA}" type="presParOf" srcId="{FE7C0899-54C4-4A09-BDFA-7D55F985AF2A}" destId="{B70C2303-6CE8-4BD9-B1F1-B9A8DC30678A}" srcOrd="1" destOrd="0" presId="urn:microsoft.com/office/officeart/2005/8/layout/StepDownProcess"/>
    <dgm:cxn modelId="{C6C689F9-A6C7-45AB-B267-3F0CB41B863E}" type="presParOf" srcId="{FE7C0899-54C4-4A09-BDFA-7D55F985AF2A}" destId="{C3F72657-F688-43A8-82E0-9E7F2A363984}" srcOrd="2" destOrd="0" presId="urn:microsoft.com/office/officeart/2005/8/layout/StepDownProcess"/>
    <dgm:cxn modelId="{653593A8-CDE6-42E0-BA96-F60C2CA47F9B}" type="presParOf" srcId="{D92A5EB2-1F3D-47AC-8091-36344B594DE7}" destId="{616504CE-442C-4470-8926-1C41BB32BC17}" srcOrd="9" destOrd="0" presId="urn:microsoft.com/office/officeart/2005/8/layout/StepDownProcess"/>
    <dgm:cxn modelId="{A4D8FA19-3245-4905-8C19-A20B25E03BA0}" type="presParOf" srcId="{D92A5EB2-1F3D-47AC-8091-36344B594DE7}" destId="{D94A8128-0BF0-4BCF-A9E1-F2860C117723}" srcOrd="10" destOrd="0" presId="urn:microsoft.com/office/officeart/2005/8/layout/StepDownProcess"/>
    <dgm:cxn modelId="{0112313C-34A3-45DB-81D3-86D294148169}" type="presParOf" srcId="{D94A8128-0BF0-4BCF-A9E1-F2860C117723}" destId="{FAEB3673-7DD9-4EAF-95EA-D38A7BA5F97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61B7E4-D3CD-4951-9F1B-C8D015786F7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4E0B5F1-567C-425C-B882-534A33D93968}">
      <dgm:prSet phldrT="[Texto]"/>
      <dgm:spPr/>
      <dgm:t>
        <a:bodyPr/>
        <a:lstStyle/>
        <a:p>
          <a:r>
            <a:rPr lang="pt-BR"/>
            <a:t>1 Seleção dos nós</a:t>
          </a:r>
        </a:p>
      </dgm:t>
    </dgm:pt>
    <dgm:pt modelId="{F8432683-3CBB-44D8-B157-CCE694E14A84}" type="parTrans" cxnId="{18492B1B-BEC9-4EF1-9B3D-217D2FB82565}">
      <dgm:prSet/>
      <dgm:spPr/>
      <dgm:t>
        <a:bodyPr/>
        <a:lstStyle/>
        <a:p>
          <a:endParaRPr lang="pt-BR"/>
        </a:p>
      </dgm:t>
    </dgm:pt>
    <dgm:pt modelId="{1B5C3188-DF1A-4CAC-95B7-8A567E26E4B9}" type="sibTrans" cxnId="{18492B1B-BEC9-4EF1-9B3D-217D2FB82565}">
      <dgm:prSet/>
      <dgm:spPr/>
      <dgm:t>
        <a:bodyPr/>
        <a:lstStyle/>
        <a:p>
          <a:endParaRPr lang="pt-BR"/>
        </a:p>
      </dgm:t>
    </dgm:pt>
    <dgm:pt modelId="{77C77BBD-903E-4611-B9F5-50E0342C4BFD}">
      <dgm:prSet phldrT="[Texto]"/>
      <dgm:spPr/>
      <dgm:t>
        <a:bodyPr/>
        <a:lstStyle/>
        <a:p>
          <a:r>
            <a:rPr lang="pt-BR"/>
            <a:t>2 Priorização dos nós</a:t>
          </a:r>
        </a:p>
      </dgm:t>
    </dgm:pt>
    <dgm:pt modelId="{6B418583-E6E2-4062-A82B-514852FF5776}" type="parTrans" cxnId="{3571381A-5F61-4359-A06C-9CB73CD29D33}">
      <dgm:prSet/>
      <dgm:spPr/>
      <dgm:t>
        <a:bodyPr/>
        <a:lstStyle/>
        <a:p>
          <a:endParaRPr lang="pt-BR"/>
        </a:p>
      </dgm:t>
    </dgm:pt>
    <dgm:pt modelId="{6F5E02A7-5978-4B90-B0C6-BB8DCDCB0535}" type="sibTrans" cxnId="{3571381A-5F61-4359-A06C-9CB73CD29D33}">
      <dgm:prSet/>
      <dgm:spPr/>
      <dgm:t>
        <a:bodyPr/>
        <a:lstStyle/>
        <a:p>
          <a:endParaRPr lang="pt-BR"/>
        </a:p>
      </dgm:t>
    </dgm:pt>
    <dgm:pt modelId="{F78F1373-40B3-4429-9B47-6FF6D79A4A4B}">
      <dgm:prSet phldrT="[Texto]"/>
      <dgm:spPr/>
      <dgm:t>
        <a:bodyPr/>
        <a:lstStyle/>
        <a:p>
          <a:r>
            <a:rPr lang="pt-BR" dirty="0"/>
            <a:t>3 Definição de uma rodada</a:t>
          </a:r>
        </a:p>
      </dgm:t>
    </dgm:pt>
    <dgm:pt modelId="{F280389E-ABD7-4511-9993-8BB50A9D68F5}" type="parTrans" cxnId="{D407CBD0-B69E-4335-95BB-F55424F82B97}">
      <dgm:prSet/>
      <dgm:spPr/>
      <dgm:t>
        <a:bodyPr/>
        <a:lstStyle/>
        <a:p>
          <a:endParaRPr lang="pt-BR"/>
        </a:p>
      </dgm:t>
    </dgm:pt>
    <dgm:pt modelId="{E87E24CB-7F6C-4746-BDEF-88D4DF0BC22F}" type="sibTrans" cxnId="{D407CBD0-B69E-4335-95BB-F55424F82B97}">
      <dgm:prSet/>
      <dgm:spPr/>
      <dgm:t>
        <a:bodyPr/>
        <a:lstStyle/>
        <a:p>
          <a:endParaRPr lang="pt-BR"/>
        </a:p>
      </dgm:t>
    </dgm:pt>
    <dgm:pt modelId="{238578A0-A63D-48EF-9224-726EF99BD7F7}">
      <dgm:prSet phldrT="[Texto]"/>
      <dgm:spPr/>
      <dgm:t>
        <a:bodyPr/>
        <a:lstStyle/>
        <a:p>
          <a:r>
            <a:rPr lang="pt-BR"/>
            <a:t>4 Seleção de perguntas</a:t>
          </a:r>
        </a:p>
      </dgm:t>
    </dgm:pt>
    <dgm:pt modelId="{90B40E23-57C1-4F46-95B3-98123852F8E6}" type="parTrans" cxnId="{C3E5E2FF-3533-4230-9B6E-FE4478B93AEF}">
      <dgm:prSet/>
      <dgm:spPr/>
      <dgm:t>
        <a:bodyPr/>
        <a:lstStyle/>
        <a:p>
          <a:endParaRPr lang="pt-BR"/>
        </a:p>
      </dgm:t>
    </dgm:pt>
    <dgm:pt modelId="{2D982758-9901-458C-A860-70480C1A1B79}" type="sibTrans" cxnId="{C3E5E2FF-3533-4230-9B6E-FE4478B93AEF}">
      <dgm:prSet/>
      <dgm:spPr/>
      <dgm:t>
        <a:bodyPr/>
        <a:lstStyle/>
        <a:p>
          <a:endParaRPr lang="pt-BR"/>
        </a:p>
      </dgm:t>
    </dgm:pt>
    <dgm:pt modelId="{F7731BBB-E9E0-45EE-A284-A35C1DDB3A53}">
      <dgm:prSet phldrT="[Texto]"/>
      <dgm:spPr/>
      <dgm:t>
        <a:bodyPr/>
        <a:lstStyle/>
        <a:p>
          <a:r>
            <a:rPr lang="pt-BR"/>
            <a:t>5 Analise da resposta</a:t>
          </a:r>
        </a:p>
      </dgm:t>
    </dgm:pt>
    <dgm:pt modelId="{F3ECDB46-E469-4B19-B88C-EF6D9326FE1D}" type="parTrans" cxnId="{710228B9-42BA-42F7-A1D2-9E80191F57AE}">
      <dgm:prSet/>
      <dgm:spPr/>
      <dgm:t>
        <a:bodyPr/>
        <a:lstStyle/>
        <a:p>
          <a:endParaRPr lang="pt-BR"/>
        </a:p>
      </dgm:t>
    </dgm:pt>
    <dgm:pt modelId="{D44B1DFA-D579-4D13-8D22-D69547A8FC11}" type="sibTrans" cxnId="{710228B9-42BA-42F7-A1D2-9E80191F57AE}">
      <dgm:prSet/>
      <dgm:spPr/>
      <dgm:t>
        <a:bodyPr/>
        <a:lstStyle/>
        <a:p>
          <a:endParaRPr lang="pt-BR"/>
        </a:p>
      </dgm:t>
    </dgm:pt>
    <dgm:pt modelId="{F53BAC45-913D-4C93-B50F-EF00EDD6625F}">
      <dgm:prSet phldrT="[Texto]"/>
      <dgm:spPr/>
      <dgm:t>
        <a:bodyPr/>
        <a:lstStyle/>
        <a:p>
          <a:r>
            <a:rPr lang="pt-BR"/>
            <a:t>6 Plano de estudos</a:t>
          </a:r>
        </a:p>
      </dgm:t>
    </dgm:pt>
    <dgm:pt modelId="{28EA21C3-9403-4F3E-8FCA-F0F1698E8C38}" type="parTrans" cxnId="{9B788AC3-1D4A-4C56-811C-1FA35376B426}">
      <dgm:prSet/>
      <dgm:spPr/>
      <dgm:t>
        <a:bodyPr/>
        <a:lstStyle/>
        <a:p>
          <a:endParaRPr lang="pt-BR"/>
        </a:p>
      </dgm:t>
    </dgm:pt>
    <dgm:pt modelId="{D3BC2045-5EB6-49CB-98B9-8C8EDBC740AA}" type="sibTrans" cxnId="{9B788AC3-1D4A-4C56-811C-1FA35376B426}">
      <dgm:prSet/>
      <dgm:spPr/>
      <dgm:t>
        <a:bodyPr/>
        <a:lstStyle/>
        <a:p>
          <a:endParaRPr lang="pt-BR"/>
        </a:p>
      </dgm:t>
    </dgm:pt>
    <dgm:pt modelId="{D92A5EB2-1F3D-47AC-8091-36344B594DE7}" type="pres">
      <dgm:prSet presAssocID="{CC61B7E4-D3CD-4951-9F1B-C8D015786F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4B7B9CA8-807C-4C11-BABC-2F83A0FF01E3}" type="pres">
      <dgm:prSet presAssocID="{F4E0B5F1-567C-425C-B882-534A33D93968}" presName="composite" presStyleCnt="0"/>
      <dgm:spPr/>
    </dgm:pt>
    <dgm:pt modelId="{2BA496A5-B25A-42F5-BC26-72A9D18191AA}" type="pres">
      <dgm:prSet presAssocID="{F4E0B5F1-567C-425C-B882-534A33D93968}" presName="bentUpArrow1" presStyleLbl="alignImgPlace1" presStyleIdx="0" presStyleCnt="5"/>
      <dgm:spPr>
        <a:solidFill>
          <a:schemeClr val="accent1">
            <a:lumMod val="60000"/>
            <a:lumOff val="40000"/>
          </a:schemeClr>
        </a:solidFill>
      </dgm:spPr>
    </dgm:pt>
    <dgm:pt modelId="{8ABC50F6-B908-4CEE-9318-C0B9DBDAE2F9}" type="pres">
      <dgm:prSet presAssocID="{F4E0B5F1-567C-425C-B882-534A33D93968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73B39F-3670-4384-8CD9-94D452E4A928}" type="pres">
      <dgm:prSet presAssocID="{F4E0B5F1-567C-425C-B882-534A33D9396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858C69-1ECD-41F1-81B9-48A9CD598869}" type="pres">
      <dgm:prSet presAssocID="{1B5C3188-DF1A-4CAC-95B7-8A567E26E4B9}" presName="sibTrans" presStyleCnt="0"/>
      <dgm:spPr/>
    </dgm:pt>
    <dgm:pt modelId="{AAF16B22-155D-4E38-B680-C3610B8D6679}" type="pres">
      <dgm:prSet presAssocID="{77C77BBD-903E-4611-B9F5-50E0342C4BFD}" presName="composite" presStyleCnt="0"/>
      <dgm:spPr/>
    </dgm:pt>
    <dgm:pt modelId="{FE456B89-37C2-400E-B320-91CE9CCEEA36}" type="pres">
      <dgm:prSet presAssocID="{77C77BBD-903E-4611-B9F5-50E0342C4BFD}" presName="bentUpArrow1" presStyleLbl="alignImgPlace1" presStyleIdx="1" presStyleCnt="5"/>
      <dgm:spPr>
        <a:solidFill>
          <a:schemeClr val="accent1">
            <a:lumMod val="60000"/>
            <a:lumOff val="40000"/>
          </a:schemeClr>
        </a:solidFill>
      </dgm:spPr>
    </dgm:pt>
    <dgm:pt modelId="{A1484C4E-224A-46ED-B814-3A4A6596BD86}" type="pres">
      <dgm:prSet presAssocID="{77C77BBD-903E-4611-B9F5-50E0342C4BFD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551368-DA05-4371-BBFF-5C06657F8DFD}" type="pres">
      <dgm:prSet presAssocID="{77C77BBD-903E-4611-B9F5-50E0342C4BFD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9D64E4-1D65-4E9E-8FD6-176FB7801DAB}" type="pres">
      <dgm:prSet presAssocID="{6F5E02A7-5978-4B90-B0C6-BB8DCDCB0535}" presName="sibTrans" presStyleCnt="0"/>
      <dgm:spPr/>
    </dgm:pt>
    <dgm:pt modelId="{8F9F3F51-219F-4166-B76D-D866DFA1095E}" type="pres">
      <dgm:prSet presAssocID="{F78F1373-40B3-4429-9B47-6FF6D79A4A4B}" presName="composite" presStyleCnt="0"/>
      <dgm:spPr/>
    </dgm:pt>
    <dgm:pt modelId="{3D35D5F2-905D-487D-ACCF-EFA9520DC3A7}" type="pres">
      <dgm:prSet presAssocID="{F78F1373-40B3-4429-9B47-6FF6D79A4A4B}" presName="bentUpArrow1" presStyleLbl="alignImgPlace1" presStyleIdx="2" presStyleCnt="5"/>
      <dgm:spPr>
        <a:solidFill>
          <a:schemeClr val="accent1">
            <a:lumMod val="60000"/>
            <a:lumOff val="40000"/>
          </a:schemeClr>
        </a:solidFill>
      </dgm:spPr>
    </dgm:pt>
    <dgm:pt modelId="{6C5313FD-9C76-48AC-B8B6-178BF219ED2E}" type="pres">
      <dgm:prSet presAssocID="{F78F1373-40B3-4429-9B47-6FF6D79A4A4B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120529-314B-4140-9962-3B24067672F1}" type="pres">
      <dgm:prSet presAssocID="{F78F1373-40B3-4429-9B47-6FF6D79A4A4B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4BC861-1791-4348-BB50-95E4CC7A5E14}" type="pres">
      <dgm:prSet presAssocID="{E87E24CB-7F6C-4746-BDEF-88D4DF0BC22F}" presName="sibTrans" presStyleCnt="0"/>
      <dgm:spPr/>
    </dgm:pt>
    <dgm:pt modelId="{D47DEA88-96F0-4A34-AB24-FFD36D113344}" type="pres">
      <dgm:prSet presAssocID="{238578A0-A63D-48EF-9224-726EF99BD7F7}" presName="composite" presStyleCnt="0"/>
      <dgm:spPr/>
    </dgm:pt>
    <dgm:pt modelId="{40CD73A4-8C60-4F29-9EA8-AE1A236B3405}" type="pres">
      <dgm:prSet presAssocID="{238578A0-A63D-48EF-9224-726EF99BD7F7}" presName="bentUpArrow1" presStyleLbl="alignImgPlace1" presStyleIdx="3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249A79EB-3954-4BC6-84E4-121F9E55B474}" type="pres">
      <dgm:prSet presAssocID="{238578A0-A63D-48EF-9224-726EF99BD7F7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1F9F6F-47B9-4079-AFFB-43D976EABD37}" type="pres">
      <dgm:prSet presAssocID="{238578A0-A63D-48EF-9224-726EF99BD7F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47F002-FE1C-4265-8FEF-05ECE8AD74B3}" type="pres">
      <dgm:prSet presAssocID="{2D982758-9901-458C-A860-70480C1A1B79}" presName="sibTrans" presStyleCnt="0"/>
      <dgm:spPr/>
    </dgm:pt>
    <dgm:pt modelId="{FE7C0899-54C4-4A09-BDFA-7D55F985AF2A}" type="pres">
      <dgm:prSet presAssocID="{F7731BBB-E9E0-45EE-A284-A35C1DDB3A53}" presName="composite" presStyleCnt="0"/>
      <dgm:spPr/>
    </dgm:pt>
    <dgm:pt modelId="{5A2997CE-C586-4C50-BD38-DCC1B12F78CA}" type="pres">
      <dgm:prSet presAssocID="{F7731BBB-E9E0-45EE-A284-A35C1DDB3A53}" presName="bentUpArrow1" presStyleLbl="alignImgPlace1" presStyleIdx="4" presStyleCnt="5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pt-BR"/>
        </a:p>
      </dgm:t>
    </dgm:pt>
    <dgm:pt modelId="{B70C2303-6CE8-4BD9-B1F1-B9A8DC30678A}" type="pres">
      <dgm:prSet presAssocID="{F7731BBB-E9E0-45EE-A284-A35C1DDB3A5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F72657-F688-43A8-82E0-9E7F2A363984}" type="pres">
      <dgm:prSet presAssocID="{F7731BBB-E9E0-45EE-A284-A35C1DDB3A53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16504CE-442C-4470-8926-1C41BB32BC17}" type="pres">
      <dgm:prSet presAssocID="{D44B1DFA-D579-4D13-8D22-D69547A8FC11}" presName="sibTrans" presStyleCnt="0"/>
      <dgm:spPr/>
    </dgm:pt>
    <dgm:pt modelId="{D94A8128-0BF0-4BCF-A9E1-F2860C117723}" type="pres">
      <dgm:prSet presAssocID="{F53BAC45-913D-4C93-B50F-EF00EDD6625F}" presName="composite" presStyleCnt="0"/>
      <dgm:spPr/>
    </dgm:pt>
    <dgm:pt modelId="{FAEB3673-7DD9-4EAF-95EA-D38A7BA5F973}" type="pres">
      <dgm:prSet presAssocID="{F53BAC45-913D-4C93-B50F-EF00EDD6625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B788AC3-1D4A-4C56-811C-1FA35376B426}" srcId="{CC61B7E4-D3CD-4951-9F1B-C8D015786F7E}" destId="{F53BAC45-913D-4C93-B50F-EF00EDD6625F}" srcOrd="5" destOrd="0" parTransId="{28EA21C3-9403-4F3E-8FCA-F0F1698E8C38}" sibTransId="{D3BC2045-5EB6-49CB-98B9-8C8EDBC740AA}"/>
    <dgm:cxn modelId="{18492B1B-BEC9-4EF1-9B3D-217D2FB82565}" srcId="{CC61B7E4-D3CD-4951-9F1B-C8D015786F7E}" destId="{F4E0B5F1-567C-425C-B882-534A33D93968}" srcOrd="0" destOrd="0" parTransId="{F8432683-3CBB-44D8-B157-CCE694E14A84}" sibTransId="{1B5C3188-DF1A-4CAC-95B7-8A567E26E4B9}"/>
    <dgm:cxn modelId="{710228B9-42BA-42F7-A1D2-9E80191F57AE}" srcId="{CC61B7E4-D3CD-4951-9F1B-C8D015786F7E}" destId="{F7731BBB-E9E0-45EE-A284-A35C1DDB3A53}" srcOrd="4" destOrd="0" parTransId="{F3ECDB46-E469-4B19-B88C-EF6D9326FE1D}" sibTransId="{D44B1DFA-D579-4D13-8D22-D69547A8FC11}"/>
    <dgm:cxn modelId="{042F6CB8-5843-448C-A732-A4293DB916E2}" type="presOf" srcId="{CC61B7E4-D3CD-4951-9F1B-C8D015786F7E}" destId="{D92A5EB2-1F3D-47AC-8091-36344B594DE7}" srcOrd="0" destOrd="0" presId="urn:microsoft.com/office/officeart/2005/8/layout/StepDownProcess"/>
    <dgm:cxn modelId="{92B72CBF-F7AE-4430-B2C9-AB8E8EC72201}" type="presOf" srcId="{F4E0B5F1-567C-425C-B882-534A33D93968}" destId="{8ABC50F6-B908-4CEE-9318-C0B9DBDAE2F9}" srcOrd="0" destOrd="0" presId="urn:microsoft.com/office/officeart/2005/8/layout/StepDownProcess"/>
    <dgm:cxn modelId="{D407CBD0-B69E-4335-95BB-F55424F82B97}" srcId="{CC61B7E4-D3CD-4951-9F1B-C8D015786F7E}" destId="{F78F1373-40B3-4429-9B47-6FF6D79A4A4B}" srcOrd="2" destOrd="0" parTransId="{F280389E-ABD7-4511-9993-8BB50A9D68F5}" sibTransId="{E87E24CB-7F6C-4746-BDEF-88D4DF0BC22F}"/>
    <dgm:cxn modelId="{3571381A-5F61-4359-A06C-9CB73CD29D33}" srcId="{CC61B7E4-D3CD-4951-9F1B-C8D015786F7E}" destId="{77C77BBD-903E-4611-B9F5-50E0342C4BFD}" srcOrd="1" destOrd="0" parTransId="{6B418583-E6E2-4062-A82B-514852FF5776}" sibTransId="{6F5E02A7-5978-4B90-B0C6-BB8DCDCB0535}"/>
    <dgm:cxn modelId="{C3E5E2FF-3533-4230-9B6E-FE4478B93AEF}" srcId="{CC61B7E4-D3CD-4951-9F1B-C8D015786F7E}" destId="{238578A0-A63D-48EF-9224-726EF99BD7F7}" srcOrd="3" destOrd="0" parTransId="{90B40E23-57C1-4F46-95B3-98123852F8E6}" sibTransId="{2D982758-9901-458C-A860-70480C1A1B79}"/>
    <dgm:cxn modelId="{EC8CF98D-8BE7-4327-B84F-C28B0B699E70}" type="presOf" srcId="{F53BAC45-913D-4C93-B50F-EF00EDD6625F}" destId="{FAEB3673-7DD9-4EAF-95EA-D38A7BA5F973}" srcOrd="0" destOrd="0" presId="urn:microsoft.com/office/officeart/2005/8/layout/StepDownProcess"/>
    <dgm:cxn modelId="{FF747AF5-9525-467A-B32D-049609394285}" type="presOf" srcId="{77C77BBD-903E-4611-B9F5-50E0342C4BFD}" destId="{A1484C4E-224A-46ED-B814-3A4A6596BD86}" srcOrd="0" destOrd="0" presId="urn:microsoft.com/office/officeart/2005/8/layout/StepDownProcess"/>
    <dgm:cxn modelId="{712467A8-98A1-476E-A6A6-4F774972ADFD}" type="presOf" srcId="{238578A0-A63D-48EF-9224-726EF99BD7F7}" destId="{249A79EB-3954-4BC6-84E4-121F9E55B474}" srcOrd="0" destOrd="0" presId="urn:microsoft.com/office/officeart/2005/8/layout/StepDownProcess"/>
    <dgm:cxn modelId="{4FFFA380-324F-4462-BC50-B825CF69C0E2}" type="presOf" srcId="{F78F1373-40B3-4429-9B47-6FF6D79A4A4B}" destId="{6C5313FD-9C76-48AC-B8B6-178BF219ED2E}" srcOrd="0" destOrd="0" presId="urn:microsoft.com/office/officeart/2005/8/layout/StepDownProcess"/>
    <dgm:cxn modelId="{EBF6648E-7681-4971-AEAF-E9AEC09CFE8F}" type="presOf" srcId="{F7731BBB-E9E0-45EE-A284-A35C1DDB3A53}" destId="{B70C2303-6CE8-4BD9-B1F1-B9A8DC30678A}" srcOrd="0" destOrd="0" presId="urn:microsoft.com/office/officeart/2005/8/layout/StepDownProcess"/>
    <dgm:cxn modelId="{0F68A761-FE8D-44EA-9449-324136AB6FA7}" type="presParOf" srcId="{D92A5EB2-1F3D-47AC-8091-36344B594DE7}" destId="{4B7B9CA8-807C-4C11-BABC-2F83A0FF01E3}" srcOrd="0" destOrd="0" presId="urn:microsoft.com/office/officeart/2005/8/layout/StepDownProcess"/>
    <dgm:cxn modelId="{B82AAC92-3F9E-4AB0-8F96-D5D8E78A340C}" type="presParOf" srcId="{4B7B9CA8-807C-4C11-BABC-2F83A0FF01E3}" destId="{2BA496A5-B25A-42F5-BC26-72A9D18191AA}" srcOrd="0" destOrd="0" presId="urn:microsoft.com/office/officeart/2005/8/layout/StepDownProcess"/>
    <dgm:cxn modelId="{0E5CC250-C19A-4CA5-83FE-C317721DB281}" type="presParOf" srcId="{4B7B9CA8-807C-4C11-BABC-2F83A0FF01E3}" destId="{8ABC50F6-B908-4CEE-9318-C0B9DBDAE2F9}" srcOrd="1" destOrd="0" presId="urn:microsoft.com/office/officeart/2005/8/layout/StepDownProcess"/>
    <dgm:cxn modelId="{C96971CF-CA96-45CF-90F3-02B5541ACC73}" type="presParOf" srcId="{4B7B9CA8-807C-4C11-BABC-2F83A0FF01E3}" destId="{3373B39F-3670-4384-8CD9-94D452E4A928}" srcOrd="2" destOrd="0" presId="urn:microsoft.com/office/officeart/2005/8/layout/StepDownProcess"/>
    <dgm:cxn modelId="{BBF26196-5067-4D61-9080-73970250E14D}" type="presParOf" srcId="{D92A5EB2-1F3D-47AC-8091-36344B594DE7}" destId="{95858C69-1ECD-41F1-81B9-48A9CD598869}" srcOrd="1" destOrd="0" presId="urn:microsoft.com/office/officeart/2005/8/layout/StepDownProcess"/>
    <dgm:cxn modelId="{350A5671-0877-42C5-A1A1-61A614C20271}" type="presParOf" srcId="{D92A5EB2-1F3D-47AC-8091-36344B594DE7}" destId="{AAF16B22-155D-4E38-B680-C3610B8D6679}" srcOrd="2" destOrd="0" presId="urn:microsoft.com/office/officeart/2005/8/layout/StepDownProcess"/>
    <dgm:cxn modelId="{92859A5A-4D58-41A4-A63B-70BD146F5550}" type="presParOf" srcId="{AAF16B22-155D-4E38-B680-C3610B8D6679}" destId="{FE456B89-37C2-400E-B320-91CE9CCEEA36}" srcOrd="0" destOrd="0" presId="urn:microsoft.com/office/officeart/2005/8/layout/StepDownProcess"/>
    <dgm:cxn modelId="{B056EE23-3DC1-48B8-B9F0-E53CD2D306A6}" type="presParOf" srcId="{AAF16B22-155D-4E38-B680-C3610B8D6679}" destId="{A1484C4E-224A-46ED-B814-3A4A6596BD86}" srcOrd="1" destOrd="0" presId="urn:microsoft.com/office/officeart/2005/8/layout/StepDownProcess"/>
    <dgm:cxn modelId="{AAC1F677-EB64-4405-8552-2728F4D04F19}" type="presParOf" srcId="{AAF16B22-155D-4E38-B680-C3610B8D6679}" destId="{88551368-DA05-4371-BBFF-5C06657F8DFD}" srcOrd="2" destOrd="0" presId="urn:microsoft.com/office/officeart/2005/8/layout/StepDownProcess"/>
    <dgm:cxn modelId="{C8CEB5CF-FF48-4377-92CB-0579C32F4C43}" type="presParOf" srcId="{D92A5EB2-1F3D-47AC-8091-36344B594DE7}" destId="{939D64E4-1D65-4E9E-8FD6-176FB7801DAB}" srcOrd="3" destOrd="0" presId="urn:microsoft.com/office/officeart/2005/8/layout/StepDownProcess"/>
    <dgm:cxn modelId="{C8D8DC42-E2D7-468E-BDB8-4257E371971C}" type="presParOf" srcId="{D92A5EB2-1F3D-47AC-8091-36344B594DE7}" destId="{8F9F3F51-219F-4166-B76D-D866DFA1095E}" srcOrd="4" destOrd="0" presId="urn:microsoft.com/office/officeart/2005/8/layout/StepDownProcess"/>
    <dgm:cxn modelId="{EFFA0A2D-1EFC-45BC-AE7A-5F2B1314B710}" type="presParOf" srcId="{8F9F3F51-219F-4166-B76D-D866DFA1095E}" destId="{3D35D5F2-905D-487D-ACCF-EFA9520DC3A7}" srcOrd="0" destOrd="0" presId="urn:microsoft.com/office/officeart/2005/8/layout/StepDownProcess"/>
    <dgm:cxn modelId="{BBEBB492-E9ED-426C-8C5E-37E9734F0FEE}" type="presParOf" srcId="{8F9F3F51-219F-4166-B76D-D866DFA1095E}" destId="{6C5313FD-9C76-48AC-B8B6-178BF219ED2E}" srcOrd="1" destOrd="0" presId="urn:microsoft.com/office/officeart/2005/8/layout/StepDownProcess"/>
    <dgm:cxn modelId="{5BB136E0-0E9D-4F9C-9A3C-048B026FAA0C}" type="presParOf" srcId="{8F9F3F51-219F-4166-B76D-D866DFA1095E}" destId="{9D120529-314B-4140-9962-3B24067672F1}" srcOrd="2" destOrd="0" presId="urn:microsoft.com/office/officeart/2005/8/layout/StepDownProcess"/>
    <dgm:cxn modelId="{963CD843-C0DB-4603-9006-F1E6AC9E18B3}" type="presParOf" srcId="{D92A5EB2-1F3D-47AC-8091-36344B594DE7}" destId="{C74BC861-1791-4348-BB50-95E4CC7A5E14}" srcOrd="5" destOrd="0" presId="urn:microsoft.com/office/officeart/2005/8/layout/StepDownProcess"/>
    <dgm:cxn modelId="{32E02959-EE9E-4318-9551-57E1EF1F1C0A}" type="presParOf" srcId="{D92A5EB2-1F3D-47AC-8091-36344B594DE7}" destId="{D47DEA88-96F0-4A34-AB24-FFD36D113344}" srcOrd="6" destOrd="0" presId="urn:microsoft.com/office/officeart/2005/8/layout/StepDownProcess"/>
    <dgm:cxn modelId="{9459D1D1-D54E-4D71-8102-688F1F3C9488}" type="presParOf" srcId="{D47DEA88-96F0-4A34-AB24-FFD36D113344}" destId="{40CD73A4-8C60-4F29-9EA8-AE1A236B3405}" srcOrd="0" destOrd="0" presId="urn:microsoft.com/office/officeart/2005/8/layout/StepDownProcess"/>
    <dgm:cxn modelId="{914D3B70-C156-4BF7-8FC3-0FD1C8990AD9}" type="presParOf" srcId="{D47DEA88-96F0-4A34-AB24-FFD36D113344}" destId="{249A79EB-3954-4BC6-84E4-121F9E55B474}" srcOrd="1" destOrd="0" presId="urn:microsoft.com/office/officeart/2005/8/layout/StepDownProcess"/>
    <dgm:cxn modelId="{5F119E4A-792A-489F-9FBC-3E17E25B6BCD}" type="presParOf" srcId="{D47DEA88-96F0-4A34-AB24-FFD36D113344}" destId="{C91F9F6F-47B9-4079-AFFB-43D976EABD37}" srcOrd="2" destOrd="0" presId="urn:microsoft.com/office/officeart/2005/8/layout/StepDownProcess"/>
    <dgm:cxn modelId="{C93393C7-D4D9-4489-AC1F-510921168276}" type="presParOf" srcId="{D92A5EB2-1F3D-47AC-8091-36344B594DE7}" destId="{2747F002-FE1C-4265-8FEF-05ECE8AD74B3}" srcOrd="7" destOrd="0" presId="urn:microsoft.com/office/officeart/2005/8/layout/StepDownProcess"/>
    <dgm:cxn modelId="{0A832434-E51F-4C57-A0D1-C9878BF848E8}" type="presParOf" srcId="{D92A5EB2-1F3D-47AC-8091-36344B594DE7}" destId="{FE7C0899-54C4-4A09-BDFA-7D55F985AF2A}" srcOrd="8" destOrd="0" presId="urn:microsoft.com/office/officeart/2005/8/layout/StepDownProcess"/>
    <dgm:cxn modelId="{89C74418-D78D-47F2-BB90-F3104A4EC5C8}" type="presParOf" srcId="{FE7C0899-54C4-4A09-BDFA-7D55F985AF2A}" destId="{5A2997CE-C586-4C50-BD38-DCC1B12F78CA}" srcOrd="0" destOrd="0" presId="urn:microsoft.com/office/officeart/2005/8/layout/StepDownProcess"/>
    <dgm:cxn modelId="{1AD2A278-7150-41B1-AB05-E0A5DC150B74}" type="presParOf" srcId="{FE7C0899-54C4-4A09-BDFA-7D55F985AF2A}" destId="{B70C2303-6CE8-4BD9-B1F1-B9A8DC30678A}" srcOrd="1" destOrd="0" presId="urn:microsoft.com/office/officeart/2005/8/layout/StepDownProcess"/>
    <dgm:cxn modelId="{D6266490-BBB0-4B0D-BD7D-EE781C632575}" type="presParOf" srcId="{FE7C0899-54C4-4A09-BDFA-7D55F985AF2A}" destId="{C3F72657-F688-43A8-82E0-9E7F2A363984}" srcOrd="2" destOrd="0" presId="urn:microsoft.com/office/officeart/2005/8/layout/StepDownProcess"/>
    <dgm:cxn modelId="{83D49D8A-4C60-4A34-B7B0-60EA8C0C6CE2}" type="presParOf" srcId="{D92A5EB2-1F3D-47AC-8091-36344B594DE7}" destId="{616504CE-442C-4470-8926-1C41BB32BC17}" srcOrd="9" destOrd="0" presId="urn:microsoft.com/office/officeart/2005/8/layout/StepDownProcess"/>
    <dgm:cxn modelId="{A74CCCF0-09E6-4232-97D1-95C63728724A}" type="presParOf" srcId="{D92A5EB2-1F3D-47AC-8091-36344B594DE7}" destId="{D94A8128-0BF0-4BCF-A9E1-F2860C117723}" srcOrd="10" destOrd="0" presId="urn:microsoft.com/office/officeart/2005/8/layout/StepDownProcess"/>
    <dgm:cxn modelId="{158BE125-C0C6-43A1-8952-307C8405331B}" type="presParOf" srcId="{D94A8128-0BF0-4BCF-A9E1-F2860C117723}" destId="{FAEB3673-7DD9-4EAF-95EA-D38A7BA5F97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34E53-BB6F-4D83-9273-8FC48B436182}">
      <dsp:nvSpPr>
        <dsp:cNvPr id="0" name=""/>
        <dsp:cNvSpPr/>
      </dsp:nvSpPr>
      <dsp:spPr>
        <a:xfrm>
          <a:off x="3248605" y="1442021"/>
          <a:ext cx="1697772" cy="29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27"/>
              </a:lnTo>
              <a:lnTo>
                <a:pt x="1697772" y="147327"/>
              </a:lnTo>
              <a:lnTo>
                <a:pt x="1697772" y="2946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AB108-FA8C-4068-A1E2-6ACE8BC6A8D4}">
      <dsp:nvSpPr>
        <dsp:cNvPr id="0" name=""/>
        <dsp:cNvSpPr/>
      </dsp:nvSpPr>
      <dsp:spPr>
        <a:xfrm>
          <a:off x="3202885" y="1442021"/>
          <a:ext cx="91440" cy="294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6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5C80A-C2C3-4BDE-98EB-8E1D35A1EC0B}">
      <dsp:nvSpPr>
        <dsp:cNvPr id="0" name=""/>
        <dsp:cNvSpPr/>
      </dsp:nvSpPr>
      <dsp:spPr>
        <a:xfrm>
          <a:off x="1550833" y="2438235"/>
          <a:ext cx="848886" cy="29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27"/>
              </a:lnTo>
              <a:lnTo>
                <a:pt x="848886" y="147327"/>
              </a:lnTo>
              <a:lnTo>
                <a:pt x="848886" y="29465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0BB1F-979E-41CE-AB11-F4515A778286}">
      <dsp:nvSpPr>
        <dsp:cNvPr id="0" name=""/>
        <dsp:cNvSpPr/>
      </dsp:nvSpPr>
      <dsp:spPr>
        <a:xfrm>
          <a:off x="701946" y="2438235"/>
          <a:ext cx="848886" cy="294654"/>
        </a:xfrm>
        <a:custGeom>
          <a:avLst/>
          <a:gdLst/>
          <a:ahLst/>
          <a:cxnLst/>
          <a:rect l="0" t="0" r="0" b="0"/>
          <a:pathLst>
            <a:path>
              <a:moveTo>
                <a:pt x="848886" y="0"/>
              </a:moveTo>
              <a:lnTo>
                <a:pt x="848886" y="147327"/>
              </a:lnTo>
              <a:lnTo>
                <a:pt x="0" y="147327"/>
              </a:lnTo>
              <a:lnTo>
                <a:pt x="0" y="29465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67F74-C6D1-4657-8C16-6049B565169A}">
      <dsp:nvSpPr>
        <dsp:cNvPr id="0" name=""/>
        <dsp:cNvSpPr/>
      </dsp:nvSpPr>
      <dsp:spPr>
        <a:xfrm>
          <a:off x="1550833" y="1442021"/>
          <a:ext cx="1697772" cy="294654"/>
        </a:xfrm>
        <a:custGeom>
          <a:avLst/>
          <a:gdLst/>
          <a:ahLst/>
          <a:cxnLst/>
          <a:rect l="0" t="0" r="0" b="0"/>
          <a:pathLst>
            <a:path>
              <a:moveTo>
                <a:pt x="1697772" y="0"/>
              </a:moveTo>
              <a:lnTo>
                <a:pt x="1697772" y="147327"/>
              </a:lnTo>
              <a:lnTo>
                <a:pt x="0" y="147327"/>
              </a:lnTo>
              <a:lnTo>
                <a:pt x="0" y="29465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DAECA-A864-4806-9D9C-7B2BD1C244A4}">
      <dsp:nvSpPr>
        <dsp:cNvPr id="0" name=""/>
        <dsp:cNvSpPr/>
      </dsp:nvSpPr>
      <dsp:spPr>
        <a:xfrm>
          <a:off x="2547046" y="740462"/>
          <a:ext cx="1403117" cy="7015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R="0"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baseline="0" dirty="0" smtClean="0">
              <a:latin typeface="Calibri"/>
            </a:rPr>
            <a:t>Matemática e suas Tecnologias</a:t>
          </a:r>
          <a:endParaRPr lang="pt-BR" sz="800" kern="1200" dirty="0" smtClean="0"/>
        </a:p>
      </dsp:txBody>
      <dsp:txXfrm>
        <a:off x="2547046" y="740462"/>
        <a:ext cx="1403117" cy="701558"/>
      </dsp:txXfrm>
    </dsp:sp>
    <dsp:sp modelId="{1CFEC292-3C9C-41B5-BC3B-F303CF0B023A}">
      <dsp:nvSpPr>
        <dsp:cNvPr id="0" name=""/>
        <dsp:cNvSpPr/>
      </dsp:nvSpPr>
      <dsp:spPr>
        <a:xfrm>
          <a:off x="849274" y="1736676"/>
          <a:ext cx="1403117" cy="7015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R="0"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baseline="0" dirty="0" smtClean="0">
              <a:latin typeface="Calibri"/>
            </a:rPr>
            <a:t>Construir significados para os números naturais, inteiros, racionais e reais. </a:t>
          </a:r>
          <a:endParaRPr lang="pt-BR" sz="800" kern="1200" dirty="0" smtClean="0"/>
        </a:p>
      </dsp:txBody>
      <dsp:txXfrm>
        <a:off x="849274" y="1736676"/>
        <a:ext cx="1403117" cy="701558"/>
      </dsp:txXfrm>
    </dsp:sp>
    <dsp:sp modelId="{1412D9F3-115E-43F9-92AD-D474B4D9392D}">
      <dsp:nvSpPr>
        <dsp:cNvPr id="0" name=""/>
        <dsp:cNvSpPr/>
      </dsp:nvSpPr>
      <dsp:spPr>
        <a:xfrm>
          <a:off x="387" y="2732890"/>
          <a:ext cx="1403117" cy="7015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R="0"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baseline="0" smtClean="0">
              <a:latin typeface="Calibri"/>
            </a:rPr>
            <a:t>Reconhecer, no contexto social, diferentes significados e representações dos números e </a:t>
          </a:r>
        </a:p>
        <a:p>
          <a:pPr marR="0"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baseline="0" smtClean="0">
              <a:latin typeface="Calibri"/>
            </a:rPr>
            <a:t>operações – naturais, inteiros, racionais ou reais.</a:t>
          </a:r>
          <a:endParaRPr lang="pt-BR" sz="800" kern="1200" smtClean="0"/>
        </a:p>
      </dsp:txBody>
      <dsp:txXfrm>
        <a:off x="387" y="2732890"/>
        <a:ext cx="1403117" cy="701558"/>
      </dsp:txXfrm>
    </dsp:sp>
    <dsp:sp modelId="{237BC2B5-A483-46F3-811A-5EC52D981172}">
      <dsp:nvSpPr>
        <dsp:cNvPr id="0" name=""/>
        <dsp:cNvSpPr/>
      </dsp:nvSpPr>
      <dsp:spPr>
        <a:xfrm>
          <a:off x="1698160" y="2732890"/>
          <a:ext cx="1403117" cy="7015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R="0"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baseline="0" dirty="0" smtClean="0">
              <a:latin typeface="Calibri"/>
            </a:rPr>
            <a:t> Resolver situação-problema envolvendo conhecimentos numéricos. </a:t>
          </a:r>
          <a:endParaRPr lang="pt-BR" sz="800" kern="1200" dirty="0" smtClean="0"/>
        </a:p>
      </dsp:txBody>
      <dsp:txXfrm>
        <a:off x="1698160" y="2732890"/>
        <a:ext cx="1403117" cy="701558"/>
      </dsp:txXfrm>
    </dsp:sp>
    <dsp:sp modelId="{559CF4A3-8910-448F-AE01-69F0C68FC0C5}">
      <dsp:nvSpPr>
        <dsp:cNvPr id="0" name=""/>
        <dsp:cNvSpPr/>
      </dsp:nvSpPr>
      <dsp:spPr>
        <a:xfrm>
          <a:off x="2547046" y="1736676"/>
          <a:ext cx="1403117" cy="7015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R="0"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baseline="0" smtClean="0">
              <a:latin typeface="Calibri"/>
            </a:rPr>
            <a:t>Utilizar o conhecimento geométrico para realizar a leitura e a representação da realidade e agir sobre ela. </a:t>
          </a:r>
          <a:endParaRPr lang="pt-BR" sz="800" kern="1200" smtClean="0"/>
        </a:p>
      </dsp:txBody>
      <dsp:txXfrm>
        <a:off x="2547046" y="1736676"/>
        <a:ext cx="1403117" cy="701558"/>
      </dsp:txXfrm>
    </dsp:sp>
    <dsp:sp modelId="{B4AAE063-79BE-402D-A239-71F29257E888}">
      <dsp:nvSpPr>
        <dsp:cNvPr id="0" name=""/>
        <dsp:cNvSpPr/>
      </dsp:nvSpPr>
      <dsp:spPr>
        <a:xfrm>
          <a:off x="4244819" y="1736676"/>
          <a:ext cx="1403117" cy="7015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R="0"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baseline="0" dirty="0" smtClean="0">
              <a:latin typeface="Calibri"/>
            </a:rPr>
            <a:t>Construir noções de grandezas e medidas para a compreensão da realidade e a solução de problemas do cotidiano.</a:t>
          </a:r>
          <a:endParaRPr lang="pt-BR" sz="800" kern="1200" dirty="0" smtClean="0"/>
        </a:p>
      </dsp:txBody>
      <dsp:txXfrm>
        <a:off x="4244819" y="1736676"/>
        <a:ext cx="1403117" cy="7015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496A5-B25A-42F5-BC26-72A9D18191AA}">
      <dsp:nvSpPr>
        <dsp:cNvPr id="0" name=""/>
        <dsp:cNvSpPr/>
      </dsp:nvSpPr>
      <dsp:spPr>
        <a:xfrm rot="5400000">
          <a:off x="569503" y="715764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C50F6-B908-4CEE-9318-C0B9DBDAE2F9}">
      <dsp:nvSpPr>
        <dsp:cNvPr id="0" name=""/>
        <dsp:cNvSpPr/>
      </dsp:nvSpPr>
      <dsp:spPr>
        <a:xfrm>
          <a:off x="406270" y="32791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1 Seleção dos nós</a:t>
          </a:r>
        </a:p>
      </dsp:txBody>
      <dsp:txXfrm>
        <a:off x="441716" y="68237"/>
        <a:ext cx="966279" cy="655094"/>
      </dsp:txXfrm>
    </dsp:sp>
    <dsp:sp modelId="{3373B39F-3670-4384-8CD9-94D452E4A928}">
      <dsp:nvSpPr>
        <dsp:cNvPr id="0" name=""/>
        <dsp:cNvSpPr/>
      </dsp:nvSpPr>
      <dsp:spPr>
        <a:xfrm>
          <a:off x="1443442" y="102030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56B89-37C2-400E-B320-91CE9CCEEA36}">
      <dsp:nvSpPr>
        <dsp:cNvPr id="0" name=""/>
        <dsp:cNvSpPr/>
      </dsp:nvSpPr>
      <dsp:spPr>
        <a:xfrm rot="5400000">
          <a:off x="1429428" y="1531286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4C4E-224A-46ED-B814-3A4A6596BD86}">
      <dsp:nvSpPr>
        <dsp:cNvPr id="0" name=""/>
        <dsp:cNvSpPr/>
      </dsp:nvSpPr>
      <dsp:spPr>
        <a:xfrm>
          <a:off x="1266196" y="848313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2 Priorização dos nós</a:t>
          </a:r>
        </a:p>
      </dsp:txBody>
      <dsp:txXfrm>
        <a:off x="1301642" y="883759"/>
        <a:ext cx="966279" cy="655094"/>
      </dsp:txXfrm>
    </dsp:sp>
    <dsp:sp modelId="{88551368-DA05-4371-BBFF-5C06657F8DFD}">
      <dsp:nvSpPr>
        <dsp:cNvPr id="0" name=""/>
        <dsp:cNvSpPr/>
      </dsp:nvSpPr>
      <dsp:spPr>
        <a:xfrm>
          <a:off x="2303367" y="917552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5F2-905D-487D-ACCF-EFA9520DC3A7}">
      <dsp:nvSpPr>
        <dsp:cNvPr id="0" name=""/>
        <dsp:cNvSpPr/>
      </dsp:nvSpPr>
      <dsp:spPr>
        <a:xfrm rot="5400000">
          <a:off x="2289354" y="2346809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313FD-9C76-48AC-B8B6-178BF219ED2E}">
      <dsp:nvSpPr>
        <dsp:cNvPr id="0" name=""/>
        <dsp:cNvSpPr/>
      </dsp:nvSpPr>
      <dsp:spPr>
        <a:xfrm>
          <a:off x="2126121" y="1663835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3 Definição de uma rodada</a:t>
          </a:r>
        </a:p>
      </dsp:txBody>
      <dsp:txXfrm>
        <a:off x="2161567" y="1699281"/>
        <a:ext cx="966279" cy="655094"/>
      </dsp:txXfrm>
    </dsp:sp>
    <dsp:sp modelId="{9D120529-314B-4140-9962-3B24067672F1}">
      <dsp:nvSpPr>
        <dsp:cNvPr id="0" name=""/>
        <dsp:cNvSpPr/>
      </dsp:nvSpPr>
      <dsp:spPr>
        <a:xfrm>
          <a:off x="3163293" y="1733075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D73A4-8C60-4F29-9EA8-AE1A236B3405}">
      <dsp:nvSpPr>
        <dsp:cNvPr id="0" name=""/>
        <dsp:cNvSpPr/>
      </dsp:nvSpPr>
      <dsp:spPr>
        <a:xfrm rot="5400000">
          <a:off x="3149279" y="3162331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A79EB-3954-4BC6-84E4-121F9E55B474}">
      <dsp:nvSpPr>
        <dsp:cNvPr id="0" name=""/>
        <dsp:cNvSpPr/>
      </dsp:nvSpPr>
      <dsp:spPr>
        <a:xfrm>
          <a:off x="2986046" y="2479357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4 Seleção de perguntas</a:t>
          </a:r>
        </a:p>
      </dsp:txBody>
      <dsp:txXfrm>
        <a:off x="3021492" y="2514803"/>
        <a:ext cx="966279" cy="655094"/>
      </dsp:txXfrm>
    </dsp:sp>
    <dsp:sp modelId="{C91F9F6F-47B9-4079-AFFB-43D976EABD37}">
      <dsp:nvSpPr>
        <dsp:cNvPr id="0" name=""/>
        <dsp:cNvSpPr/>
      </dsp:nvSpPr>
      <dsp:spPr>
        <a:xfrm>
          <a:off x="4023218" y="2548597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997CE-C586-4C50-BD38-DCC1B12F78CA}">
      <dsp:nvSpPr>
        <dsp:cNvPr id="0" name=""/>
        <dsp:cNvSpPr/>
      </dsp:nvSpPr>
      <dsp:spPr>
        <a:xfrm rot="5400000">
          <a:off x="4009204" y="3977853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C2303-6CE8-4BD9-B1F1-B9A8DC30678A}">
      <dsp:nvSpPr>
        <dsp:cNvPr id="0" name=""/>
        <dsp:cNvSpPr/>
      </dsp:nvSpPr>
      <dsp:spPr>
        <a:xfrm>
          <a:off x="3845972" y="3294880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5 Analise da resposta</a:t>
          </a:r>
        </a:p>
      </dsp:txBody>
      <dsp:txXfrm>
        <a:off x="3881418" y="3330326"/>
        <a:ext cx="966279" cy="655094"/>
      </dsp:txXfrm>
    </dsp:sp>
    <dsp:sp modelId="{C3F72657-F688-43A8-82E0-9E7F2A363984}">
      <dsp:nvSpPr>
        <dsp:cNvPr id="0" name=""/>
        <dsp:cNvSpPr/>
      </dsp:nvSpPr>
      <dsp:spPr>
        <a:xfrm>
          <a:off x="4883143" y="3364119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B3673-7DD9-4EAF-95EA-D38A7BA5F973}">
      <dsp:nvSpPr>
        <dsp:cNvPr id="0" name=""/>
        <dsp:cNvSpPr/>
      </dsp:nvSpPr>
      <dsp:spPr>
        <a:xfrm>
          <a:off x="4705897" y="4110402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6 Plano de estudos</a:t>
          </a:r>
        </a:p>
      </dsp:txBody>
      <dsp:txXfrm>
        <a:off x="4741343" y="4145848"/>
        <a:ext cx="966279" cy="6550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3B70C-DEB0-4463-8295-ABD268C60EDD}">
      <dsp:nvSpPr>
        <dsp:cNvPr id="0" name=""/>
        <dsp:cNvSpPr/>
      </dsp:nvSpPr>
      <dsp:spPr>
        <a:xfrm>
          <a:off x="1664969" y="703439"/>
          <a:ext cx="1177978" cy="204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21"/>
              </a:lnTo>
              <a:lnTo>
                <a:pt x="1177978" y="102221"/>
              </a:lnTo>
              <a:lnTo>
                <a:pt x="1177978" y="2044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EFEF9-92F5-4311-B45C-312470D75AA2}">
      <dsp:nvSpPr>
        <dsp:cNvPr id="0" name=""/>
        <dsp:cNvSpPr/>
      </dsp:nvSpPr>
      <dsp:spPr>
        <a:xfrm>
          <a:off x="1664969" y="1394650"/>
          <a:ext cx="1177978" cy="204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21"/>
              </a:lnTo>
              <a:lnTo>
                <a:pt x="1177978" y="102221"/>
              </a:lnTo>
              <a:lnTo>
                <a:pt x="1177978" y="2044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B6543-8EB8-46AE-A952-49C9F341CFC3}">
      <dsp:nvSpPr>
        <dsp:cNvPr id="0" name=""/>
        <dsp:cNvSpPr/>
      </dsp:nvSpPr>
      <dsp:spPr>
        <a:xfrm>
          <a:off x="1619249" y="1394650"/>
          <a:ext cx="91440" cy="204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4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DCD8-7C4B-40B5-8FF5-DB8817B12CF0}">
      <dsp:nvSpPr>
        <dsp:cNvPr id="0" name=""/>
        <dsp:cNvSpPr/>
      </dsp:nvSpPr>
      <dsp:spPr>
        <a:xfrm>
          <a:off x="486991" y="1394650"/>
          <a:ext cx="1177978" cy="204442"/>
        </a:xfrm>
        <a:custGeom>
          <a:avLst/>
          <a:gdLst/>
          <a:ahLst/>
          <a:cxnLst/>
          <a:rect l="0" t="0" r="0" b="0"/>
          <a:pathLst>
            <a:path>
              <a:moveTo>
                <a:pt x="1177978" y="0"/>
              </a:moveTo>
              <a:lnTo>
                <a:pt x="1177978" y="102221"/>
              </a:lnTo>
              <a:lnTo>
                <a:pt x="0" y="102221"/>
              </a:lnTo>
              <a:lnTo>
                <a:pt x="0" y="2044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7FB38-0C57-46A7-BA1E-BDB2D2797F8D}">
      <dsp:nvSpPr>
        <dsp:cNvPr id="0" name=""/>
        <dsp:cNvSpPr/>
      </dsp:nvSpPr>
      <dsp:spPr>
        <a:xfrm>
          <a:off x="1619249" y="703439"/>
          <a:ext cx="91440" cy="204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4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C61DD-7D61-4000-A29B-8287ADE798F4}">
      <dsp:nvSpPr>
        <dsp:cNvPr id="0" name=""/>
        <dsp:cNvSpPr/>
      </dsp:nvSpPr>
      <dsp:spPr>
        <a:xfrm>
          <a:off x="486991" y="703439"/>
          <a:ext cx="1177978" cy="204442"/>
        </a:xfrm>
        <a:custGeom>
          <a:avLst/>
          <a:gdLst/>
          <a:ahLst/>
          <a:cxnLst/>
          <a:rect l="0" t="0" r="0" b="0"/>
          <a:pathLst>
            <a:path>
              <a:moveTo>
                <a:pt x="1177978" y="0"/>
              </a:moveTo>
              <a:lnTo>
                <a:pt x="1177978" y="102221"/>
              </a:lnTo>
              <a:lnTo>
                <a:pt x="0" y="102221"/>
              </a:lnTo>
              <a:lnTo>
                <a:pt x="0" y="2044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C537B-2C15-4203-B2DB-999CEAA1EC30}">
      <dsp:nvSpPr>
        <dsp:cNvPr id="0" name=""/>
        <dsp:cNvSpPr/>
      </dsp:nvSpPr>
      <dsp:spPr>
        <a:xfrm>
          <a:off x="1178202" y="216672"/>
          <a:ext cx="973535" cy="486767"/>
        </a:xfrm>
        <a:prstGeom prst="rect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História do Brasil</a:t>
          </a:r>
        </a:p>
      </dsp:txBody>
      <dsp:txXfrm>
        <a:off x="1178202" y="216672"/>
        <a:ext cx="973535" cy="486767"/>
      </dsp:txXfrm>
    </dsp:sp>
    <dsp:sp modelId="{2294243C-AC8C-4938-8015-A1F49021EDEB}">
      <dsp:nvSpPr>
        <dsp:cNvPr id="0" name=""/>
        <dsp:cNvSpPr/>
      </dsp:nvSpPr>
      <dsp:spPr>
        <a:xfrm>
          <a:off x="223" y="907882"/>
          <a:ext cx="973535" cy="486767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Colonização</a:t>
          </a:r>
        </a:p>
      </dsp:txBody>
      <dsp:txXfrm>
        <a:off x="223" y="907882"/>
        <a:ext cx="973535" cy="486767"/>
      </dsp:txXfrm>
    </dsp:sp>
    <dsp:sp modelId="{26BC0607-0BC3-44F7-86B4-28CE9A58BD22}">
      <dsp:nvSpPr>
        <dsp:cNvPr id="0" name=""/>
        <dsp:cNvSpPr/>
      </dsp:nvSpPr>
      <dsp:spPr>
        <a:xfrm>
          <a:off x="1178202" y="907882"/>
          <a:ext cx="973535" cy="486767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Ditadura Militar</a:t>
          </a:r>
        </a:p>
      </dsp:txBody>
      <dsp:txXfrm>
        <a:off x="1178202" y="907882"/>
        <a:ext cx="973535" cy="486767"/>
      </dsp:txXfrm>
    </dsp:sp>
    <dsp:sp modelId="{319C6144-3BA5-441E-8A11-2127F3C7068B}">
      <dsp:nvSpPr>
        <dsp:cNvPr id="0" name=""/>
        <dsp:cNvSpPr/>
      </dsp:nvSpPr>
      <dsp:spPr>
        <a:xfrm>
          <a:off x="223" y="1599093"/>
          <a:ext cx="973535" cy="486767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Costa e Silva</a:t>
          </a:r>
        </a:p>
      </dsp:txBody>
      <dsp:txXfrm>
        <a:off x="223" y="1599093"/>
        <a:ext cx="973535" cy="486767"/>
      </dsp:txXfrm>
    </dsp:sp>
    <dsp:sp modelId="{3C33171B-2782-47AF-B47D-FAECD421A1D0}">
      <dsp:nvSpPr>
        <dsp:cNvPr id="0" name=""/>
        <dsp:cNvSpPr/>
      </dsp:nvSpPr>
      <dsp:spPr>
        <a:xfrm>
          <a:off x="1178202" y="1599093"/>
          <a:ext cx="973535" cy="486767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Emílio Médici</a:t>
          </a:r>
        </a:p>
      </dsp:txBody>
      <dsp:txXfrm>
        <a:off x="1178202" y="1599093"/>
        <a:ext cx="973535" cy="486767"/>
      </dsp:txXfrm>
    </dsp:sp>
    <dsp:sp modelId="{7BA02772-1152-4F0D-8616-42AF6F16E972}">
      <dsp:nvSpPr>
        <dsp:cNvPr id="0" name=""/>
        <dsp:cNvSpPr/>
      </dsp:nvSpPr>
      <dsp:spPr>
        <a:xfrm>
          <a:off x="2356180" y="1599093"/>
          <a:ext cx="973535" cy="486767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Geisel</a:t>
          </a:r>
        </a:p>
      </dsp:txBody>
      <dsp:txXfrm>
        <a:off x="2356180" y="1599093"/>
        <a:ext cx="973535" cy="486767"/>
      </dsp:txXfrm>
    </dsp:sp>
    <dsp:sp modelId="{3E14E05E-0474-4406-B3D9-C6910D9A079C}">
      <dsp:nvSpPr>
        <dsp:cNvPr id="0" name=""/>
        <dsp:cNvSpPr/>
      </dsp:nvSpPr>
      <dsp:spPr>
        <a:xfrm>
          <a:off x="2356180" y="907882"/>
          <a:ext cx="973535" cy="486767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Império</a:t>
          </a:r>
        </a:p>
      </dsp:txBody>
      <dsp:txXfrm>
        <a:off x="2356180" y="907882"/>
        <a:ext cx="973535" cy="4867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EC25F-F7CE-48FA-85FD-B6D6F4132862}">
      <dsp:nvSpPr>
        <dsp:cNvPr id="0" name=""/>
        <dsp:cNvSpPr/>
      </dsp:nvSpPr>
      <dsp:spPr>
        <a:xfrm>
          <a:off x="1452245" y="688396"/>
          <a:ext cx="1027473" cy="178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60"/>
              </a:lnTo>
              <a:lnTo>
                <a:pt x="1027473" y="89160"/>
              </a:lnTo>
              <a:lnTo>
                <a:pt x="1027473" y="178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0C8DF-0FC4-4E12-868C-52136A382589}">
      <dsp:nvSpPr>
        <dsp:cNvPr id="0" name=""/>
        <dsp:cNvSpPr/>
      </dsp:nvSpPr>
      <dsp:spPr>
        <a:xfrm>
          <a:off x="1406524" y="688396"/>
          <a:ext cx="91440" cy="178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6986-7137-4E6B-A32A-F369479469C5}">
      <dsp:nvSpPr>
        <dsp:cNvPr id="0" name=""/>
        <dsp:cNvSpPr/>
      </dsp:nvSpPr>
      <dsp:spPr>
        <a:xfrm>
          <a:off x="424771" y="688396"/>
          <a:ext cx="1027473" cy="178321"/>
        </a:xfrm>
        <a:custGeom>
          <a:avLst/>
          <a:gdLst/>
          <a:ahLst/>
          <a:cxnLst/>
          <a:rect l="0" t="0" r="0" b="0"/>
          <a:pathLst>
            <a:path>
              <a:moveTo>
                <a:pt x="1027473" y="0"/>
              </a:moveTo>
              <a:lnTo>
                <a:pt x="1027473" y="89160"/>
              </a:lnTo>
              <a:lnTo>
                <a:pt x="0" y="89160"/>
              </a:lnTo>
              <a:lnTo>
                <a:pt x="0" y="178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87FB5-DBAA-49CD-9856-C1659C8F1CBA}">
      <dsp:nvSpPr>
        <dsp:cNvPr id="0" name=""/>
        <dsp:cNvSpPr/>
      </dsp:nvSpPr>
      <dsp:spPr>
        <a:xfrm>
          <a:off x="1027668" y="263820"/>
          <a:ext cx="849152" cy="424576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Ditadura Militar</a:t>
          </a:r>
        </a:p>
      </dsp:txBody>
      <dsp:txXfrm>
        <a:off x="1027668" y="263820"/>
        <a:ext cx="849152" cy="424576"/>
      </dsp:txXfrm>
    </dsp:sp>
    <dsp:sp modelId="{319C6144-3BA5-441E-8A11-2127F3C7068B}">
      <dsp:nvSpPr>
        <dsp:cNvPr id="0" name=""/>
        <dsp:cNvSpPr/>
      </dsp:nvSpPr>
      <dsp:spPr>
        <a:xfrm>
          <a:off x="195" y="866718"/>
          <a:ext cx="849152" cy="424576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Costa e Silva</a:t>
          </a:r>
        </a:p>
      </dsp:txBody>
      <dsp:txXfrm>
        <a:off x="195" y="866718"/>
        <a:ext cx="849152" cy="424576"/>
      </dsp:txXfrm>
    </dsp:sp>
    <dsp:sp modelId="{3C33171B-2782-47AF-B47D-FAECD421A1D0}">
      <dsp:nvSpPr>
        <dsp:cNvPr id="0" name=""/>
        <dsp:cNvSpPr/>
      </dsp:nvSpPr>
      <dsp:spPr>
        <a:xfrm>
          <a:off x="1027668" y="866718"/>
          <a:ext cx="849152" cy="424576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Emílio Médici</a:t>
          </a:r>
        </a:p>
      </dsp:txBody>
      <dsp:txXfrm>
        <a:off x="1027668" y="866718"/>
        <a:ext cx="849152" cy="424576"/>
      </dsp:txXfrm>
    </dsp:sp>
    <dsp:sp modelId="{7BA02772-1152-4F0D-8616-42AF6F16E972}">
      <dsp:nvSpPr>
        <dsp:cNvPr id="0" name=""/>
        <dsp:cNvSpPr/>
      </dsp:nvSpPr>
      <dsp:spPr>
        <a:xfrm>
          <a:off x="2055142" y="866718"/>
          <a:ext cx="849152" cy="424576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/>
            <a:t>Geisel</a:t>
          </a:r>
        </a:p>
      </dsp:txBody>
      <dsp:txXfrm>
        <a:off x="2055142" y="866718"/>
        <a:ext cx="849152" cy="42457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EC25F-F7CE-48FA-85FD-B6D6F4132862}">
      <dsp:nvSpPr>
        <dsp:cNvPr id="0" name=""/>
        <dsp:cNvSpPr/>
      </dsp:nvSpPr>
      <dsp:spPr>
        <a:xfrm>
          <a:off x="1452245" y="688396"/>
          <a:ext cx="1027473" cy="178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60"/>
              </a:lnTo>
              <a:lnTo>
                <a:pt x="1027473" y="89160"/>
              </a:lnTo>
              <a:lnTo>
                <a:pt x="1027473" y="178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0C8DF-0FC4-4E12-868C-52136A382589}">
      <dsp:nvSpPr>
        <dsp:cNvPr id="0" name=""/>
        <dsp:cNvSpPr/>
      </dsp:nvSpPr>
      <dsp:spPr>
        <a:xfrm>
          <a:off x="1406524" y="688396"/>
          <a:ext cx="91440" cy="178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6986-7137-4E6B-A32A-F369479469C5}">
      <dsp:nvSpPr>
        <dsp:cNvPr id="0" name=""/>
        <dsp:cNvSpPr/>
      </dsp:nvSpPr>
      <dsp:spPr>
        <a:xfrm>
          <a:off x="424771" y="688396"/>
          <a:ext cx="1027473" cy="178321"/>
        </a:xfrm>
        <a:custGeom>
          <a:avLst/>
          <a:gdLst/>
          <a:ahLst/>
          <a:cxnLst/>
          <a:rect l="0" t="0" r="0" b="0"/>
          <a:pathLst>
            <a:path>
              <a:moveTo>
                <a:pt x="1027473" y="0"/>
              </a:moveTo>
              <a:lnTo>
                <a:pt x="1027473" y="89160"/>
              </a:lnTo>
              <a:lnTo>
                <a:pt x="0" y="89160"/>
              </a:lnTo>
              <a:lnTo>
                <a:pt x="0" y="178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87FB5-DBAA-49CD-9856-C1659C8F1CBA}">
      <dsp:nvSpPr>
        <dsp:cNvPr id="0" name=""/>
        <dsp:cNvSpPr/>
      </dsp:nvSpPr>
      <dsp:spPr>
        <a:xfrm>
          <a:off x="1027668" y="263820"/>
          <a:ext cx="849152" cy="424576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Ditadura Militar</a:t>
          </a:r>
        </a:p>
      </dsp:txBody>
      <dsp:txXfrm>
        <a:off x="1027668" y="263820"/>
        <a:ext cx="849152" cy="424576"/>
      </dsp:txXfrm>
    </dsp:sp>
    <dsp:sp modelId="{319C6144-3BA5-441E-8A11-2127F3C7068B}">
      <dsp:nvSpPr>
        <dsp:cNvPr id="0" name=""/>
        <dsp:cNvSpPr/>
      </dsp:nvSpPr>
      <dsp:spPr>
        <a:xfrm>
          <a:off x="195" y="866718"/>
          <a:ext cx="849152" cy="424576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Costa e Silva</a:t>
          </a:r>
        </a:p>
      </dsp:txBody>
      <dsp:txXfrm>
        <a:off x="195" y="866718"/>
        <a:ext cx="849152" cy="424576"/>
      </dsp:txXfrm>
    </dsp:sp>
    <dsp:sp modelId="{3C33171B-2782-47AF-B47D-FAECD421A1D0}">
      <dsp:nvSpPr>
        <dsp:cNvPr id="0" name=""/>
        <dsp:cNvSpPr/>
      </dsp:nvSpPr>
      <dsp:spPr>
        <a:xfrm>
          <a:off x="1027668" y="866718"/>
          <a:ext cx="849152" cy="424576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/>
            <a:t>Emílio Médici</a:t>
          </a:r>
        </a:p>
      </dsp:txBody>
      <dsp:txXfrm>
        <a:off x="1027668" y="866718"/>
        <a:ext cx="849152" cy="424576"/>
      </dsp:txXfrm>
    </dsp:sp>
    <dsp:sp modelId="{7BA02772-1152-4F0D-8616-42AF6F16E972}">
      <dsp:nvSpPr>
        <dsp:cNvPr id="0" name=""/>
        <dsp:cNvSpPr/>
      </dsp:nvSpPr>
      <dsp:spPr>
        <a:xfrm>
          <a:off x="2055142" y="866718"/>
          <a:ext cx="849152" cy="424576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/>
            <a:t>Geisel</a:t>
          </a:r>
        </a:p>
      </dsp:txBody>
      <dsp:txXfrm>
        <a:off x="2055142" y="866718"/>
        <a:ext cx="849152" cy="42457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3B70C-DEB0-4463-8295-ABD268C60EDD}">
      <dsp:nvSpPr>
        <dsp:cNvPr id="0" name=""/>
        <dsp:cNvSpPr/>
      </dsp:nvSpPr>
      <dsp:spPr>
        <a:xfrm>
          <a:off x="1664969" y="703439"/>
          <a:ext cx="1177978" cy="204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21"/>
              </a:lnTo>
              <a:lnTo>
                <a:pt x="1177978" y="102221"/>
              </a:lnTo>
              <a:lnTo>
                <a:pt x="1177978" y="2044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EFEF9-92F5-4311-B45C-312470D75AA2}">
      <dsp:nvSpPr>
        <dsp:cNvPr id="0" name=""/>
        <dsp:cNvSpPr/>
      </dsp:nvSpPr>
      <dsp:spPr>
        <a:xfrm>
          <a:off x="1664969" y="1394650"/>
          <a:ext cx="1177978" cy="204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21"/>
              </a:lnTo>
              <a:lnTo>
                <a:pt x="1177978" y="102221"/>
              </a:lnTo>
              <a:lnTo>
                <a:pt x="1177978" y="2044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B6543-8EB8-46AE-A952-49C9F341CFC3}">
      <dsp:nvSpPr>
        <dsp:cNvPr id="0" name=""/>
        <dsp:cNvSpPr/>
      </dsp:nvSpPr>
      <dsp:spPr>
        <a:xfrm>
          <a:off x="1619249" y="1394650"/>
          <a:ext cx="91440" cy="204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4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DCD8-7C4B-40B5-8FF5-DB8817B12CF0}">
      <dsp:nvSpPr>
        <dsp:cNvPr id="0" name=""/>
        <dsp:cNvSpPr/>
      </dsp:nvSpPr>
      <dsp:spPr>
        <a:xfrm>
          <a:off x="486991" y="1394650"/>
          <a:ext cx="1177978" cy="204442"/>
        </a:xfrm>
        <a:custGeom>
          <a:avLst/>
          <a:gdLst/>
          <a:ahLst/>
          <a:cxnLst/>
          <a:rect l="0" t="0" r="0" b="0"/>
          <a:pathLst>
            <a:path>
              <a:moveTo>
                <a:pt x="1177978" y="0"/>
              </a:moveTo>
              <a:lnTo>
                <a:pt x="1177978" y="102221"/>
              </a:lnTo>
              <a:lnTo>
                <a:pt x="0" y="102221"/>
              </a:lnTo>
              <a:lnTo>
                <a:pt x="0" y="2044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7FB38-0C57-46A7-BA1E-BDB2D2797F8D}">
      <dsp:nvSpPr>
        <dsp:cNvPr id="0" name=""/>
        <dsp:cNvSpPr/>
      </dsp:nvSpPr>
      <dsp:spPr>
        <a:xfrm>
          <a:off x="1619249" y="703439"/>
          <a:ext cx="91440" cy="204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4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C61DD-7D61-4000-A29B-8287ADE798F4}">
      <dsp:nvSpPr>
        <dsp:cNvPr id="0" name=""/>
        <dsp:cNvSpPr/>
      </dsp:nvSpPr>
      <dsp:spPr>
        <a:xfrm>
          <a:off x="486991" y="703439"/>
          <a:ext cx="1177978" cy="204442"/>
        </a:xfrm>
        <a:custGeom>
          <a:avLst/>
          <a:gdLst/>
          <a:ahLst/>
          <a:cxnLst/>
          <a:rect l="0" t="0" r="0" b="0"/>
          <a:pathLst>
            <a:path>
              <a:moveTo>
                <a:pt x="1177978" y="0"/>
              </a:moveTo>
              <a:lnTo>
                <a:pt x="1177978" y="102221"/>
              </a:lnTo>
              <a:lnTo>
                <a:pt x="0" y="102221"/>
              </a:lnTo>
              <a:lnTo>
                <a:pt x="0" y="2044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C537B-2C15-4203-B2DB-999CEAA1EC30}">
      <dsp:nvSpPr>
        <dsp:cNvPr id="0" name=""/>
        <dsp:cNvSpPr/>
      </dsp:nvSpPr>
      <dsp:spPr>
        <a:xfrm>
          <a:off x="1178202" y="216672"/>
          <a:ext cx="973535" cy="486767"/>
        </a:xfrm>
        <a:prstGeom prst="rect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História do Brasil</a:t>
          </a:r>
        </a:p>
      </dsp:txBody>
      <dsp:txXfrm>
        <a:off x="1178202" y="216672"/>
        <a:ext cx="973535" cy="486767"/>
      </dsp:txXfrm>
    </dsp:sp>
    <dsp:sp modelId="{2294243C-AC8C-4938-8015-A1F49021EDEB}">
      <dsp:nvSpPr>
        <dsp:cNvPr id="0" name=""/>
        <dsp:cNvSpPr/>
      </dsp:nvSpPr>
      <dsp:spPr>
        <a:xfrm>
          <a:off x="223" y="907882"/>
          <a:ext cx="973535" cy="486767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Colonização</a:t>
          </a:r>
        </a:p>
      </dsp:txBody>
      <dsp:txXfrm>
        <a:off x="223" y="907882"/>
        <a:ext cx="973535" cy="486767"/>
      </dsp:txXfrm>
    </dsp:sp>
    <dsp:sp modelId="{26BC0607-0BC3-44F7-86B4-28CE9A58BD22}">
      <dsp:nvSpPr>
        <dsp:cNvPr id="0" name=""/>
        <dsp:cNvSpPr/>
      </dsp:nvSpPr>
      <dsp:spPr>
        <a:xfrm>
          <a:off x="1178202" y="907882"/>
          <a:ext cx="973535" cy="486767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Ditadura Militar</a:t>
          </a:r>
        </a:p>
      </dsp:txBody>
      <dsp:txXfrm>
        <a:off x="1178202" y="907882"/>
        <a:ext cx="973535" cy="486767"/>
      </dsp:txXfrm>
    </dsp:sp>
    <dsp:sp modelId="{319C6144-3BA5-441E-8A11-2127F3C7068B}">
      <dsp:nvSpPr>
        <dsp:cNvPr id="0" name=""/>
        <dsp:cNvSpPr/>
      </dsp:nvSpPr>
      <dsp:spPr>
        <a:xfrm>
          <a:off x="223" y="1599093"/>
          <a:ext cx="973535" cy="486767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Costa e Silva</a:t>
          </a:r>
        </a:p>
      </dsp:txBody>
      <dsp:txXfrm>
        <a:off x="223" y="1599093"/>
        <a:ext cx="973535" cy="486767"/>
      </dsp:txXfrm>
    </dsp:sp>
    <dsp:sp modelId="{3C33171B-2782-47AF-B47D-FAECD421A1D0}">
      <dsp:nvSpPr>
        <dsp:cNvPr id="0" name=""/>
        <dsp:cNvSpPr/>
      </dsp:nvSpPr>
      <dsp:spPr>
        <a:xfrm>
          <a:off x="1178202" y="1599093"/>
          <a:ext cx="973535" cy="486767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Emílio Médici</a:t>
          </a:r>
        </a:p>
      </dsp:txBody>
      <dsp:txXfrm>
        <a:off x="1178202" y="1599093"/>
        <a:ext cx="973535" cy="486767"/>
      </dsp:txXfrm>
    </dsp:sp>
    <dsp:sp modelId="{7BA02772-1152-4F0D-8616-42AF6F16E972}">
      <dsp:nvSpPr>
        <dsp:cNvPr id="0" name=""/>
        <dsp:cNvSpPr/>
      </dsp:nvSpPr>
      <dsp:spPr>
        <a:xfrm>
          <a:off x="2356180" y="1599093"/>
          <a:ext cx="973535" cy="486767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Geisel</a:t>
          </a:r>
        </a:p>
      </dsp:txBody>
      <dsp:txXfrm>
        <a:off x="2356180" y="1599093"/>
        <a:ext cx="973535" cy="486767"/>
      </dsp:txXfrm>
    </dsp:sp>
    <dsp:sp modelId="{3E14E05E-0474-4406-B3D9-C6910D9A079C}">
      <dsp:nvSpPr>
        <dsp:cNvPr id="0" name=""/>
        <dsp:cNvSpPr/>
      </dsp:nvSpPr>
      <dsp:spPr>
        <a:xfrm>
          <a:off x="2356180" y="907882"/>
          <a:ext cx="973535" cy="486767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Império</a:t>
          </a:r>
        </a:p>
      </dsp:txBody>
      <dsp:txXfrm>
        <a:off x="2356180" y="907882"/>
        <a:ext cx="973535" cy="4867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EC25F-F7CE-48FA-85FD-B6D6F4132862}">
      <dsp:nvSpPr>
        <dsp:cNvPr id="0" name=""/>
        <dsp:cNvSpPr/>
      </dsp:nvSpPr>
      <dsp:spPr>
        <a:xfrm>
          <a:off x="1452245" y="688396"/>
          <a:ext cx="1027473" cy="178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60"/>
              </a:lnTo>
              <a:lnTo>
                <a:pt x="1027473" y="89160"/>
              </a:lnTo>
              <a:lnTo>
                <a:pt x="1027473" y="178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0C8DF-0FC4-4E12-868C-52136A382589}">
      <dsp:nvSpPr>
        <dsp:cNvPr id="0" name=""/>
        <dsp:cNvSpPr/>
      </dsp:nvSpPr>
      <dsp:spPr>
        <a:xfrm>
          <a:off x="1406524" y="688396"/>
          <a:ext cx="91440" cy="178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6986-7137-4E6B-A32A-F369479469C5}">
      <dsp:nvSpPr>
        <dsp:cNvPr id="0" name=""/>
        <dsp:cNvSpPr/>
      </dsp:nvSpPr>
      <dsp:spPr>
        <a:xfrm>
          <a:off x="424771" y="688396"/>
          <a:ext cx="1027473" cy="178321"/>
        </a:xfrm>
        <a:custGeom>
          <a:avLst/>
          <a:gdLst/>
          <a:ahLst/>
          <a:cxnLst/>
          <a:rect l="0" t="0" r="0" b="0"/>
          <a:pathLst>
            <a:path>
              <a:moveTo>
                <a:pt x="1027473" y="0"/>
              </a:moveTo>
              <a:lnTo>
                <a:pt x="1027473" y="89160"/>
              </a:lnTo>
              <a:lnTo>
                <a:pt x="0" y="89160"/>
              </a:lnTo>
              <a:lnTo>
                <a:pt x="0" y="178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87FB5-DBAA-49CD-9856-C1659C8F1CBA}">
      <dsp:nvSpPr>
        <dsp:cNvPr id="0" name=""/>
        <dsp:cNvSpPr/>
      </dsp:nvSpPr>
      <dsp:spPr>
        <a:xfrm>
          <a:off x="1027668" y="263820"/>
          <a:ext cx="849152" cy="424576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Ditadura Militar</a:t>
          </a:r>
        </a:p>
      </dsp:txBody>
      <dsp:txXfrm>
        <a:off x="1027668" y="263820"/>
        <a:ext cx="849152" cy="424576"/>
      </dsp:txXfrm>
    </dsp:sp>
    <dsp:sp modelId="{319C6144-3BA5-441E-8A11-2127F3C7068B}">
      <dsp:nvSpPr>
        <dsp:cNvPr id="0" name=""/>
        <dsp:cNvSpPr/>
      </dsp:nvSpPr>
      <dsp:spPr>
        <a:xfrm>
          <a:off x="195" y="866718"/>
          <a:ext cx="849152" cy="424576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Costa e Silva</a:t>
          </a:r>
        </a:p>
      </dsp:txBody>
      <dsp:txXfrm>
        <a:off x="195" y="866718"/>
        <a:ext cx="849152" cy="424576"/>
      </dsp:txXfrm>
    </dsp:sp>
    <dsp:sp modelId="{3C33171B-2782-47AF-B47D-FAECD421A1D0}">
      <dsp:nvSpPr>
        <dsp:cNvPr id="0" name=""/>
        <dsp:cNvSpPr/>
      </dsp:nvSpPr>
      <dsp:spPr>
        <a:xfrm>
          <a:off x="1027668" y="866718"/>
          <a:ext cx="849152" cy="424576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Emílio Médici</a:t>
          </a:r>
        </a:p>
      </dsp:txBody>
      <dsp:txXfrm>
        <a:off x="1027668" y="866718"/>
        <a:ext cx="849152" cy="424576"/>
      </dsp:txXfrm>
    </dsp:sp>
    <dsp:sp modelId="{7BA02772-1152-4F0D-8616-42AF6F16E972}">
      <dsp:nvSpPr>
        <dsp:cNvPr id="0" name=""/>
        <dsp:cNvSpPr/>
      </dsp:nvSpPr>
      <dsp:spPr>
        <a:xfrm>
          <a:off x="2055142" y="866718"/>
          <a:ext cx="849152" cy="424576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/>
            <a:t>Geisel</a:t>
          </a:r>
        </a:p>
      </dsp:txBody>
      <dsp:txXfrm>
        <a:off x="2055142" y="866718"/>
        <a:ext cx="849152" cy="4245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EC25F-F7CE-48FA-85FD-B6D6F4132862}">
      <dsp:nvSpPr>
        <dsp:cNvPr id="0" name=""/>
        <dsp:cNvSpPr/>
      </dsp:nvSpPr>
      <dsp:spPr>
        <a:xfrm>
          <a:off x="1452245" y="688396"/>
          <a:ext cx="1027473" cy="178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60"/>
              </a:lnTo>
              <a:lnTo>
                <a:pt x="1027473" y="89160"/>
              </a:lnTo>
              <a:lnTo>
                <a:pt x="1027473" y="178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0C8DF-0FC4-4E12-868C-52136A382589}">
      <dsp:nvSpPr>
        <dsp:cNvPr id="0" name=""/>
        <dsp:cNvSpPr/>
      </dsp:nvSpPr>
      <dsp:spPr>
        <a:xfrm>
          <a:off x="1406524" y="688396"/>
          <a:ext cx="91440" cy="1783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6986-7137-4E6B-A32A-F369479469C5}">
      <dsp:nvSpPr>
        <dsp:cNvPr id="0" name=""/>
        <dsp:cNvSpPr/>
      </dsp:nvSpPr>
      <dsp:spPr>
        <a:xfrm>
          <a:off x="424771" y="688396"/>
          <a:ext cx="1027473" cy="178321"/>
        </a:xfrm>
        <a:custGeom>
          <a:avLst/>
          <a:gdLst/>
          <a:ahLst/>
          <a:cxnLst/>
          <a:rect l="0" t="0" r="0" b="0"/>
          <a:pathLst>
            <a:path>
              <a:moveTo>
                <a:pt x="1027473" y="0"/>
              </a:moveTo>
              <a:lnTo>
                <a:pt x="1027473" y="89160"/>
              </a:lnTo>
              <a:lnTo>
                <a:pt x="0" y="89160"/>
              </a:lnTo>
              <a:lnTo>
                <a:pt x="0" y="17832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87FB5-DBAA-49CD-9856-C1659C8F1CBA}">
      <dsp:nvSpPr>
        <dsp:cNvPr id="0" name=""/>
        <dsp:cNvSpPr/>
      </dsp:nvSpPr>
      <dsp:spPr>
        <a:xfrm>
          <a:off x="1027668" y="263820"/>
          <a:ext cx="849152" cy="424576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Ditadura Militar</a:t>
          </a:r>
        </a:p>
      </dsp:txBody>
      <dsp:txXfrm>
        <a:off x="1027668" y="263820"/>
        <a:ext cx="849152" cy="424576"/>
      </dsp:txXfrm>
    </dsp:sp>
    <dsp:sp modelId="{319C6144-3BA5-441E-8A11-2127F3C7068B}">
      <dsp:nvSpPr>
        <dsp:cNvPr id="0" name=""/>
        <dsp:cNvSpPr/>
      </dsp:nvSpPr>
      <dsp:spPr>
        <a:xfrm>
          <a:off x="195" y="866718"/>
          <a:ext cx="849152" cy="424576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/>
            <a:t>Costa e Silva</a:t>
          </a:r>
        </a:p>
      </dsp:txBody>
      <dsp:txXfrm>
        <a:off x="195" y="866718"/>
        <a:ext cx="849152" cy="424576"/>
      </dsp:txXfrm>
    </dsp:sp>
    <dsp:sp modelId="{3C33171B-2782-47AF-B47D-FAECD421A1D0}">
      <dsp:nvSpPr>
        <dsp:cNvPr id="0" name=""/>
        <dsp:cNvSpPr/>
      </dsp:nvSpPr>
      <dsp:spPr>
        <a:xfrm>
          <a:off x="1027668" y="866718"/>
          <a:ext cx="849152" cy="424576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/>
            <a:t>Emílio Médici</a:t>
          </a:r>
        </a:p>
      </dsp:txBody>
      <dsp:txXfrm>
        <a:off x="1027668" y="866718"/>
        <a:ext cx="849152" cy="424576"/>
      </dsp:txXfrm>
    </dsp:sp>
    <dsp:sp modelId="{7BA02772-1152-4F0D-8616-42AF6F16E972}">
      <dsp:nvSpPr>
        <dsp:cNvPr id="0" name=""/>
        <dsp:cNvSpPr/>
      </dsp:nvSpPr>
      <dsp:spPr>
        <a:xfrm>
          <a:off x="2055142" y="866718"/>
          <a:ext cx="849152" cy="424576"/>
        </a:xfrm>
        <a:prstGeom prst="rect">
          <a:avLst/>
        </a:prstGeom>
        <a:solidFill>
          <a:srgbClr val="00B0F0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/>
            <a:t>Geisel</a:t>
          </a:r>
        </a:p>
      </dsp:txBody>
      <dsp:txXfrm>
        <a:off x="2055142" y="866718"/>
        <a:ext cx="849152" cy="424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D4F2-8D33-40CB-8028-3379DB188715}">
      <dsp:nvSpPr>
        <dsp:cNvPr id="0" name=""/>
        <dsp:cNvSpPr/>
      </dsp:nvSpPr>
      <dsp:spPr>
        <a:xfrm>
          <a:off x="6964740" y="1373903"/>
          <a:ext cx="681150" cy="225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03"/>
              </a:lnTo>
              <a:lnTo>
                <a:pt x="681150" y="107503"/>
              </a:lnTo>
              <a:lnTo>
                <a:pt x="681150" y="225719"/>
              </a:lnTo>
            </a:path>
          </a:pathLst>
        </a:custGeom>
        <a:noFill/>
        <a:ln w="15875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4E290-31A6-48B5-8EA1-171EEC7ECFD4}">
      <dsp:nvSpPr>
        <dsp:cNvPr id="0" name=""/>
        <dsp:cNvSpPr/>
      </dsp:nvSpPr>
      <dsp:spPr>
        <a:xfrm>
          <a:off x="6283590" y="1373903"/>
          <a:ext cx="681150" cy="225719"/>
        </a:xfrm>
        <a:custGeom>
          <a:avLst/>
          <a:gdLst/>
          <a:ahLst/>
          <a:cxnLst/>
          <a:rect l="0" t="0" r="0" b="0"/>
          <a:pathLst>
            <a:path>
              <a:moveTo>
                <a:pt x="681150" y="0"/>
              </a:moveTo>
              <a:lnTo>
                <a:pt x="681150" y="107503"/>
              </a:lnTo>
              <a:lnTo>
                <a:pt x="0" y="107503"/>
              </a:lnTo>
              <a:lnTo>
                <a:pt x="0" y="225719"/>
              </a:lnTo>
            </a:path>
          </a:pathLst>
        </a:custGeom>
        <a:noFill/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1BC74-0EE2-42EA-BDBC-29B0EE61BF0C}">
      <dsp:nvSpPr>
        <dsp:cNvPr id="0" name=""/>
        <dsp:cNvSpPr/>
      </dsp:nvSpPr>
      <dsp:spPr>
        <a:xfrm>
          <a:off x="4240138" y="574536"/>
          <a:ext cx="2724602" cy="23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16"/>
              </a:lnTo>
              <a:lnTo>
                <a:pt x="2724602" y="118216"/>
              </a:lnTo>
              <a:lnTo>
                <a:pt x="2724602" y="236432"/>
              </a:lnTo>
            </a:path>
          </a:pathLst>
        </a:custGeom>
        <a:noFill/>
        <a:ln w="15875" cap="rnd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8DCB6-19FE-48D3-9B84-E96E43BBCDCF}">
      <dsp:nvSpPr>
        <dsp:cNvPr id="0" name=""/>
        <dsp:cNvSpPr/>
      </dsp:nvSpPr>
      <dsp:spPr>
        <a:xfrm>
          <a:off x="4240138" y="1373903"/>
          <a:ext cx="681150" cy="225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03"/>
              </a:lnTo>
              <a:lnTo>
                <a:pt x="681150" y="107503"/>
              </a:lnTo>
              <a:lnTo>
                <a:pt x="681150" y="225719"/>
              </a:lnTo>
            </a:path>
          </a:pathLst>
        </a:custGeom>
        <a:noFill/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35FB0-AFA2-4D07-84C5-6ED81A2102FA}">
      <dsp:nvSpPr>
        <dsp:cNvPr id="0" name=""/>
        <dsp:cNvSpPr/>
      </dsp:nvSpPr>
      <dsp:spPr>
        <a:xfrm>
          <a:off x="3558988" y="1373903"/>
          <a:ext cx="681150" cy="225719"/>
        </a:xfrm>
        <a:custGeom>
          <a:avLst/>
          <a:gdLst/>
          <a:ahLst/>
          <a:cxnLst/>
          <a:rect l="0" t="0" r="0" b="0"/>
          <a:pathLst>
            <a:path>
              <a:moveTo>
                <a:pt x="681150" y="0"/>
              </a:moveTo>
              <a:lnTo>
                <a:pt x="681150" y="107503"/>
              </a:lnTo>
              <a:lnTo>
                <a:pt x="0" y="107503"/>
              </a:lnTo>
              <a:lnTo>
                <a:pt x="0" y="225719"/>
              </a:lnTo>
            </a:path>
          </a:pathLst>
        </a:custGeom>
        <a:noFill/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EE292-F68F-45BF-A9A0-59668307B7AD}">
      <dsp:nvSpPr>
        <dsp:cNvPr id="0" name=""/>
        <dsp:cNvSpPr/>
      </dsp:nvSpPr>
      <dsp:spPr>
        <a:xfrm>
          <a:off x="4194418" y="574536"/>
          <a:ext cx="91440" cy="2364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4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0BB1F-979E-41CE-AB11-F4515A778286}">
      <dsp:nvSpPr>
        <dsp:cNvPr id="0" name=""/>
        <dsp:cNvSpPr/>
      </dsp:nvSpPr>
      <dsp:spPr>
        <a:xfrm>
          <a:off x="1482064" y="1362745"/>
          <a:ext cx="714622" cy="236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60"/>
              </a:lnTo>
              <a:lnTo>
                <a:pt x="714622" y="118660"/>
              </a:lnTo>
              <a:lnTo>
                <a:pt x="714622" y="236876"/>
              </a:lnTo>
            </a:path>
          </a:pathLst>
        </a:custGeom>
        <a:noFill/>
        <a:ln w="15875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62D83-6BD1-417A-BBCF-16784C7E568D}">
      <dsp:nvSpPr>
        <dsp:cNvPr id="0" name=""/>
        <dsp:cNvSpPr/>
      </dsp:nvSpPr>
      <dsp:spPr>
        <a:xfrm>
          <a:off x="834385" y="1362745"/>
          <a:ext cx="647678" cy="236876"/>
        </a:xfrm>
        <a:custGeom>
          <a:avLst/>
          <a:gdLst/>
          <a:ahLst/>
          <a:cxnLst/>
          <a:rect l="0" t="0" r="0" b="0"/>
          <a:pathLst>
            <a:path>
              <a:moveTo>
                <a:pt x="647678" y="0"/>
              </a:moveTo>
              <a:lnTo>
                <a:pt x="647678" y="118660"/>
              </a:lnTo>
              <a:lnTo>
                <a:pt x="0" y="118660"/>
              </a:lnTo>
              <a:lnTo>
                <a:pt x="0" y="236876"/>
              </a:lnTo>
            </a:path>
          </a:pathLst>
        </a:custGeom>
        <a:noFill/>
        <a:ln w="15875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36659-FA26-4D90-9830-8464B9B6332A}">
      <dsp:nvSpPr>
        <dsp:cNvPr id="0" name=""/>
        <dsp:cNvSpPr/>
      </dsp:nvSpPr>
      <dsp:spPr>
        <a:xfrm>
          <a:off x="1482064" y="574536"/>
          <a:ext cx="2758074" cy="225275"/>
        </a:xfrm>
        <a:custGeom>
          <a:avLst/>
          <a:gdLst/>
          <a:ahLst/>
          <a:cxnLst/>
          <a:rect l="0" t="0" r="0" b="0"/>
          <a:pathLst>
            <a:path>
              <a:moveTo>
                <a:pt x="2758074" y="0"/>
              </a:moveTo>
              <a:lnTo>
                <a:pt x="2758074" y="107058"/>
              </a:lnTo>
              <a:lnTo>
                <a:pt x="0" y="107058"/>
              </a:lnTo>
              <a:lnTo>
                <a:pt x="0" y="225275"/>
              </a:lnTo>
            </a:path>
          </a:pathLst>
        </a:custGeom>
        <a:noFill/>
        <a:ln w="15875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8834E-D1EA-4451-8E8D-FCF310D7293C}">
      <dsp:nvSpPr>
        <dsp:cNvPr id="0" name=""/>
        <dsp:cNvSpPr/>
      </dsp:nvSpPr>
      <dsp:spPr>
        <a:xfrm>
          <a:off x="3677204" y="11601"/>
          <a:ext cx="1125868" cy="562934"/>
        </a:xfrm>
        <a:prstGeom prst="rect">
          <a:avLst/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R="0"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Tópico 1</a:t>
          </a:r>
          <a:br>
            <a:rPr lang="pt-BR" sz="1200" kern="1200" dirty="0" smtClean="0"/>
          </a:br>
          <a:r>
            <a:rPr lang="pt-BR" sz="1200" kern="1200" dirty="0" smtClean="0"/>
            <a:t>Desempenho: </a:t>
          </a:r>
          <a:br>
            <a:rPr lang="pt-BR" sz="1200" kern="1200" dirty="0" smtClean="0"/>
          </a:br>
          <a:r>
            <a:rPr lang="pt-BR" sz="1200" kern="1200" dirty="0" smtClean="0"/>
            <a:t>Moderado</a:t>
          </a:r>
        </a:p>
      </dsp:txBody>
      <dsp:txXfrm>
        <a:off x="3677204" y="11601"/>
        <a:ext cx="1125868" cy="562934"/>
      </dsp:txXfrm>
    </dsp:sp>
    <dsp:sp modelId="{1CFEC292-3C9C-41B5-BC3B-F303CF0B023A}">
      <dsp:nvSpPr>
        <dsp:cNvPr id="0" name=""/>
        <dsp:cNvSpPr/>
      </dsp:nvSpPr>
      <dsp:spPr>
        <a:xfrm>
          <a:off x="919129" y="799811"/>
          <a:ext cx="1125868" cy="562934"/>
        </a:xfrm>
        <a:prstGeom prst="rect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R="0"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baseline="0" dirty="0" smtClean="0">
              <a:latin typeface="Calibri"/>
            </a:rPr>
            <a:t> </a:t>
          </a:r>
          <a:r>
            <a:rPr lang="pt-BR" sz="1200" kern="1200" dirty="0" smtClean="0"/>
            <a:t>Tópico 1.1</a:t>
          </a:r>
          <a:br>
            <a:rPr lang="pt-BR" sz="1200" kern="1200" dirty="0" smtClean="0"/>
          </a:br>
          <a:r>
            <a:rPr lang="pt-BR" sz="1200" kern="1200" dirty="0" smtClean="0"/>
            <a:t>Desempenho:</a:t>
          </a:r>
          <a:br>
            <a:rPr lang="pt-BR" sz="1200" kern="1200" dirty="0" smtClean="0"/>
          </a:br>
          <a:r>
            <a:rPr lang="pt-BR" sz="1200" kern="1200" dirty="0" smtClean="0"/>
            <a:t>Ruim</a:t>
          </a:r>
        </a:p>
      </dsp:txBody>
      <dsp:txXfrm>
        <a:off x="919129" y="799811"/>
        <a:ext cx="1125868" cy="562934"/>
      </dsp:txXfrm>
    </dsp:sp>
    <dsp:sp modelId="{839968B2-3D94-4AAA-B19B-A66848F77AC6}">
      <dsp:nvSpPr>
        <dsp:cNvPr id="0" name=""/>
        <dsp:cNvSpPr/>
      </dsp:nvSpPr>
      <dsp:spPr>
        <a:xfrm>
          <a:off x="271451" y="1599622"/>
          <a:ext cx="1125868" cy="562934"/>
        </a:xfrm>
        <a:prstGeom prst="rect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R="0"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Tópico 1.1.1</a:t>
          </a:r>
          <a:br>
            <a:rPr lang="pt-BR" sz="1200" kern="1200" smtClean="0"/>
          </a:br>
          <a:r>
            <a:rPr lang="pt-BR" sz="1200" kern="1200" smtClean="0"/>
            <a:t>Desempenho:</a:t>
          </a:r>
          <a:br>
            <a:rPr lang="pt-BR" sz="1200" kern="1200" smtClean="0"/>
          </a:br>
          <a:r>
            <a:rPr lang="pt-BR" sz="1200" kern="1200" smtClean="0"/>
            <a:t>Ruim</a:t>
          </a:r>
        </a:p>
      </dsp:txBody>
      <dsp:txXfrm>
        <a:off x="271451" y="1599622"/>
        <a:ext cx="1125868" cy="562934"/>
      </dsp:txXfrm>
    </dsp:sp>
    <dsp:sp modelId="{1412D9F3-115E-43F9-92AD-D474B4D9392D}">
      <dsp:nvSpPr>
        <dsp:cNvPr id="0" name=""/>
        <dsp:cNvSpPr/>
      </dsp:nvSpPr>
      <dsp:spPr>
        <a:xfrm>
          <a:off x="1633752" y="1599622"/>
          <a:ext cx="1125868" cy="562934"/>
        </a:xfrm>
        <a:prstGeom prst="rect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R="0"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Tópico 1.1.2</a:t>
          </a:r>
          <a:br>
            <a:rPr lang="pt-BR" sz="1200" kern="1200" smtClean="0"/>
          </a:br>
          <a:r>
            <a:rPr lang="pt-BR" sz="1200" kern="1200" smtClean="0"/>
            <a:t>Desempenho:</a:t>
          </a:r>
          <a:br>
            <a:rPr lang="pt-BR" sz="1200" kern="1200" smtClean="0"/>
          </a:br>
          <a:r>
            <a:rPr lang="pt-BR" sz="1200" kern="1200" smtClean="0"/>
            <a:t>Ruim</a:t>
          </a:r>
        </a:p>
      </dsp:txBody>
      <dsp:txXfrm>
        <a:off x="1633752" y="1599622"/>
        <a:ext cx="1125868" cy="562934"/>
      </dsp:txXfrm>
    </dsp:sp>
    <dsp:sp modelId="{481EA247-D038-46DD-AC0B-BAE02747558E}">
      <dsp:nvSpPr>
        <dsp:cNvPr id="0" name=""/>
        <dsp:cNvSpPr/>
      </dsp:nvSpPr>
      <dsp:spPr>
        <a:xfrm>
          <a:off x="3677204" y="810968"/>
          <a:ext cx="1125868" cy="562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R="0"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Tópico 1.2</a:t>
          </a:r>
          <a:br>
            <a:rPr lang="pt-BR" sz="1200" kern="1200" dirty="0" smtClean="0"/>
          </a:br>
          <a:r>
            <a:rPr lang="pt-BR" sz="1200" kern="1200" dirty="0" smtClean="0"/>
            <a:t>Desempenho:</a:t>
          </a:r>
          <a:br>
            <a:rPr lang="pt-BR" sz="1200" kern="1200" dirty="0" smtClean="0"/>
          </a:br>
          <a:r>
            <a:rPr lang="pt-BR" sz="1200" kern="1200" dirty="0" smtClean="0"/>
            <a:t>Bom</a:t>
          </a:r>
        </a:p>
      </dsp:txBody>
      <dsp:txXfrm>
        <a:off x="3677204" y="810968"/>
        <a:ext cx="1125868" cy="562934"/>
      </dsp:txXfrm>
    </dsp:sp>
    <dsp:sp modelId="{D7E21293-8544-4422-AD97-EA2BE8268FE5}">
      <dsp:nvSpPr>
        <dsp:cNvPr id="0" name=""/>
        <dsp:cNvSpPr/>
      </dsp:nvSpPr>
      <dsp:spPr>
        <a:xfrm>
          <a:off x="2996053" y="1599622"/>
          <a:ext cx="1125868" cy="562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R="0"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Tópico 1.2.1</a:t>
          </a:r>
          <a:br>
            <a:rPr lang="pt-BR" sz="1200" kern="1200" smtClean="0"/>
          </a:br>
          <a:r>
            <a:rPr lang="pt-BR" sz="1200" kern="1200" smtClean="0"/>
            <a:t>Desempenho:</a:t>
          </a:r>
          <a:br>
            <a:rPr lang="pt-BR" sz="1200" kern="1200" smtClean="0"/>
          </a:br>
          <a:r>
            <a:rPr lang="pt-BR" sz="1200" kern="1200" smtClean="0"/>
            <a:t>Bom</a:t>
          </a:r>
        </a:p>
      </dsp:txBody>
      <dsp:txXfrm>
        <a:off x="2996053" y="1599622"/>
        <a:ext cx="1125868" cy="562934"/>
      </dsp:txXfrm>
    </dsp:sp>
    <dsp:sp modelId="{B19DED77-058E-478C-A0B0-E311DBBF5F05}">
      <dsp:nvSpPr>
        <dsp:cNvPr id="0" name=""/>
        <dsp:cNvSpPr/>
      </dsp:nvSpPr>
      <dsp:spPr>
        <a:xfrm>
          <a:off x="4358354" y="1599622"/>
          <a:ext cx="1125868" cy="562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R="0"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Tópico 1.2.2</a:t>
          </a:r>
          <a:br>
            <a:rPr lang="pt-BR" sz="1200" kern="1200" smtClean="0"/>
          </a:br>
          <a:r>
            <a:rPr lang="pt-BR" sz="1200" kern="1200" smtClean="0"/>
            <a:t>Desempenho:</a:t>
          </a:r>
          <a:br>
            <a:rPr lang="pt-BR" sz="1200" kern="1200" smtClean="0"/>
          </a:br>
          <a:r>
            <a:rPr lang="pt-BR" sz="1200" kern="1200" smtClean="0"/>
            <a:t>Bom</a:t>
          </a:r>
        </a:p>
      </dsp:txBody>
      <dsp:txXfrm>
        <a:off x="4358354" y="1599622"/>
        <a:ext cx="1125868" cy="562934"/>
      </dsp:txXfrm>
    </dsp:sp>
    <dsp:sp modelId="{C173E28C-4975-4C49-92FA-DB1854C8C572}">
      <dsp:nvSpPr>
        <dsp:cNvPr id="0" name=""/>
        <dsp:cNvSpPr/>
      </dsp:nvSpPr>
      <dsp:spPr>
        <a:xfrm>
          <a:off x="6401806" y="810968"/>
          <a:ext cx="1125868" cy="562934"/>
        </a:xfrm>
        <a:prstGeom prst="rect">
          <a:avLst/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R="0"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Tópico 1.3</a:t>
          </a:r>
          <a:br>
            <a:rPr lang="pt-BR" sz="1200" kern="1200" dirty="0" smtClean="0"/>
          </a:br>
          <a:r>
            <a:rPr lang="pt-BR" sz="1200" kern="1200" dirty="0" smtClean="0"/>
            <a:t>Desempenho:</a:t>
          </a:r>
          <a:br>
            <a:rPr lang="pt-BR" sz="1200" kern="1200" dirty="0" smtClean="0"/>
          </a:br>
          <a:r>
            <a:rPr lang="pt-BR" sz="1200" kern="1200" dirty="0" smtClean="0"/>
            <a:t>Moderado</a:t>
          </a:r>
        </a:p>
      </dsp:txBody>
      <dsp:txXfrm>
        <a:off x="6401806" y="810968"/>
        <a:ext cx="1125868" cy="562934"/>
      </dsp:txXfrm>
    </dsp:sp>
    <dsp:sp modelId="{A0316890-4D75-4466-A33B-3884A2C59DA3}">
      <dsp:nvSpPr>
        <dsp:cNvPr id="0" name=""/>
        <dsp:cNvSpPr/>
      </dsp:nvSpPr>
      <dsp:spPr>
        <a:xfrm>
          <a:off x="5720655" y="1599622"/>
          <a:ext cx="1125868" cy="562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R="0"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Tópico 1.3.1</a:t>
          </a:r>
          <a:br>
            <a:rPr lang="pt-BR" sz="1200" kern="1200" smtClean="0"/>
          </a:br>
          <a:r>
            <a:rPr lang="pt-BR" sz="1200" kern="1200" smtClean="0"/>
            <a:t>Desempenho:</a:t>
          </a:r>
          <a:br>
            <a:rPr lang="pt-BR" sz="1200" kern="1200" smtClean="0"/>
          </a:br>
          <a:r>
            <a:rPr lang="pt-BR" sz="1200" kern="1200" smtClean="0"/>
            <a:t>Bom</a:t>
          </a:r>
        </a:p>
      </dsp:txBody>
      <dsp:txXfrm>
        <a:off x="5720655" y="1599622"/>
        <a:ext cx="1125868" cy="562934"/>
      </dsp:txXfrm>
    </dsp:sp>
    <dsp:sp modelId="{559CF4A3-8910-448F-AE01-69F0C68FC0C5}">
      <dsp:nvSpPr>
        <dsp:cNvPr id="0" name=""/>
        <dsp:cNvSpPr/>
      </dsp:nvSpPr>
      <dsp:spPr>
        <a:xfrm>
          <a:off x="7082957" y="1599622"/>
          <a:ext cx="1125868" cy="562934"/>
        </a:xfrm>
        <a:prstGeom prst="rect">
          <a:avLst/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R="0"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Tópico 1.3.2</a:t>
          </a:r>
          <a:br>
            <a:rPr lang="pt-BR" sz="1200" kern="1200" dirty="0" smtClean="0"/>
          </a:br>
          <a:r>
            <a:rPr lang="pt-BR" sz="1200" kern="1200" dirty="0" smtClean="0"/>
            <a:t>Desempenho:</a:t>
          </a:r>
          <a:br>
            <a:rPr lang="pt-BR" sz="1200" kern="1200" dirty="0" smtClean="0"/>
          </a:br>
          <a:r>
            <a:rPr lang="pt-BR" sz="1200" kern="1200" dirty="0" smtClean="0"/>
            <a:t>Ruim</a:t>
          </a:r>
        </a:p>
      </dsp:txBody>
      <dsp:txXfrm>
        <a:off x="7082957" y="1599622"/>
        <a:ext cx="1125868" cy="562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A5B58-ADAF-4481-A7C6-2612D91795B6}">
      <dsp:nvSpPr>
        <dsp:cNvPr id="0" name=""/>
        <dsp:cNvSpPr/>
      </dsp:nvSpPr>
      <dsp:spPr>
        <a:xfrm>
          <a:off x="6085227" y="1882552"/>
          <a:ext cx="91440" cy="1379529"/>
        </a:xfrm>
        <a:custGeom>
          <a:avLst/>
          <a:gdLst/>
          <a:ahLst/>
          <a:cxnLst/>
          <a:rect l="0" t="0" r="0" b="0"/>
          <a:pathLst>
            <a:path>
              <a:moveTo>
                <a:pt x="46372" y="0"/>
              </a:moveTo>
              <a:lnTo>
                <a:pt x="46372" y="1223731"/>
              </a:lnTo>
              <a:lnTo>
                <a:pt x="45720" y="1223731"/>
              </a:lnTo>
              <a:lnTo>
                <a:pt x="45720" y="137952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715EC-C04C-4F80-88AF-775CE49F0B89}">
      <dsp:nvSpPr>
        <dsp:cNvPr id="0" name=""/>
        <dsp:cNvSpPr/>
      </dsp:nvSpPr>
      <dsp:spPr>
        <a:xfrm>
          <a:off x="3887371" y="829063"/>
          <a:ext cx="2244228" cy="311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97"/>
              </a:lnTo>
              <a:lnTo>
                <a:pt x="2244228" y="155797"/>
              </a:lnTo>
              <a:lnTo>
                <a:pt x="2244228" y="3115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420ED-8097-441F-A3AD-3F4258C65723}">
      <dsp:nvSpPr>
        <dsp:cNvPr id="0" name=""/>
        <dsp:cNvSpPr/>
      </dsp:nvSpPr>
      <dsp:spPr>
        <a:xfrm>
          <a:off x="4289354" y="1882552"/>
          <a:ext cx="91440" cy="1367651"/>
        </a:xfrm>
        <a:custGeom>
          <a:avLst/>
          <a:gdLst/>
          <a:ahLst/>
          <a:cxnLst/>
          <a:rect l="0" t="0" r="0" b="0"/>
          <a:pathLst>
            <a:path>
              <a:moveTo>
                <a:pt x="46862" y="0"/>
              </a:moveTo>
              <a:lnTo>
                <a:pt x="46862" y="1211853"/>
              </a:lnTo>
              <a:lnTo>
                <a:pt x="45720" y="1211853"/>
              </a:lnTo>
              <a:lnTo>
                <a:pt x="45720" y="136765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3B582-2083-4D6D-AE62-14C46B56CFDC}">
      <dsp:nvSpPr>
        <dsp:cNvPr id="0" name=""/>
        <dsp:cNvSpPr/>
      </dsp:nvSpPr>
      <dsp:spPr>
        <a:xfrm>
          <a:off x="3887371" y="829063"/>
          <a:ext cx="448845" cy="311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97"/>
              </a:lnTo>
              <a:lnTo>
                <a:pt x="448845" y="155797"/>
              </a:lnTo>
              <a:lnTo>
                <a:pt x="448845" y="3115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92945-A291-4072-A9C3-AD0D117FC5D2}">
      <dsp:nvSpPr>
        <dsp:cNvPr id="0" name=""/>
        <dsp:cNvSpPr/>
      </dsp:nvSpPr>
      <dsp:spPr>
        <a:xfrm>
          <a:off x="2495114" y="2936041"/>
          <a:ext cx="91440" cy="311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5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5C80A-C2C3-4BDE-98EB-8E1D35A1EC0B}">
      <dsp:nvSpPr>
        <dsp:cNvPr id="0" name=""/>
        <dsp:cNvSpPr/>
      </dsp:nvSpPr>
      <dsp:spPr>
        <a:xfrm>
          <a:off x="1643142" y="1882552"/>
          <a:ext cx="897691" cy="311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97"/>
              </a:lnTo>
              <a:lnTo>
                <a:pt x="897691" y="155797"/>
              </a:lnTo>
              <a:lnTo>
                <a:pt x="897691" y="3115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43FF3-1834-4E72-9E1C-81636565C41E}">
      <dsp:nvSpPr>
        <dsp:cNvPr id="0" name=""/>
        <dsp:cNvSpPr/>
      </dsp:nvSpPr>
      <dsp:spPr>
        <a:xfrm>
          <a:off x="699731" y="2936041"/>
          <a:ext cx="91440" cy="311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5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0BB1F-979E-41CE-AB11-F4515A778286}">
      <dsp:nvSpPr>
        <dsp:cNvPr id="0" name=""/>
        <dsp:cNvSpPr/>
      </dsp:nvSpPr>
      <dsp:spPr>
        <a:xfrm>
          <a:off x="745451" y="1882552"/>
          <a:ext cx="897691" cy="311595"/>
        </a:xfrm>
        <a:custGeom>
          <a:avLst/>
          <a:gdLst/>
          <a:ahLst/>
          <a:cxnLst/>
          <a:rect l="0" t="0" r="0" b="0"/>
          <a:pathLst>
            <a:path>
              <a:moveTo>
                <a:pt x="897691" y="0"/>
              </a:moveTo>
              <a:lnTo>
                <a:pt x="897691" y="155797"/>
              </a:lnTo>
              <a:lnTo>
                <a:pt x="0" y="155797"/>
              </a:lnTo>
              <a:lnTo>
                <a:pt x="0" y="31159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E91AB-0998-4605-B8B1-4941DC20B8E4}">
      <dsp:nvSpPr>
        <dsp:cNvPr id="0" name=""/>
        <dsp:cNvSpPr/>
      </dsp:nvSpPr>
      <dsp:spPr>
        <a:xfrm>
          <a:off x="1643142" y="829063"/>
          <a:ext cx="2244228" cy="311595"/>
        </a:xfrm>
        <a:custGeom>
          <a:avLst/>
          <a:gdLst/>
          <a:ahLst/>
          <a:cxnLst/>
          <a:rect l="0" t="0" r="0" b="0"/>
          <a:pathLst>
            <a:path>
              <a:moveTo>
                <a:pt x="2244228" y="0"/>
              </a:moveTo>
              <a:lnTo>
                <a:pt x="2244228" y="155797"/>
              </a:lnTo>
              <a:lnTo>
                <a:pt x="0" y="155797"/>
              </a:lnTo>
              <a:lnTo>
                <a:pt x="0" y="31159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0D16C-8B9B-4392-9574-96E7364FE0F5}">
      <dsp:nvSpPr>
        <dsp:cNvPr id="0" name=""/>
        <dsp:cNvSpPr/>
      </dsp:nvSpPr>
      <dsp:spPr>
        <a:xfrm>
          <a:off x="3145477" y="87169"/>
          <a:ext cx="1483787" cy="7418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R="0"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baseline="0" smtClean="0">
              <a:latin typeface="Calibri"/>
            </a:rPr>
            <a:t>Matemática e suas Tecnologias</a:t>
          </a:r>
          <a:endParaRPr lang="pt-BR" sz="900" kern="1200" smtClean="0"/>
        </a:p>
      </dsp:txBody>
      <dsp:txXfrm>
        <a:off x="3145477" y="87169"/>
        <a:ext cx="1483787" cy="741893"/>
      </dsp:txXfrm>
    </dsp:sp>
    <dsp:sp modelId="{1CFEC292-3C9C-41B5-BC3B-F303CF0B023A}">
      <dsp:nvSpPr>
        <dsp:cNvPr id="0" name=""/>
        <dsp:cNvSpPr/>
      </dsp:nvSpPr>
      <dsp:spPr>
        <a:xfrm>
          <a:off x="901248" y="1140658"/>
          <a:ext cx="1483787" cy="7418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R="0"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baseline="0" smtClean="0">
              <a:latin typeface="Calibri"/>
            </a:rPr>
            <a:t>Construir significados para os números naturais, inteiros, racionais e reais. </a:t>
          </a:r>
          <a:endParaRPr lang="pt-BR" sz="900" kern="1200" smtClean="0"/>
        </a:p>
      </dsp:txBody>
      <dsp:txXfrm>
        <a:off x="901248" y="1140658"/>
        <a:ext cx="1483787" cy="741893"/>
      </dsp:txXfrm>
    </dsp:sp>
    <dsp:sp modelId="{1412D9F3-115E-43F9-92AD-D474B4D9392D}">
      <dsp:nvSpPr>
        <dsp:cNvPr id="0" name=""/>
        <dsp:cNvSpPr/>
      </dsp:nvSpPr>
      <dsp:spPr>
        <a:xfrm>
          <a:off x="3557" y="2194147"/>
          <a:ext cx="1483787" cy="7418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R="0"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baseline="0" dirty="0" smtClean="0">
              <a:latin typeface="Calibri"/>
            </a:rPr>
            <a:t>Reconhecer, no contexto social, diferentes significados e representações dos números e </a:t>
          </a:r>
        </a:p>
        <a:p>
          <a:pPr marR="0"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baseline="0" dirty="0" smtClean="0">
              <a:latin typeface="Calibri"/>
            </a:rPr>
            <a:t>operações – naturais, inteiros, racionais ou reais.</a:t>
          </a:r>
          <a:endParaRPr lang="pt-BR" sz="900" kern="1200" dirty="0" smtClean="0"/>
        </a:p>
      </dsp:txBody>
      <dsp:txXfrm>
        <a:off x="3557" y="2194147"/>
        <a:ext cx="1483787" cy="741893"/>
      </dsp:txXfrm>
    </dsp:sp>
    <dsp:sp modelId="{84305824-9D9F-4B65-BE32-DE498AD6E039}">
      <dsp:nvSpPr>
        <dsp:cNvPr id="0" name=""/>
        <dsp:cNvSpPr/>
      </dsp:nvSpPr>
      <dsp:spPr>
        <a:xfrm>
          <a:off x="3557" y="3247636"/>
          <a:ext cx="1483787" cy="741893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R="0"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baseline="0" smtClean="0">
              <a:latin typeface="Calibri"/>
            </a:rPr>
            <a:t>Perguntas</a:t>
          </a:r>
          <a:endParaRPr lang="pt-BR" sz="900" kern="1200" smtClean="0"/>
        </a:p>
      </dsp:txBody>
      <dsp:txXfrm>
        <a:off x="3557" y="3247636"/>
        <a:ext cx="1483787" cy="741893"/>
      </dsp:txXfrm>
    </dsp:sp>
    <dsp:sp modelId="{237BC2B5-A483-46F3-811A-5EC52D981172}">
      <dsp:nvSpPr>
        <dsp:cNvPr id="0" name=""/>
        <dsp:cNvSpPr/>
      </dsp:nvSpPr>
      <dsp:spPr>
        <a:xfrm>
          <a:off x="1798940" y="2194147"/>
          <a:ext cx="1483787" cy="7418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R="0"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baseline="0" smtClean="0">
              <a:latin typeface="Calibri"/>
            </a:rPr>
            <a:t> Resolver situação-problema envolvendo conhecimentos numéricos. </a:t>
          </a:r>
          <a:endParaRPr lang="pt-BR" sz="900" kern="1200" smtClean="0"/>
        </a:p>
      </dsp:txBody>
      <dsp:txXfrm>
        <a:off x="1798940" y="2194147"/>
        <a:ext cx="1483787" cy="741893"/>
      </dsp:txXfrm>
    </dsp:sp>
    <dsp:sp modelId="{6F71C925-5B38-4226-9AE2-D6BC739491E4}">
      <dsp:nvSpPr>
        <dsp:cNvPr id="0" name=""/>
        <dsp:cNvSpPr/>
      </dsp:nvSpPr>
      <dsp:spPr>
        <a:xfrm>
          <a:off x="1798940" y="3247636"/>
          <a:ext cx="1483787" cy="741893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R="0"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baseline="0" smtClean="0">
              <a:latin typeface="Calibri"/>
            </a:rPr>
            <a:t>Perguntas</a:t>
          </a:r>
          <a:endParaRPr lang="pt-BR" sz="900" kern="1200" smtClean="0"/>
        </a:p>
      </dsp:txBody>
      <dsp:txXfrm>
        <a:off x="1798940" y="3247636"/>
        <a:ext cx="1483787" cy="741893"/>
      </dsp:txXfrm>
    </dsp:sp>
    <dsp:sp modelId="{559CF4A3-8910-448F-AE01-69F0C68FC0C5}">
      <dsp:nvSpPr>
        <dsp:cNvPr id="0" name=""/>
        <dsp:cNvSpPr/>
      </dsp:nvSpPr>
      <dsp:spPr>
        <a:xfrm>
          <a:off x="3594323" y="1140658"/>
          <a:ext cx="1483787" cy="7418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R="0"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baseline="0" smtClean="0">
              <a:latin typeface="Calibri"/>
            </a:rPr>
            <a:t>Utilizar o conhecimento geométrico para realizar a leitura e a representação da realidade e agir sobre ela. </a:t>
          </a:r>
          <a:endParaRPr lang="pt-BR" sz="900" kern="1200" smtClean="0"/>
        </a:p>
      </dsp:txBody>
      <dsp:txXfrm>
        <a:off x="3594323" y="1140658"/>
        <a:ext cx="1483787" cy="741893"/>
      </dsp:txXfrm>
    </dsp:sp>
    <dsp:sp modelId="{41173B53-2598-4947-AE1A-30C60D5B2368}">
      <dsp:nvSpPr>
        <dsp:cNvPr id="0" name=""/>
        <dsp:cNvSpPr/>
      </dsp:nvSpPr>
      <dsp:spPr>
        <a:xfrm>
          <a:off x="3593180" y="3250203"/>
          <a:ext cx="1483787" cy="741893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R="0"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smtClean="0"/>
            <a:t>Perguntas</a:t>
          </a:r>
        </a:p>
      </dsp:txBody>
      <dsp:txXfrm>
        <a:off x="3593180" y="3250203"/>
        <a:ext cx="1483787" cy="741893"/>
      </dsp:txXfrm>
    </dsp:sp>
    <dsp:sp modelId="{B4AAE063-79BE-402D-A239-71F29257E888}">
      <dsp:nvSpPr>
        <dsp:cNvPr id="0" name=""/>
        <dsp:cNvSpPr/>
      </dsp:nvSpPr>
      <dsp:spPr>
        <a:xfrm>
          <a:off x="5389706" y="1140658"/>
          <a:ext cx="1483787" cy="7418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R="0"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baseline="0" smtClean="0">
              <a:latin typeface="Calibri"/>
            </a:rPr>
            <a:t>Construir noções de grandezas e medidas para a compreensão da realidade e a solução de problemas do cotidiano.</a:t>
          </a:r>
          <a:endParaRPr lang="pt-BR" sz="900" kern="1200" smtClean="0"/>
        </a:p>
      </dsp:txBody>
      <dsp:txXfrm>
        <a:off x="5389706" y="1140658"/>
        <a:ext cx="1483787" cy="741893"/>
      </dsp:txXfrm>
    </dsp:sp>
    <dsp:sp modelId="{5C81E27B-4C12-41E9-980E-AD9DD948B57B}">
      <dsp:nvSpPr>
        <dsp:cNvPr id="0" name=""/>
        <dsp:cNvSpPr/>
      </dsp:nvSpPr>
      <dsp:spPr>
        <a:xfrm>
          <a:off x="5389053" y="3262081"/>
          <a:ext cx="1483787" cy="741893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R="0"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smtClean="0"/>
            <a:t>Perguntas</a:t>
          </a:r>
        </a:p>
      </dsp:txBody>
      <dsp:txXfrm>
        <a:off x="5389053" y="3262081"/>
        <a:ext cx="1483787" cy="741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496A5-B25A-42F5-BC26-72A9D18191AA}">
      <dsp:nvSpPr>
        <dsp:cNvPr id="0" name=""/>
        <dsp:cNvSpPr/>
      </dsp:nvSpPr>
      <dsp:spPr>
        <a:xfrm rot="5400000">
          <a:off x="569503" y="715764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C50F6-B908-4CEE-9318-C0B9DBDAE2F9}">
      <dsp:nvSpPr>
        <dsp:cNvPr id="0" name=""/>
        <dsp:cNvSpPr/>
      </dsp:nvSpPr>
      <dsp:spPr>
        <a:xfrm>
          <a:off x="406270" y="32791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1 Seleção dos nós</a:t>
          </a:r>
        </a:p>
      </dsp:txBody>
      <dsp:txXfrm>
        <a:off x="441716" y="68237"/>
        <a:ext cx="966279" cy="655094"/>
      </dsp:txXfrm>
    </dsp:sp>
    <dsp:sp modelId="{3373B39F-3670-4384-8CD9-94D452E4A928}">
      <dsp:nvSpPr>
        <dsp:cNvPr id="0" name=""/>
        <dsp:cNvSpPr/>
      </dsp:nvSpPr>
      <dsp:spPr>
        <a:xfrm>
          <a:off x="1443442" y="102030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56B89-37C2-400E-B320-91CE9CCEEA36}">
      <dsp:nvSpPr>
        <dsp:cNvPr id="0" name=""/>
        <dsp:cNvSpPr/>
      </dsp:nvSpPr>
      <dsp:spPr>
        <a:xfrm rot="5400000">
          <a:off x="1429428" y="1531286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4C4E-224A-46ED-B814-3A4A6596BD86}">
      <dsp:nvSpPr>
        <dsp:cNvPr id="0" name=""/>
        <dsp:cNvSpPr/>
      </dsp:nvSpPr>
      <dsp:spPr>
        <a:xfrm>
          <a:off x="1266196" y="848313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2 Priorização dos nós</a:t>
          </a:r>
        </a:p>
      </dsp:txBody>
      <dsp:txXfrm>
        <a:off x="1301642" y="883759"/>
        <a:ext cx="966279" cy="655094"/>
      </dsp:txXfrm>
    </dsp:sp>
    <dsp:sp modelId="{88551368-DA05-4371-BBFF-5C06657F8DFD}">
      <dsp:nvSpPr>
        <dsp:cNvPr id="0" name=""/>
        <dsp:cNvSpPr/>
      </dsp:nvSpPr>
      <dsp:spPr>
        <a:xfrm>
          <a:off x="2303367" y="917552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5F2-905D-487D-ACCF-EFA9520DC3A7}">
      <dsp:nvSpPr>
        <dsp:cNvPr id="0" name=""/>
        <dsp:cNvSpPr/>
      </dsp:nvSpPr>
      <dsp:spPr>
        <a:xfrm rot="5400000">
          <a:off x="2289354" y="2346809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313FD-9C76-48AC-B8B6-178BF219ED2E}">
      <dsp:nvSpPr>
        <dsp:cNvPr id="0" name=""/>
        <dsp:cNvSpPr/>
      </dsp:nvSpPr>
      <dsp:spPr>
        <a:xfrm>
          <a:off x="2126121" y="1663835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3 Definição de uma rodada</a:t>
          </a:r>
        </a:p>
      </dsp:txBody>
      <dsp:txXfrm>
        <a:off x="2161567" y="1699281"/>
        <a:ext cx="966279" cy="655094"/>
      </dsp:txXfrm>
    </dsp:sp>
    <dsp:sp modelId="{9D120529-314B-4140-9962-3B24067672F1}">
      <dsp:nvSpPr>
        <dsp:cNvPr id="0" name=""/>
        <dsp:cNvSpPr/>
      </dsp:nvSpPr>
      <dsp:spPr>
        <a:xfrm>
          <a:off x="3163293" y="1733075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D73A4-8C60-4F29-9EA8-AE1A236B3405}">
      <dsp:nvSpPr>
        <dsp:cNvPr id="0" name=""/>
        <dsp:cNvSpPr/>
      </dsp:nvSpPr>
      <dsp:spPr>
        <a:xfrm rot="5400000">
          <a:off x="3149279" y="3162331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A79EB-3954-4BC6-84E4-121F9E55B474}">
      <dsp:nvSpPr>
        <dsp:cNvPr id="0" name=""/>
        <dsp:cNvSpPr/>
      </dsp:nvSpPr>
      <dsp:spPr>
        <a:xfrm>
          <a:off x="2986046" y="2479357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4 Seleção de perguntas</a:t>
          </a:r>
        </a:p>
      </dsp:txBody>
      <dsp:txXfrm>
        <a:off x="3021492" y="2514803"/>
        <a:ext cx="966279" cy="655094"/>
      </dsp:txXfrm>
    </dsp:sp>
    <dsp:sp modelId="{C91F9F6F-47B9-4079-AFFB-43D976EABD37}">
      <dsp:nvSpPr>
        <dsp:cNvPr id="0" name=""/>
        <dsp:cNvSpPr/>
      </dsp:nvSpPr>
      <dsp:spPr>
        <a:xfrm>
          <a:off x="4023218" y="2548597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997CE-C586-4C50-BD38-DCC1B12F78CA}">
      <dsp:nvSpPr>
        <dsp:cNvPr id="0" name=""/>
        <dsp:cNvSpPr/>
      </dsp:nvSpPr>
      <dsp:spPr>
        <a:xfrm rot="5400000">
          <a:off x="4009204" y="3977853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C2303-6CE8-4BD9-B1F1-B9A8DC30678A}">
      <dsp:nvSpPr>
        <dsp:cNvPr id="0" name=""/>
        <dsp:cNvSpPr/>
      </dsp:nvSpPr>
      <dsp:spPr>
        <a:xfrm>
          <a:off x="3845972" y="3294880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5 Analise da resposta</a:t>
          </a:r>
        </a:p>
      </dsp:txBody>
      <dsp:txXfrm>
        <a:off x="3881418" y="3330326"/>
        <a:ext cx="966279" cy="655094"/>
      </dsp:txXfrm>
    </dsp:sp>
    <dsp:sp modelId="{C3F72657-F688-43A8-82E0-9E7F2A363984}">
      <dsp:nvSpPr>
        <dsp:cNvPr id="0" name=""/>
        <dsp:cNvSpPr/>
      </dsp:nvSpPr>
      <dsp:spPr>
        <a:xfrm>
          <a:off x="4883143" y="3364119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B3673-7DD9-4EAF-95EA-D38A7BA5F973}">
      <dsp:nvSpPr>
        <dsp:cNvPr id="0" name=""/>
        <dsp:cNvSpPr/>
      </dsp:nvSpPr>
      <dsp:spPr>
        <a:xfrm>
          <a:off x="4705897" y="4110402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6 Plano de estudos</a:t>
          </a:r>
        </a:p>
      </dsp:txBody>
      <dsp:txXfrm>
        <a:off x="4741343" y="4145848"/>
        <a:ext cx="966279" cy="655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496A5-B25A-42F5-BC26-72A9D18191AA}">
      <dsp:nvSpPr>
        <dsp:cNvPr id="0" name=""/>
        <dsp:cNvSpPr/>
      </dsp:nvSpPr>
      <dsp:spPr>
        <a:xfrm rot="5400000">
          <a:off x="569503" y="715764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C50F6-B908-4CEE-9318-C0B9DBDAE2F9}">
      <dsp:nvSpPr>
        <dsp:cNvPr id="0" name=""/>
        <dsp:cNvSpPr/>
      </dsp:nvSpPr>
      <dsp:spPr>
        <a:xfrm>
          <a:off x="406270" y="32791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1 Seleção dos nós</a:t>
          </a:r>
        </a:p>
      </dsp:txBody>
      <dsp:txXfrm>
        <a:off x="441716" y="68237"/>
        <a:ext cx="966279" cy="655094"/>
      </dsp:txXfrm>
    </dsp:sp>
    <dsp:sp modelId="{3373B39F-3670-4384-8CD9-94D452E4A928}">
      <dsp:nvSpPr>
        <dsp:cNvPr id="0" name=""/>
        <dsp:cNvSpPr/>
      </dsp:nvSpPr>
      <dsp:spPr>
        <a:xfrm>
          <a:off x="1443442" y="102030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56B89-37C2-400E-B320-91CE9CCEEA36}">
      <dsp:nvSpPr>
        <dsp:cNvPr id="0" name=""/>
        <dsp:cNvSpPr/>
      </dsp:nvSpPr>
      <dsp:spPr>
        <a:xfrm rot="5400000">
          <a:off x="1429428" y="1531286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4C4E-224A-46ED-B814-3A4A6596BD86}">
      <dsp:nvSpPr>
        <dsp:cNvPr id="0" name=""/>
        <dsp:cNvSpPr/>
      </dsp:nvSpPr>
      <dsp:spPr>
        <a:xfrm>
          <a:off x="1266196" y="848313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2 Priorização dos nós</a:t>
          </a:r>
        </a:p>
      </dsp:txBody>
      <dsp:txXfrm>
        <a:off x="1301642" y="883759"/>
        <a:ext cx="966279" cy="655094"/>
      </dsp:txXfrm>
    </dsp:sp>
    <dsp:sp modelId="{88551368-DA05-4371-BBFF-5C06657F8DFD}">
      <dsp:nvSpPr>
        <dsp:cNvPr id="0" name=""/>
        <dsp:cNvSpPr/>
      </dsp:nvSpPr>
      <dsp:spPr>
        <a:xfrm>
          <a:off x="2303367" y="917552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5F2-905D-487D-ACCF-EFA9520DC3A7}">
      <dsp:nvSpPr>
        <dsp:cNvPr id="0" name=""/>
        <dsp:cNvSpPr/>
      </dsp:nvSpPr>
      <dsp:spPr>
        <a:xfrm rot="5400000">
          <a:off x="2289354" y="2346809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313FD-9C76-48AC-B8B6-178BF219ED2E}">
      <dsp:nvSpPr>
        <dsp:cNvPr id="0" name=""/>
        <dsp:cNvSpPr/>
      </dsp:nvSpPr>
      <dsp:spPr>
        <a:xfrm>
          <a:off x="2126121" y="1663835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3 Definição de uma rodada</a:t>
          </a:r>
        </a:p>
      </dsp:txBody>
      <dsp:txXfrm>
        <a:off x="2161567" y="1699281"/>
        <a:ext cx="966279" cy="655094"/>
      </dsp:txXfrm>
    </dsp:sp>
    <dsp:sp modelId="{9D120529-314B-4140-9962-3B24067672F1}">
      <dsp:nvSpPr>
        <dsp:cNvPr id="0" name=""/>
        <dsp:cNvSpPr/>
      </dsp:nvSpPr>
      <dsp:spPr>
        <a:xfrm>
          <a:off x="3163293" y="1733075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D73A4-8C60-4F29-9EA8-AE1A236B3405}">
      <dsp:nvSpPr>
        <dsp:cNvPr id="0" name=""/>
        <dsp:cNvSpPr/>
      </dsp:nvSpPr>
      <dsp:spPr>
        <a:xfrm rot="5400000">
          <a:off x="3149279" y="3162331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A79EB-3954-4BC6-84E4-121F9E55B474}">
      <dsp:nvSpPr>
        <dsp:cNvPr id="0" name=""/>
        <dsp:cNvSpPr/>
      </dsp:nvSpPr>
      <dsp:spPr>
        <a:xfrm>
          <a:off x="2986046" y="2479357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4 Seleção de perguntas</a:t>
          </a:r>
        </a:p>
      </dsp:txBody>
      <dsp:txXfrm>
        <a:off x="3021492" y="2514803"/>
        <a:ext cx="966279" cy="655094"/>
      </dsp:txXfrm>
    </dsp:sp>
    <dsp:sp modelId="{C91F9F6F-47B9-4079-AFFB-43D976EABD37}">
      <dsp:nvSpPr>
        <dsp:cNvPr id="0" name=""/>
        <dsp:cNvSpPr/>
      </dsp:nvSpPr>
      <dsp:spPr>
        <a:xfrm>
          <a:off x="4023218" y="2548597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997CE-C586-4C50-BD38-DCC1B12F78CA}">
      <dsp:nvSpPr>
        <dsp:cNvPr id="0" name=""/>
        <dsp:cNvSpPr/>
      </dsp:nvSpPr>
      <dsp:spPr>
        <a:xfrm rot="5400000">
          <a:off x="4009204" y="3977853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C2303-6CE8-4BD9-B1F1-B9A8DC30678A}">
      <dsp:nvSpPr>
        <dsp:cNvPr id="0" name=""/>
        <dsp:cNvSpPr/>
      </dsp:nvSpPr>
      <dsp:spPr>
        <a:xfrm>
          <a:off x="3845972" y="3294880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5 Analise da resposta</a:t>
          </a:r>
        </a:p>
      </dsp:txBody>
      <dsp:txXfrm>
        <a:off x="3881418" y="3330326"/>
        <a:ext cx="966279" cy="655094"/>
      </dsp:txXfrm>
    </dsp:sp>
    <dsp:sp modelId="{C3F72657-F688-43A8-82E0-9E7F2A363984}">
      <dsp:nvSpPr>
        <dsp:cNvPr id="0" name=""/>
        <dsp:cNvSpPr/>
      </dsp:nvSpPr>
      <dsp:spPr>
        <a:xfrm>
          <a:off x="4883143" y="3364119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B3673-7DD9-4EAF-95EA-D38A7BA5F973}">
      <dsp:nvSpPr>
        <dsp:cNvPr id="0" name=""/>
        <dsp:cNvSpPr/>
      </dsp:nvSpPr>
      <dsp:spPr>
        <a:xfrm>
          <a:off x="4705897" y="4110402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6 Plano de estudos</a:t>
          </a:r>
        </a:p>
      </dsp:txBody>
      <dsp:txXfrm>
        <a:off x="4741343" y="4145848"/>
        <a:ext cx="966279" cy="655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496A5-B25A-42F5-BC26-72A9D18191AA}">
      <dsp:nvSpPr>
        <dsp:cNvPr id="0" name=""/>
        <dsp:cNvSpPr/>
      </dsp:nvSpPr>
      <dsp:spPr>
        <a:xfrm rot="5400000">
          <a:off x="569503" y="715764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C50F6-B908-4CEE-9318-C0B9DBDAE2F9}">
      <dsp:nvSpPr>
        <dsp:cNvPr id="0" name=""/>
        <dsp:cNvSpPr/>
      </dsp:nvSpPr>
      <dsp:spPr>
        <a:xfrm>
          <a:off x="406270" y="32791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1 Seleção dos nós</a:t>
          </a:r>
        </a:p>
      </dsp:txBody>
      <dsp:txXfrm>
        <a:off x="441716" y="68237"/>
        <a:ext cx="966279" cy="655094"/>
      </dsp:txXfrm>
    </dsp:sp>
    <dsp:sp modelId="{3373B39F-3670-4384-8CD9-94D452E4A928}">
      <dsp:nvSpPr>
        <dsp:cNvPr id="0" name=""/>
        <dsp:cNvSpPr/>
      </dsp:nvSpPr>
      <dsp:spPr>
        <a:xfrm>
          <a:off x="1443442" y="102030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56B89-37C2-400E-B320-91CE9CCEEA36}">
      <dsp:nvSpPr>
        <dsp:cNvPr id="0" name=""/>
        <dsp:cNvSpPr/>
      </dsp:nvSpPr>
      <dsp:spPr>
        <a:xfrm rot="5400000">
          <a:off x="1429428" y="1531286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4C4E-224A-46ED-B814-3A4A6596BD86}">
      <dsp:nvSpPr>
        <dsp:cNvPr id="0" name=""/>
        <dsp:cNvSpPr/>
      </dsp:nvSpPr>
      <dsp:spPr>
        <a:xfrm>
          <a:off x="1266196" y="848313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2 Priorização dos nós</a:t>
          </a:r>
        </a:p>
      </dsp:txBody>
      <dsp:txXfrm>
        <a:off x="1301642" y="883759"/>
        <a:ext cx="966279" cy="655094"/>
      </dsp:txXfrm>
    </dsp:sp>
    <dsp:sp modelId="{88551368-DA05-4371-BBFF-5C06657F8DFD}">
      <dsp:nvSpPr>
        <dsp:cNvPr id="0" name=""/>
        <dsp:cNvSpPr/>
      </dsp:nvSpPr>
      <dsp:spPr>
        <a:xfrm>
          <a:off x="2303367" y="917552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5F2-905D-487D-ACCF-EFA9520DC3A7}">
      <dsp:nvSpPr>
        <dsp:cNvPr id="0" name=""/>
        <dsp:cNvSpPr/>
      </dsp:nvSpPr>
      <dsp:spPr>
        <a:xfrm rot="5400000">
          <a:off x="2289354" y="2346809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313FD-9C76-48AC-B8B6-178BF219ED2E}">
      <dsp:nvSpPr>
        <dsp:cNvPr id="0" name=""/>
        <dsp:cNvSpPr/>
      </dsp:nvSpPr>
      <dsp:spPr>
        <a:xfrm>
          <a:off x="2126121" y="1663835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3 Definição de uma rodada</a:t>
          </a:r>
        </a:p>
      </dsp:txBody>
      <dsp:txXfrm>
        <a:off x="2161567" y="1699281"/>
        <a:ext cx="966279" cy="655094"/>
      </dsp:txXfrm>
    </dsp:sp>
    <dsp:sp modelId="{9D120529-314B-4140-9962-3B24067672F1}">
      <dsp:nvSpPr>
        <dsp:cNvPr id="0" name=""/>
        <dsp:cNvSpPr/>
      </dsp:nvSpPr>
      <dsp:spPr>
        <a:xfrm>
          <a:off x="3163293" y="1733075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D73A4-8C60-4F29-9EA8-AE1A236B3405}">
      <dsp:nvSpPr>
        <dsp:cNvPr id="0" name=""/>
        <dsp:cNvSpPr/>
      </dsp:nvSpPr>
      <dsp:spPr>
        <a:xfrm rot="5400000">
          <a:off x="3149279" y="3162331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A79EB-3954-4BC6-84E4-121F9E55B474}">
      <dsp:nvSpPr>
        <dsp:cNvPr id="0" name=""/>
        <dsp:cNvSpPr/>
      </dsp:nvSpPr>
      <dsp:spPr>
        <a:xfrm>
          <a:off x="2986046" y="2479357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4 Seleção de perguntas</a:t>
          </a:r>
        </a:p>
      </dsp:txBody>
      <dsp:txXfrm>
        <a:off x="3021492" y="2514803"/>
        <a:ext cx="966279" cy="655094"/>
      </dsp:txXfrm>
    </dsp:sp>
    <dsp:sp modelId="{C91F9F6F-47B9-4079-AFFB-43D976EABD37}">
      <dsp:nvSpPr>
        <dsp:cNvPr id="0" name=""/>
        <dsp:cNvSpPr/>
      </dsp:nvSpPr>
      <dsp:spPr>
        <a:xfrm>
          <a:off x="4023218" y="2548597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997CE-C586-4C50-BD38-DCC1B12F78CA}">
      <dsp:nvSpPr>
        <dsp:cNvPr id="0" name=""/>
        <dsp:cNvSpPr/>
      </dsp:nvSpPr>
      <dsp:spPr>
        <a:xfrm rot="5400000">
          <a:off x="4009204" y="3977853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C2303-6CE8-4BD9-B1F1-B9A8DC30678A}">
      <dsp:nvSpPr>
        <dsp:cNvPr id="0" name=""/>
        <dsp:cNvSpPr/>
      </dsp:nvSpPr>
      <dsp:spPr>
        <a:xfrm>
          <a:off x="3845972" y="3294880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5 Analise da resposta</a:t>
          </a:r>
        </a:p>
      </dsp:txBody>
      <dsp:txXfrm>
        <a:off x="3881418" y="3330326"/>
        <a:ext cx="966279" cy="655094"/>
      </dsp:txXfrm>
    </dsp:sp>
    <dsp:sp modelId="{C3F72657-F688-43A8-82E0-9E7F2A363984}">
      <dsp:nvSpPr>
        <dsp:cNvPr id="0" name=""/>
        <dsp:cNvSpPr/>
      </dsp:nvSpPr>
      <dsp:spPr>
        <a:xfrm>
          <a:off x="4883143" y="3364119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B3673-7DD9-4EAF-95EA-D38A7BA5F973}">
      <dsp:nvSpPr>
        <dsp:cNvPr id="0" name=""/>
        <dsp:cNvSpPr/>
      </dsp:nvSpPr>
      <dsp:spPr>
        <a:xfrm>
          <a:off x="4705897" y="4110402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6 Plano de estudos</a:t>
          </a:r>
        </a:p>
      </dsp:txBody>
      <dsp:txXfrm>
        <a:off x="4741343" y="4145848"/>
        <a:ext cx="966279" cy="6550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496A5-B25A-42F5-BC26-72A9D18191AA}">
      <dsp:nvSpPr>
        <dsp:cNvPr id="0" name=""/>
        <dsp:cNvSpPr/>
      </dsp:nvSpPr>
      <dsp:spPr>
        <a:xfrm rot="5400000">
          <a:off x="569503" y="715764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C50F6-B908-4CEE-9318-C0B9DBDAE2F9}">
      <dsp:nvSpPr>
        <dsp:cNvPr id="0" name=""/>
        <dsp:cNvSpPr/>
      </dsp:nvSpPr>
      <dsp:spPr>
        <a:xfrm>
          <a:off x="406270" y="32791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1 Seleção dos nós</a:t>
          </a:r>
        </a:p>
      </dsp:txBody>
      <dsp:txXfrm>
        <a:off x="441716" y="68237"/>
        <a:ext cx="966279" cy="655094"/>
      </dsp:txXfrm>
    </dsp:sp>
    <dsp:sp modelId="{3373B39F-3670-4384-8CD9-94D452E4A928}">
      <dsp:nvSpPr>
        <dsp:cNvPr id="0" name=""/>
        <dsp:cNvSpPr/>
      </dsp:nvSpPr>
      <dsp:spPr>
        <a:xfrm>
          <a:off x="1443442" y="102030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56B89-37C2-400E-B320-91CE9CCEEA36}">
      <dsp:nvSpPr>
        <dsp:cNvPr id="0" name=""/>
        <dsp:cNvSpPr/>
      </dsp:nvSpPr>
      <dsp:spPr>
        <a:xfrm rot="5400000">
          <a:off x="1429428" y="1531286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4C4E-224A-46ED-B814-3A4A6596BD86}">
      <dsp:nvSpPr>
        <dsp:cNvPr id="0" name=""/>
        <dsp:cNvSpPr/>
      </dsp:nvSpPr>
      <dsp:spPr>
        <a:xfrm>
          <a:off x="1266196" y="848313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2 Priorização dos nós</a:t>
          </a:r>
        </a:p>
      </dsp:txBody>
      <dsp:txXfrm>
        <a:off x="1301642" y="883759"/>
        <a:ext cx="966279" cy="655094"/>
      </dsp:txXfrm>
    </dsp:sp>
    <dsp:sp modelId="{88551368-DA05-4371-BBFF-5C06657F8DFD}">
      <dsp:nvSpPr>
        <dsp:cNvPr id="0" name=""/>
        <dsp:cNvSpPr/>
      </dsp:nvSpPr>
      <dsp:spPr>
        <a:xfrm>
          <a:off x="2303367" y="917552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5F2-905D-487D-ACCF-EFA9520DC3A7}">
      <dsp:nvSpPr>
        <dsp:cNvPr id="0" name=""/>
        <dsp:cNvSpPr/>
      </dsp:nvSpPr>
      <dsp:spPr>
        <a:xfrm rot="5400000">
          <a:off x="2289354" y="2346809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313FD-9C76-48AC-B8B6-178BF219ED2E}">
      <dsp:nvSpPr>
        <dsp:cNvPr id="0" name=""/>
        <dsp:cNvSpPr/>
      </dsp:nvSpPr>
      <dsp:spPr>
        <a:xfrm>
          <a:off x="2126121" y="1663835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3 Definição de uma rodada</a:t>
          </a:r>
        </a:p>
      </dsp:txBody>
      <dsp:txXfrm>
        <a:off x="2161567" y="1699281"/>
        <a:ext cx="966279" cy="655094"/>
      </dsp:txXfrm>
    </dsp:sp>
    <dsp:sp modelId="{9D120529-314B-4140-9962-3B24067672F1}">
      <dsp:nvSpPr>
        <dsp:cNvPr id="0" name=""/>
        <dsp:cNvSpPr/>
      </dsp:nvSpPr>
      <dsp:spPr>
        <a:xfrm>
          <a:off x="3163293" y="1733075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D73A4-8C60-4F29-9EA8-AE1A236B3405}">
      <dsp:nvSpPr>
        <dsp:cNvPr id="0" name=""/>
        <dsp:cNvSpPr/>
      </dsp:nvSpPr>
      <dsp:spPr>
        <a:xfrm rot="5400000">
          <a:off x="3149279" y="3162331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A79EB-3954-4BC6-84E4-121F9E55B474}">
      <dsp:nvSpPr>
        <dsp:cNvPr id="0" name=""/>
        <dsp:cNvSpPr/>
      </dsp:nvSpPr>
      <dsp:spPr>
        <a:xfrm>
          <a:off x="2986046" y="2479357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4 Seleção de perguntas</a:t>
          </a:r>
        </a:p>
      </dsp:txBody>
      <dsp:txXfrm>
        <a:off x="3021492" y="2514803"/>
        <a:ext cx="966279" cy="655094"/>
      </dsp:txXfrm>
    </dsp:sp>
    <dsp:sp modelId="{C91F9F6F-47B9-4079-AFFB-43D976EABD37}">
      <dsp:nvSpPr>
        <dsp:cNvPr id="0" name=""/>
        <dsp:cNvSpPr/>
      </dsp:nvSpPr>
      <dsp:spPr>
        <a:xfrm>
          <a:off x="4023218" y="2548597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997CE-C586-4C50-BD38-DCC1B12F78CA}">
      <dsp:nvSpPr>
        <dsp:cNvPr id="0" name=""/>
        <dsp:cNvSpPr/>
      </dsp:nvSpPr>
      <dsp:spPr>
        <a:xfrm rot="5400000">
          <a:off x="4009204" y="3977853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C2303-6CE8-4BD9-B1F1-B9A8DC30678A}">
      <dsp:nvSpPr>
        <dsp:cNvPr id="0" name=""/>
        <dsp:cNvSpPr/>
      </dsp:nvSpPr>
      <dsp:spPr>
        <a:xfrm>
          <a:off x="3845972" y="3294880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5 Analise da resposta</a:t>
          </a:r>
        </a:p>
      </dsp:txBody>
      <dsp:txXfrm>
        <a:off x="3881418" y="3330326"/>
        <a:ext cx="966279" cy="655094"/>
      </dsp:txXfrm>
    </dsp:sp>
    <dsp:sp modelId="{C3F72657-F688-43A8-82E0-9E7F2A363984}">
      <dsp:nvSpPr>
        <dsp:cNvPr id="0" name=""/>
        <dsp:cNvSpPr/>
      </dsp:nvSpPr>
      <dsp:spPr>
        <a:xfrm>
          <a:off x="4883143" y="3364119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B3673-7DD9-4EAF-95EA-D38A7BA5F973}">
      <dsp:nvSpPr>
        <dsp:cNvPr id="0" name=""/>
        <dsp:cNvSpPr/>
      </dsp:nvSpPr>
      <dsp:spPr>
        <a:xfrm>
          <a:off x="4705897" y="4110402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6 Plano de estudos</a:t>
          </a:r>
        </a:p>
      </dsp:txBody>
      <dsp:txXfrm>
        <a:off x="4741343" y="4145848"/>
        <a:ext cx="966279" cy="6550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496A5-B25A-42F5-BC26-72A9D18191AA}">
      <dsp:nvSpPr>
        <dsp:cNvPr id="0" name=""/>
        <dsp:cNvSpPr/>
      </dsp:nvSpPr>
      <dsp:spPr>
        <a:xfrm rot="5400000">
          <a:off x="569503" y="715764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C50F6-B908-4CEE-9318-C0B9DBDAE2F9}">
      <dsp:nvSpPr>
        <dsp:cNvPr id="0" name=""/>
        <dsp:cNvSpPr/>
      </dsp:nvSpPr>
      <dsp:spPr>
        <a:xfrm>
          <a:off x="406270" y="32791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1 Seleção dos nós</a:t>
          </a:r>
        </a:p>
      </dsp:txBody>
      <dsp:txXfrm>
        <a:off x="441716" y="68237"/>
        <a:ext cx="966279" cy="655094"/>
      </dsp:txXfrm>
    </dsp:sp>
    <dsp:sp modelId="{3373B39F-3670-4384-8CD9-94D452E4A928}">
      <dsp:nvSpPr>
        <dsp:cNvPr id="0" name=""/>
        <dsp:cNvSpPr/>
      </dsp:nvSpPr>
      <dsp:spPr>
        <a:xfrm>
          <a:off x="1443442" y="102030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56B89-37C2-400E-B320-91CE9CCEEA36}">
      <dsp:nvSpPr>
        <dsp:cNvPr id="0" name=""/>
        <dsp:cNvSpPr/>
      </dsp:nvSpPr>
      <dsp:spPr>
        <a:xfrm rot="5400000">
          <a:off x="1429428" y="1531286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4C4E-224A-46ED-B814-3A4A6596BD86}">
      <dsp:nvSpPr>
        <dsp:cNvPr id="0" name=""/>
        <dsp:cNvSpPr/>
      </dsp:nvSpPr>
      <dsp:spPr>
        <a:xfrm>
          <a:off x="1266196" y="848313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2 Priorização dos nós</a:t>
          </a:r>
        </a:p>
      </dsp:txBody>
      <dsp:txXfrm>
        <a:off x="1301642" y="883759"/>
        <a:ext cx="966279" cy="655094"/>
      </dsp:txXfrm>
    </dsp:sp>
    <dsp:sp modelId="{88551368-DA05-4371-BBFF-5C06657F8DFD}">
      <dsp:nvSpPr>
        <dsp:cNvPr id="0" name=""/>
        <dsp:cNvSpPr/>
      </dsp:nvSpPr>
      <dsp:spPr>
        <a:xfrm>
          <a:off x="2303367" y="917552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5F2-905D-487D-ACCF-EFA9520DC3A7}">
      <dsp:nvSpPr>
        <dsp:cNvPr id="0" name=""/>
        <dsp:cNvSpPr/>
      </dsp:nvSpPr>
      <dsp:spPr>
        <a:xfrm rot="5400000">
          <a:off x="2289354" y="2346809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313FD-9C76-48AC-B8B6-178BF219ED2E}">
      <dsp:nvSpPr>
        <dsp:cNvPr id="0" name=""/>
        <dsp:cNvSpPr/>
      </dsp:nvSpPr>
      <dsp:spPr>
        <a:xfrm>
          <a:off x="2126121" y="1663835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3 Definição de uma rodada</a:t>
          </a:r>
        </a:p>
      </dsp:txBody>
      <dsp:txXfrm>
        <a:off x="2161567" y="1699281"/>
        <a:ext cx="966279" cy="655094"/>
      </dsp:txXfrm>
    </dsp:sp>
    <dsp:sp modelId="{9D120529-314B-4140-9962-3B24067672F1}">
      <dsp:nvSpPr>
        <dsp:cNvPr id="0" name=""/>
        <dsp:cNvSpPr/>
      </dsp:nvSpPr>
      <dsp:spPr>
        <a:xfrm>
          <a:off x="3163293" y="1733075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D73A4-8C60-4F29-9EA8-AE1A236B3405}">
      <dsp:nvSpPr>
        <dsp:cNvPr id="0" name=""/>
        <dsp:cNvSpPr/>
      </dsp:nvSpPr>
      <dsp:spPr>
        <a:xfrm rot="5400000">
          <a:off x="3149279" y="3162331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A79EB-3954-4BC6-84E4-121F9E55B474}">
      <dsp:nvSpPr>
        <dsp:cNvPr id="0" name=""/>
        <dsp:cNvSpPr/>
      </dsp:nvSpPr>
      <dsp:spPr>
        <a:xfrm>
          <a:off x="2986046" y="2479357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4 Seleção de perguntas</a:t>
          </a:r>
        </a:p>
      </dsp:txBody>
      <dsp:txXfrm>
        <a:off x="3021492" y="2514803"/>
        <a:ext cx="966279" cy="655094"/>
      </dsp:txXfrm>
    </dsp:sp>
    <dsp:sp modelId="{C91F9F6F-47B9-4079-AFFB-43D976EABD37}">
      <dsp:nvSpPr>
        <dsp:cNvPr id="0" name=""/>
        <dsp:cNvSpPr/>
      </dsp:nvSpPr>
      <dsp:spPr>
        <a:xfrm>
          <a:off x="4023218" y="2548597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997CE-C586-4C50-BD38-DCC1B12F78CA}">
      <dsp:nvSpPr>
        <dsp:cNvPr id="0" name=""/>
        <dsp:cNvSpPr/>
      </dsp:nvSpPr>
      <dsp:spPr>
        <a:xfrm rot="5400000">
          <a:off x="4009204" y="3977853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C2303-6CE8-4BD9-B1F1-B9A8DC30678A}">
      <dsp:nvSpPr>
        <dsp:cNvPr id="0" name=""/>
        <dsp:cNvSpPr/>
      </dsp:nvSpPr>
      <dsp:spPr>
        <a:xfrm>
          <a:off x="3845972" y="3294880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5 Analise da resposta</a:t>
          </a:r>
        </a:p>
      </dsp:txBody>
      <dsp:txXfrm>
        <a:off x="3881418" y="3330326"/>
        <a:ext cx="966279" cy="655094"/>
      </dsp:txXfrm>
    </dsp:sp>
    <dsp:sp modelId="{C3F72657-F688-43A8-82E0-9E7F2A363984}">
      <dsp:nvSpPr>
        <dsp:cNvPr id="0" name=""/>
        <dsp:cNvSpPr/>
      </dsp:nvSpPr>
      <dsp:spPr>
        <a:xfrm>
          <a:off x="4883143" y="3364119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B3673-7DD9-4EAF-95EA-D38A7BA5F973}">
      <dsp:nvSpPr>
        <dsp:cNvPr id="0" name=""/>
        <dsp:cNvSpPr/>
      </dsp:nvSpPr>
      <dsp:spPr>
        <a:xfrm>
          <a:off x="4705897" y="4110402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6 Plano de estudos</a:t>
          </a:r>
        </a:p>
      </dsp:txBody>
      <dsp:txXfrm>
        <a:off x="4741343" y="4145848"/>
        <a:ext cx="966279" cy="6550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496A5-B25A-42F5-BC26-72A9D18191AA}">
      <dsp:nvSpPr>
        <dsp:cNvPr id="0" name=""/>
        <dsp:cNvSpPr/>
      </dsp:nvSpPr>
      <dsp:spPr>
        <a:xfrm rot="5400000">
          <a:off x="569503" y="715764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C50F6-B908-4CEE-9318-C0B9DBDAE2F9}">
      <dsp:nvSpPr>
        <dsp:cNvPr id="0" name=""/>
        <dsp:cNvSpPr/>
      </dsp:nvSpPr>
      <dsp:spPr>
        <a:xfrm>
          <a:off x="406270" y="32791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1 Seleção dos nós</a:t>
          </a:r>
        </a:p>
      </dsp:txBody>
      <dsp:txXfrm>
        <a:off x="441716" y="68237"/>
        <a:ext cx="966279" cy="655094"/>
      </dsp:txXfrm>
    </dsp:sp>
    <dsp:sp modelId="{3373B39F-3670-4384-8CD9-94D452E4A928}">
      <dsp:nvSpPr>
        <dsp:cNvPr id="0" name=""/>
        <dsp:cNvSpPr/>
      </dsp:nvSpPr>
      <dsp:spPr>
        <a:xfrm>
          <a:off x="1443442" y="102030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56B89-37C2-400E-B320-91CE9CCEEA36}">
      <dsp:nvSpPr>
        <dsp:cNvPr id="0" name=""/>
        <dsp:cNvSpPr/>
      </dsp:nvSpPr>
      <dsp:spPr>
        <a:xfrm rot="5400000">
          <a:off x="1429428" y="1531286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4C4E-224A-46ED-B814-3A4A6596BD86}">
      <dsp:nvSpPr>
        <dsp:cNvPr id="0" name=""/>
        <dsp:cNvSpPr/>
      </dsp:nvSpPr>
      <dsp:spPr>
        <a:xfrm>
          <a:off x="1266196" y="848313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2 Priorização dos nós</a:t>
          </a:r>
        </a:p>
      </dsp:txBody>
      <dsp:txXfrm>
        <a:off x="1301642" y="883759"/>
        <a:ext cx="966279" cy="655094"/>
      </dsp:txXfrm>
    </dsp:sp>
    <dsp:sp modelId="{88551368-DA05-4371-BBFF-5C06657F8DFD}">
      <dsp:nvSpPr>
        <dsp:cNvPr id="0" name=""/>
        <dsp:cNvSpPr/>
      </dsp:nvSpPr>
      <dsp:spPr>
        <a:xfrm>
          <a:off x="2303367" y="917552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5F2-905D-487D-ACCF-EFA9520DC3A7}">
      <dsp:nvSpPr>
        <dsp:cNvPr id="0" name=""/>
        <dsp:cNvSpPr/>
      </dsp:nvSpPr>
      <dsp:spPr>
        <a:xfrm rot="5400000">
          <a:off x="2289354" y="2346809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313FD-9C76-48AC-B8B6-178BF219ED2E}">
      <dsp:nvSpPr>
        <dsp:cNvPr id="0" name=""/>
        <dsp:cNvSpPr/>
      </dsp:nvSpPr>
      <dsp:spPr>
        <a:xfrm>
          <a:off x="2126121" y="1663835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/>
            <a:t>3 Definição de uma rodada</a:t>
          </a:r>
        </a:p>
      </dsp:txBody>
      <dsp:txXfrm>
        <a:off x="2161567" y="1699281"/>
        <a:ext cx="966279" cy="655094"/>
      </dsp:txXfrm>
    </dsp:sp>
    <dsp:sp modelId="{9D120529-314B-4140-9962-3B24067672F1}">
      <dsp:nvSpPr>
        <dsp:cNvPr id="0" name=""/>
        <dsp:cNvSpPr/>
      </dsp:nvSpPr>
      <dsp:spPr>
        <a:xfrm>
          <a:off x="3163293" y="1733075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D73A4-8C60-4F29-9EA8-AE1A236B3405}">
      <dsp:nvSpPr>
        <dsp:cNvPr id="0" name=""/>
        <dsp:cNvSpPr/>
      </dsp:nvSpPr>
      <dsp:spPr>
        <a:xfrm rot="5400000">
          <a:off x="3149279" y="3162331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A79EB-3954-4BC6-84E4-121F9E55B474}">
      <dsp:nvSpPr>
        <dsp:cNvPr id="0" name=""/>
        <dsp:cNvSpPr/>
      </dsp:nvSpPr>
      <dsp:spPr>
        <a:xfrm>
          <a:off x="2986046" y="2479357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4 Seleção de perguntas</a:t>
          </a:r>
        </a:p>
      </dsp:txBody>
      <dsp:txXfrm>
        <a:off x="3021492" y="2514803"/>
        <a:ext cx="966279" cy="655094"/>
      </dsp:txXfrm>
    </dsp:sp>
    <dsp:sp modelId="{C91F9F6F-47B9-4079-AFFB-43D976EABD37}">
      <dsp:nvSpPr>
        <dsp:cNvPr id="0" name=""/>
        <dsp:cNvSpPr/>
      </dsp:nvSpPr>
      <dsp:spPr>
        <a:xfrm>
          <a:off x="4023218" y="2548597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997CE-C586-4C50-BD38-DCC1B12F78CA}">
      <dsp:nvSpPr>
        <dsp:cNvPr id="0" name=""/>
        <dsp:cNvSpPr/>
      </dsp:nvSpPr>
      <dsp:spPr>
        <a:xfrm rot="5400000">
          <a:off x="4009204" y="3977853"/>
          <a:ext cx="616112" cy="7014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C2303-6CE8-4BD9-B1F1-B9A8DC30678A}">
      <dsp:nvSpPr>
        <dsp:cNvPr id="0" name=""/>
        <dsp:cNvSpPr/>
      </dsp:nvSpPr>
      <dsp:spPr>
        <a:xfrm>
          <a:off x="3845972" y="3294880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5 Analise da resposta</a:t>
          </a:r>
        </a:p>
      </dsp:txBody>
      <dsp:txXfrm>
        <a:off x="3881418" y="3330326"/>
        <a:ext cx="966279" cy="655094"/>
      </dsp:txXfrm>
    </dsp:sp>
    <dsp:sp modelId="{C3F72657-F688-43A8-82E0-9E7F2A363984}">
      <dsp:nvSpPr>
        <dsp:cNvPr id="0" name=""/>
        <dsp:cNvSpPr/>
      </dsp:nvSpPr>
      <dsp:spPr>
        <a:xfrm>
          <a:off x="4883143" y="3364119"/>
          <a:ext cx="754339" cy="58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B3673-7DD9-4EAF-95EA-D38A7BA5F973}">
      <dsp:nvSpPr>
        <dsp:cNvPr id="0" name=""/>
        <dsp:cNvSpPr/>
      </dsp:nvSpPr>
      <dsp:spPr>
        <a:xfrm>
          <a:off x="4705897" y="4110402"/>
          <a:ext cx="1037171" cy="72598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6 Plano de estudos</a:t>
          </a:r>
        </a:p>
      </dsp:txBody>
      <dsp:txXfrm>
        <a:off x="4741343" y="4145848"/>
        <a:ext cx="966279" cy="65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89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0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87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1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22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09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5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90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51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0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87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0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61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DA96A74-E350-4E75-AE37-65796B0A1898}" type="datetimeFigureOut">
              <a:rPr lang="pt-BR" smtClean="0"/>
              <a:t>28/01/2015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CAD3F3E-3D64-4E4E-9CCE-5079003AB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254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Final II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Sistema de apoio ao aprendizado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83523"/>
          </a:xfrm>
        </p:spPr>
        <p:txBody>
          <a:bodyPr>
            <a:normAutofit/>
          </a:bodyPr>
          <a:lstStyle/>
          <a:p>
            <a:r>
              <a:rPr lang="pt-BR" dirty="0" smtClean="0"/>
              <a:t>Aluno: Daniel </a:t>
            </a:r>
            <a:r>
              <a:rPr lang="pt-BR" dirty="0" err="1" smtClean="0"/>
              <a:t>Specht</a:t>
            </a:r>
            <a:r>
              <a:rPr lang="pt-BR" dirty="0" smtClean="0"/>
              <a:t> Silva Menezes</a:t>
            </a:r>
          </a:p>
          <a:p>
            <a:r>
              <a:rPr lang="pt-BR" dirty="0" smtClean="0"/>
              <a:t>Professor: Marcos V. Villas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3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áreas do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através da estrutura de ontologia criar um mapeamento em formato de árvore para as áreas do conhecimento.</a:t>
            </a:r>
          </a:p>
          <a:p>
            <a:r>
              <a:rPr lang="pt-BR" dirty="0" smtClean="0"/>
              <a:t>Cada nó representa uma categoria e cada nó pertence as categorias de seus nós ancestrais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graphicFrame>
        <p:nvGraphicFramePr>
          <p:cNvPr id="36" name="Organograma 54"/>
          <p:cNvGraphicFramePr/>
          <p:nvPr>
            <p:extLst>
              <p:ext uri="{D42A27DB-BD31-4B8C-83A1-F6EECF244321}">
                <p14:modId xmlns:p14="http://schemas.microsoft.com/office/powerpoint/2010/main" val="8690544"/>
              </p:ext>
            </p:extLst>
          </p:nvPr>
        </p:nvGraphicFramePr>
        <p:xfrm>
          <a:off x="528637" y="3057525"/>
          <a:ext cx="5648325" cy="417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CaixaDeTexto 36"/>
          <p:cNvSpPr txBox="1"/>
          <p:nvPr/>
        </p:nvSpPr>
        <p:spPr>
          <a:xfrm>
            <a:off x="8677275" y="3857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9" name="Seta para cima 38"/>
          <p:cNvSpPr/>
          <p:nvPr/>
        </p:nvSpPr>
        <p:spPr>
          <a:xfrm>
            <a:off x="2983388" y="4419601"/>
            <a:ext cx="571500" cy="136299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 para cima 40"/>
          <p:cNvSpPr/>
          <p:nvPr/>
        </p:nvSpPr>
        <p:spPr>
          <a:xfrm>
            <a:off x="2171700" y="5076825"/>
            <a:ext cx="571500" cy="70577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 rot="16200000">
            <a:off x="2066464" y="5344701"/>
            <a:ext cx="78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</a:rPr>
              <a:t>Pertence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 rot="16200000">
            <a:off x="2878152" y="5144677"/>
            <a:ext cx="78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</a:rPr>
              <a:t>Pertence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48" name="Seta dobrada para cima 47"/>
          <p:cNvSpPr/>
          <p:nvPr/>
        </p:nvSpPr>
        <p:spPr>
          <a:xfrm>
            <a:off x="3795076" y="5658774"/>
            <a:ext cx="5615624" cy="828675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7829550" y="3343275"/>
            <a:ext cx="2524125" cy="22383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7981950" y="3752850"/>
            <a:ext cx="2257425" cy="17240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8134897" y="4419601"/>
            <a:ext cx="1990177" cy="9283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8070336" y="3404013"/>
            <a:ext cx="21192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1200" dirty="0">
                <a:solidFill>
                  <a:schemeClr val="bg1"/>
                </a:solidFill>
                <a:latin typeface="Calibri"/>
              </a:rPr>
              <a:t>Matemática e suas Tecnologias</a:t>
            </a:r>
            <a:endParaRPr lang="pt-BR" sz="12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8134897" y="3734602"/>
            <a:ext cx="2104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200" dirty="0">
                <a:solidFill>
                  <a:schemeClr val="bg1"/>
                </a:solidFill>
                <a:latin typeface="Calibri"/>
              </a:rPr>
              <a:t>Construir significados para os números naturais, inteiros, racionais e reais. </a:t>
            </a:r>
            <a:endParaRPr lang="pt-BR" sz="12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8196900" y="4516881"/>
            <a:ext cx="1928174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lvl="0"/>
            <a:r>
              <a:rPr lang="pt-BR" sz="1200" dirty="0">
                <a:solidFill>
                  <a:schemeClr val="bg1"/>
                </a:solidFill>
                <a:latin typeface="Calibri"/>
              </a:rPr>
              <a:t> Resolver situação-problema envolvendo conhecimentos numéricos. </a:t>
            </a:r>
            <a:endParaRPr lang="pt-BR" sz="12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71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/>
      <p:bldP spid="44" grpId="0"/>
      <p:bldP spid="48" grpId="0" animBg="1"/>
      <p:bldP spid="50" grpId="0" animBg="1"/>
      <p:bldP spid="51" grpId="0" animBg="1"/>
      <p:bldP spid="52" grpId="0" animBg="1"/>
      <p:bldP spid="53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de informações através de parentesco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As informações de um nó da árvore no que diz respeito ao nível de conhecimento do usuário também podem ser propagas para seus ancestrais.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712612" y="5801780"/>
            <a:ext cx="180975" cy="1809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8398" dir="3806097" algn="ctr" rotWithShape="0">
              <a:schemeClr val="accent4">
                <a:lumMod val="50000"/>
                <a:lumOff val="0"/>
                <a:alpha val="50000"/>
              </a:schemeClr>
            </a:outerShdw>
          </a:effectLst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12611" y="5587335"/>
            <a:ext cx="180975" cy="18097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12612" y="6009217"/>
            <a:ext cx="180975" cy="1809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048000" y="409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882219" y="5531693"/>
            <a:ext cx="56733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Nós nos quais o usuário mostrou um nível baixo de conhecimento</a:t>
            </a:r>
            <a:r>
              <a:rPr lang="pt-BR" altLang="pt-BR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Nós em que o usuário mostrou um nível de conhecimento bom.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Nós em que o usuário mostrou um nível de conhecimento moderado.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2" name="Organograma 54"/>
          <p:cNvGraphicFramePr/>
          <p:nvPr>
            <p:extLst>
              <p:ext uri="{D42A27DB-BD31-4B8C-83A1-F6EECF244321}">
                <p14:modId xmlns:p14="http://schemas.microsoft.com/office/powerpoint/2010/main" val="2353578956"/>
              </p:ext>
            </p:extLst>
          </p:nvPr>
        </p:nvGraphicFramePr>
        <p:xfrm>
          <a:off x="1185544" y="3088500"/>
          <a:ext cx="8413333" cy="216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4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Catalogação das perguntas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971801"/>
            <a:ext cx="4858188" cy="3609974"/>
          </a:xfrm>
        </p:spPr>
        <p:txBody>
          <a:bodyPr/>
          <a:lstStyle/>
          <a:p>
            <a:r>
              <a:rPr lang="pt-BR" dirty="0"/>
              <a:t>As folhas da árvore gerada serão utilizadas para classificar as perguntas registradas no sistema. </a:t>
            </a:r>
            <a:endParaRPr lang="pt-BR" dirty="0" smtClean="0"/>
          </a:p>
          <a:p>
            <a:r>
              <a:rPr lang="pt-BR" dirty="0"/>
              <a:t>Evidentemente, uma pergunta possuirá também as categorias correspondentes aos nós anteriores ao nó que lhe classifica. Assim será possível analisar em que nó da árvore se encontra a real dificuldade do usuário.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5" name="Organograma 54"/>
          <p:cNvGraphicFramePr/>
          <p:nvPr>
            <p:extLst>
              <p:ext uri="{D42A27DB-BD31-4B8C-83A1-F6EECF244321}">
                <p14:modId xmlns:p14="http://schemas.microsoft.com/office/powerpoint/2010/main" val="1091831511"/>
              </p:ext>
            </p:extLst>
          </p:nvPr>
        </p:nvGraphicFramePr>
        <p:xfrm>
          <a:off x="5105399" y="2143125"/>
          <a:ext cx="6877051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6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dos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000" y="2498512"/>
            <a:ext cx="3096063" cy="363651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Este diagrama explicita as etapas envolvidas no processo de geração de quiz de múltipla escolha e geração de plano de estudos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050566775"/>
              </p:ext>
            </p:extLst>
          </p:nvPr>
        </p:nvGraphicFramePr>
        <p:xfrm>
          <a:off x="5516880" y="1988820"/>
          <a:ext cx="6149340" cy="4869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3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1 – Seleção dos nós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70451561"/>
              </p:ext>
            </p:extLst>
          </p:nvPr>
        </p:nvGraphicFramePr>
        <p:xfrm>
          <a:off x="3097530" y="1988820"/>
          <a:ext cx="6149340" cy="4869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ta para a direita 4"/>
          <p:cNvSpPr/>
          <p:nvPr/>
        </p:nvSpPr>
        <p:spPr>
          <a:xfrm flipH="1">
            <a:off x="4483607" y="2133600"/>
            <a:ext cx="99326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7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1 – Seleção dos nós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Serão levados em conta apenas os nós folha da </a:t>
            </a:r>
            <a:r>
              <a:rPr lang="pt-BR" dirty="0" smtClean="0"/>
              <a:t>árvore</a:t>
            </a:r>
          </a:p>
          <a:p>
            <a:r>
              <a:rPr lang="pt-BR" dirty="0" smtClean="0"/>
              <a:t>Existem situações nas quais o nó, mesmo sendo folha, é invalidado para o uso.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Todas as questões do nó que ainda não foram respondidas corretamente pelo usuário foram utilizadas durante a realização do quiz atual. </a:t>
            </a:r>
            <a:endParaRPr lang="pt-BR" dirty="0" smtClean="0"/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O nó não possui </a:t>
            </a:r>
            <a:r>
              <a:rPr lang="pt-BR" dirty="0" smtClean="0"/>
              <a:t>questões válidas </a:t>
            </a:r>
            <a:r>
              <a:rPr lang="pt-BR" dirty="0"/>
              <a:t>associadas.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O nível de conhecimento do usuário sobre o nó foi estabelecido como “ruim” durante a aplicação do quiz. </a:t>
            </a:r>
            <a:endParaRPr lang="pt-BR" dirty="0" smtClean="0"/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Todas as questões do nó já foram respondidas corretamente pelo usuário em algum </a:t>
            </a:r>
            <a:r>
              <a:rPr lang="pt-BR" dirty="0" smtClean="0"/>
              <a:t>momento.</a:t>
            </a:r>
          </a:p>
        </p:txBody>
      </p:sp>
    </p:spTree>
    <p:extLst>
      <p:ext uri="{BB962C8B-B14F-4D97-AF65-F5344CB8AC3E}">
        <p14:creationId xmlns:p14="http://schemas.microsoft.com/office/powerpoint/2010/main" val="14636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2 – Priorização dos nós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70451561"/>
              </p:ext>
            </p:extLst>
          </p:nvPr>
        </p:nvGraphicFramePr>
        <p:xfrm>
          <a:off x="3097530" y="1988820"/>
          <a:ext cx="6149340" cy="4869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ta para a direita 4"/>
          <p:cNvSpPr/>
          <p:nvPr/>
        </p:nvSpPr>
        <p:spPr>
          <a:xfrm flipH="1">
            <a:off x="5321807" y="2962275"/>
            <a:ext cx="99326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4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Deve-se encaixar a folha em um dos níveis de prioridade reconhecidos pelo algoritmo. 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/>
              <a:t>grau de prioridade vem acompanhada de um peso que define qual a frequência com a qual o node será escolhido para teste durante um quiz. </a:t>
            </a:r>
            <a:endParaRPr lang="pt-BR" dirty="0" smtClean="0"/>
          </a:p>
          <a:p>
            <a:r>
              <a:rPr lang="pt-BR" dirty="0" smtClean="0"/>
              <a:t>Basicamente</a:t>
            </a:r>
            <a:r>
              <a:rPr lang="pt-BR" dirty="0"/>
              <a:t>, define quantas perguntas do node estarão presentes em uma rodada do quiz. O conceito de rodada será explicado mais a frente, na etapa 3.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2 – Priorização dos nós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Prioridade 1 - Nós cujo desempenho no último quiz foi </a:t>
            </a:r>
            <a:r>
              <a:rPr lang="pt-BR" b="1" dirty="0" smtClean="0"/>
              <a:t>ruim</a:t>
            </a:r>
          </a:p>
          <a:p>
            <a:pPr lvl="1"/>
            <a:r>
              <a:rPr lang="pt-BR" dirty="0" smtClean="0"/>
              <a:t>Promove o </a:t>
            </a:r>
            <a:r>
              <a:rPr lang="pt-BR" dirty="0"/>
              <a:t>aprendizado contínuo do </a:t>
            </a:r>
            <a:r>
              <a:rPr lang="pt-BR" dirty="0" smtClean="0"/>
              <a:t>aluno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romover </a:t>
            </a:r>
            <a:r>
              <a:rPr lang="pt-BR" dirty="0"/>
              <a:t>saída da zona de conforto. </a:t>
            </a:r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/>
              <a:t>planos de estudo gerados sempre apontarão para a necessidade de se estudar esses nós. </a:t>
            </a:r>
            <a:endParaRPr lang="pt-BR" dirty="0" smtClean="0"/>
          </a:p>
          <a:p>
            <a:pPr lvl="1"/>
            <a:r>
              <a:rPr lang="pt-BR" dirty="0" smtClean="0"/>
              <a:t>É </a:t>
            </a:r>
            <a:r>
              <a:rPr lang="pt-BR" dirty="0"/>
              <a:t>possível que um nó atenda os pré-requisitos desta categoria e de outra simultaneamente. Neste </a:t>
            </a:r>
            <a:r>
              <a:rPr lang="pt-BR" dirty="0" smtClean="0"/>
              <a:t>caso, esta categoria prevalece </a:t>
            </a:r>
            <a:r>
              <a:rPr lang="pt-BR" dirty="0" err="1" smtClean="0"/>
              <a:t>prevalece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r>
              <a:rPr lang="pt-BR" b="1" dirty="0" smtClean="0"/>
              <a:t>Peso 6</a:t>
            </a:r>
          </a:p>
          <a:p>
            <a:pPr marL="457200" lvl="1" indent="0">
              <a:buNone/>
            </a:pPr>
            <a:r>
              <a:rPr lang="pt-BR" b="1" dirty="0" smtClean="0"/>
              <a:t>Critério </a:t>
            </a:r>
            <a:r>
              <a:rPr lang="pt-BR" b="1" dirty="0"/>
              <a:t>para entrar na categoria:</a:t>
            </a:r>
          </a:p>
          <a:p>
            <a:pPr marL="0" indent="0">
              <a:buNone/>
            </a:pPr>
            <a:r>
              <a:rPr lang="pt-BR" dirty="0" smtClean="0"/>
              <a:t>	Nodes que tiveram </a:t>
            </a:r>
            <a:r>
              <a:rPr lang="pt-BR" dirty="0"/>
              <a:t>seu desempenho classificado como ruim (prioridade </a:t>
            </a:r>
            <a:r>
              <a:rPr lang="pt-BR" dirty="0" smtClean="0"/>
              <a:t>5) </a:t>
            </a:r>
            <a:r>
              <a:rPr lang="pt-BR" dirty="0"/>
              <a:t>no último quiz </a:t>
            </a:r>
            <a:r>
              <a:rPr lang="pt-BR" dirty="0" smtClean="0"/>
              <a:t>	realizado pelo </a:t>
            </a:r>
            <a:r>
              <a:rPr lang="pt-BR" dirty="0"/>
              <a:t>usuário que contemplasse o node.</a:t>
            </a:r>
          </a:p>
        </p:txBody>
      </p:sp>
    </p:spTree>
    <p:extLst>
      <p:ext uri="{BB962C8B-B14F-4D97-AF65-F5344CB8AC3E}">
        <p14:creationId xmlns:p14="http://schemas.microsoft.com/office/powerpoint/2010/main" val="42570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2 – Priorização dos nós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Prioridade 2 - Nós cujo nível de conhecimento para o usuário é </a:t>
            </a:r>
            <a:r>
              <a:rPr lang="pt-BR" b="1" dirty="0" smtClean="0"/>
              <a:t>desconhecido</a:t>
            </a:r>
          </a:p>
          <a:p>
            <a:pPr lvl="1"/>
            <a:r>
              <a:rPr lang="pt-BR" dirty="0" smtClean="0"/>
              <a:t>É </a:t>
            </a:r>
            <a:r>
              <a:rPr lang="pt-BR" dirty="0"/>
              <a:t>possível que existam nodes não testados em que o usuário poderia ter tido um desempenho ruim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Como é uma prioridade encontrar nós em que o usuário tem um nível de conhecimento ruim, esta categoria deve ser mais priorizada do que os nodes em que se sabe que o usuário tem um bom nível de conhecimento.</a:t>
            </a:r>
          </a:p>
          <a:p>
            <a:pPr marL="457200" lvl="1" indent="0">
              <a:buNone/>
            </a:pPr>
            <a:r>
              <a:rPr lang="pt-BR" b="1" dirty="0" smtClean="0"/>
              <a:t>Peso 4</a:t>
            </a:r>
            <a:endParaRPr lang="pt-BR" b="1" dirty="0"/>
          </a:p>
          <a:p>
            <a:pPr marL="0" indent="0">
              <a:buNone/>
            </a:pPr>
            <a:r>
              <a:rPr lang="pt-BR" b="1" dirty="0" smtClean="0"/>
              <a:t>	Critério para entrar na categoria:</a:t>
            </a:r>
          </a:p>
          <a:p>
            <a:pPr marL="0" indent="0">
              <a:buNone/>
            </a:pPr>
            <a:r>
              <a:rPr lang="pt-BR" dirty="0" smtClean="0"/>
              <a:t>	Se </a:t>
            </a:r>
            <a:r>
              <a:rPr lang="pt-BR" dirty="0"/>
              <a:t>a quantidade de perguntas acertadas em todos os quiz for de 0 a 10. 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4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Tendo em vista os desafios da </a:t>
            </a:r>
            <a:r>
              <a:rPr lang="pt-BR" u="sng" dirty="0"/>
              <a:t>pedagogia</a:t>
            </a:r>
            <a:r>
              <a:rPr lang="pt-BR" dirty="0"/>
              <a:t>, no que diz respeito ao acompanhamento </a:t>
            </a:r>
            <a:r>
              <a:rPr lang="pt-BR" dirty="0" smtClean="0"/>
              <a:t>individual dos </a:t>
            </a:r>
            <a:r>
              <a:rPr lang="pt-BR" dirty="0"/>
              <a:t>alunos, e os impactos positivos e negativos da </a:t>
            </a:r>
            <a:r>
              <a:rPr lang="pt-BR" u="sng" dirty="0"/>
              <a:t>era da informação</a:t>
            </a:r>
            <a:r>
              <a:rPr lang="pt-BR" dirty="0"/>
              <a:t> no ato de </a:t>
            </a:r>
            <a:r>
              <a:rPr lang="pt-BR" dirty="0" smtClean="0"/>
              <a:t>estudar</a:t>
            </a:r>
            <a:r>
              <a:rPr lang="pt-BR" dirty="0"/>
              <a:t>, é traçado o objetivo de utilizar recursos computacionais para se buscar uma solução para o problema</a:t>
            </a:r>
          </a:p>
        </p:txBody>
      </p:sp>
    </p:spTree>
    <p:extLst>
      <p:ext uri="{BB962C8B-B14F-4D97-AF65-F5344CB8AC3E}">
        <p14:creationId xmlns:p14="http://schemas.microsoft.com/office/powerpoint/2010/main" val="7602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2 – Priorização dos nós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Prioridade 3 - Nós em que o usuário teve um bom </a:t>
            </a:r>
            <a:r>
              <a:rPr lang="pt-BR" b="1" dirty="0" smtClean="0"/>
              <a:t>desempenho</a:t>
            </a:r>
          </a:p>
          <a:p>
            <a:pPr lvl="1"/>
            <a:r>
              <a:rPr lang="pt-BR" dirty="0"/>
              <a:t>N</a:t>
            </a:r>
            <a:r>
              <a:rPr lang="pt-BR" dirty="0" smtClean="0"/>
              <a:t>ão </a:t>
            </a:r>
            <a:r>
              <a:rPr lang="pt-BR" dirty="0"/>
              <a:t>são tão importantes para a expansão do conhecimento do usuário como os nós em que o desempenho é ruim ou desconhecido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r>
              <a:rPr lang="pt-BR" b="1" dirty="0"/>
              <a:t>Peso </a:t>
            </a:r>
            <a:r>
              <a:rPr lang="pt-BR" b="1" dirty="0" smtClean="0"/>
              <a:t>2</a:t>
            </a:r>
            <a:endParaRPr lang="pt-BR" b="1" dirty="0"/>
          </a:p>
          <a:p>
            <a:pPr marL="457200" lvl="1" indent="0">
              <a:buNone/>
            </a:pPr>
            <a:r>
              <a:rPr lang="pt-BR" b="1" dirty="0"/>
              <a:t>Critério para entrar na categoria:</a:t>
            </a:r>
          </a:p>
          <a:p>
            <a:pPr marL="0" indent="0">
              <a:buNone/>
            </a:pPr>
            <a:r>
              <a:rPr lang="pt-BR" dirty="0"/>
              <a:t>	Se a quantidade de perguntas acertadas em todos os quiz for de 10 a 19.</a:t>
            </a:r>
          </a:p>
        </p:txBody>
      </p:sp>
    </p:spTree>
    <p:extLst>
      <p:ext uri="{BB962C8B-B14F-4D97-AF65-F5344CB8AC3E}">
        <p14:creationId xmlns:p14="http://schemas.microsoft.com/office/powerpoint/2010/main" val="28542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2 – Priorização dos nós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Prioridade 4 - Nós em que o usuário teve um desempenho muito </a:t>
            </a:r>
            <a:r>
              <a:rPr lang="pt-BR" b="1" dirty="0" smtClean="0"/>
              <a:t>bom</a:t>
            </a:r>
          </a:p>
          <a:p>
            <a:pPr lvl="1"/>
            <a:r>
              <a:rPr lang="pt-BR" dirty="0"/>
              <a:t>Nós com desempenho muito bom devem ser os menos priorizados, uma vez que não são tão importantes para a expansão do conhecimento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r>
              <a:rPr lang="pt-BR" b="1" dirty="0"/>
              <a:t>Peso </a:t>
            </a:r>
            <a:r>
              <a:rPr lang="pt-BR" b="1" dirty="0" smtClean="0"/>
              <a:t>1</a:t>
            </a:r>
            <a:endParaRPr lang="pt-BR" b="1" dirty="0"/>
          </a:p>
          <a:p>
            <a:pPr marL="457200" lvl="1" indent="0">
              <a:buNone/>
            </a:pPr>
            <a:r>
              <a:rPr lang="pt-BR" b="1" dirty="0"/>
              <a:t>Critério para entrar na categoria:</a:t>
            </a:r>
          </a:p>
          <a:p>
            <a:pPr marL="0" indent="0">
              <a:buNone/>
            </a:pPr>
            <a:r>
              <a:rPr lang="pt-BR" dirty="0" smtClean="0"/>
              <a:t>	Se </a:t>
            </a:r>
            <a:r>
              <a:rPr lang="pt-BR" dirty="0"/>
              <a:t>a quantidade de perguntas acertadas em todos os quiz for igual ou maior que 20.</a:t>
            </a:r>
          </a:p>
        </p:txBody>
      </p:sp>
    </p:spTree>
    <p:extLst>
      <p:ext uri="{BB962C8B-B14F-4D97-AF65-F5344CB8AC3E}">
        <p14:creationId xmlns:p14="http://schemas.microsoft.com/office/powerpoint/2010/main" val="36758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2 – Priorização dos nós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000" y="2465355"/>
            <a:ext cx="11382000" cy="4392645"/>
          </a:xfrm>
        </p:spPr>
        <p:txBody>
          <a:bodyPr>
            <a:normAutofit/>
          </a:bodyPr>
          <a:lstStyle/>
          <a:p>
            <a:r>
              <a:rPr lang="pt-BR" b="1" dirty="0"/>
              <a:t>Prioridade 5 - Nós em que o usuário mostrou um desempenho </a:t>
            </a:r>
            <a:r>
              <a:rPr lang="pt-BR" b="1" dirty="0" smtClean="0"/>
              <a:t>ruim</a:t>
            </a:r>
          </a:p>
          <a:p>
            <a:pPr lvl="1"/>
            <a:r>
              <a:rPr lang="pt-BR" dirty="0"/>
              <a:t>Durante o quiz é possível observar se existe alguma área do conhecimento em que o usuário não tem domínio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Não faz sentido continuar a testar a área em questão durante o presente quiz, sendo melhor selecionar perguntas das demais áreas. </a:t>
            </a:r>
            <a:endParaRPr lang="pt-BR" dirty="0" smtClean="0"/>
          </a:p>
          <a:p>
            <a:pPr lvl="1"/>
            <a:r>
              <a:rPr lang="pt-BR" dirty="0" smtClean="0"/>
              <a:t>É </a:t>
            </a:r>
            <a:r>
              <a:rPr lang="pt-BR" dirty="0"/>
              <a:t>possível que um nó atenda os pré-requisitos desta categoria e de outra simultaneamente. Neste caso, a categoria 5 prevalece a não ser que os requisitos da categoria 1 sejam atendidos, neste caso a categoria 1 </a:t>
            </a:r>
            <a:r>
              <a:rPr lang="pt-BR" dirty="0" smtClean="0"/>
              <a:t>prevalece</a:t>
            </a:r>
          </a:p>
          <a:p>
            <a:pPr marL="457200" lvl="1" indent="0">
              <a:buNone/>
            </a:pPr>
            <a:r>
              <a:rPr lang="pt-BR" b="1" dirty="0"/>
              <a:t>Peso </a:t>
            </a:r>
            <a:r>
              <a:rPr lang="pt-BR" b="1" dirty="0" smtClean="0"/>
              <a:t>0</a:t>
            </a:r>
            <a:endParaRPr lang="pt-BR" b="1" dirty="0"/>
          </a:p>
          <a:p>
            <a:pPr marL="457200" lvl="1" indent="0">
              <a:buNone/>
            </a:pPr>
            <a:r>
              <a:rPr lang="pt-BR" b="1" dirty="0"/>
              <a:t>Critério para entrar na categoria:</a:t>
            </a:r>
          </a:p>
          <a:p>
            <a:pPr marL="400050" lvl="1" indent="0">
              <a:buNone/>
            </a:pPr>
            <a:r>
              <a:rPr lang="pt-BR" dirty="0"/>
              <a:t>Se a diferença entre a quantidade de perguntas respondidas corretamente e as perguntas respondidas incorretamente, ambas durante o quiz, (perguntas respondidas corretamente – perguntas incorretamente respondidas) for menor ou igual a -5. 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7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3 – Definição de uma rodada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70451561"/>
              </p:ext>
            </p:extLst>
          </p:nvPr>
        </p:nvGraphicFramePr>
        <p:xfrm>
          <a:off x="3097530" y="1988820"/>
          <a:ext cx="6149340" cy="4869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ta para a direita 4"/>
          <p:cNvSpPr/>
          <p:nvPr/>
        </p:nvSpPr>
        <p:spPr>
          <a:xfrm flipH="1">
            <a:off x="6095999" y="3784078"/>
            <a:ext cx="99326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7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3 – Definição de uma rodada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rodada estabelece a ordem e quantas vezes cada nó folha da árvore selecionada para o quiz será testado e a ordem para tal. É uma lista de nós folha.</a:t>
            </a:r>
          </a:p>
          <a:p>
            <a:r>
              <a:rPr lang="pt-BR" dirty="0"/>
              <a:t>Cada nó folha é inserido em uma lista uma quantidade de vezes equivalente ao peso atribuído ao seu nível de prioridade </a:t>
            </a:r>
            <a:endParaRPr lang="pt-BR" dirty="0" smtClean="0"/>
          </a:p>
          <a:p>
            <a:r>
              <a:rPr lang="pt-BR" dirty="0" smtClean="0"/>
              <a:t>Depois </a:t>
            </a:r>
            <a:r>
              <a:rPr lang="pt-BR" dirty="0"/>
              <a:t>que todos os nós forem inseridos na lista correspondente a rodada uma quantidade de vezes referente ao seu peso, a lista é “embaralhada”. </a:t>
            </a:r>
            <a:endParaRPr lang="pt-BR" dirty="0" smtClean="0"/>
          </a:p>
          <a:p>
            <a:r>
              <a:rPr lang="pt-BR" dirty="0" smtClean="0"/>
              <a:t>Quando </a:t>
            </a:r>
            <a:r>
              <a:rPr lang="pt-BR" dirty="0"/>
              <a:t>não houver mais nós na lista que define a rodada esta deverá ser recalculada.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4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3 – Definição de uma rodada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" b="40634"/>
          <a:stretch/>
        </p:blipFill>
        <p:spPr bwMode="auto">
          <a:xfrm>
            <a:off x="2934821" y="1990846"/>
            <a:ext cx="2696015" cy="45199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39" b="4461"/>
          <a:stretch/>
        </p:blipFill>
        <p:spPr bwMode="auto">
          <a:xfrm>
            <a:off x="7101707" y="3808071"/>
            <a:ext cx="2817797" cy="29110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eta para a direita 6"/>
          <p:cNvSpPr/>
          <p:nvPr/>
        </p:nvSpPr>
        <p:spPr>
          <a:xfrm>
            <a:off x="5752618" y="3808071"/>
            <a:ext cx="1349089" cy="636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1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4 – Seleção de perguntas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70451561"/>
              </p:ext>
            </p:extLst>
          </p:nvPr>
        </p:nvGraphicFramePr>
        <p:xfrm>
          <a:off x="3097530" y="1988820"/>
          <a:ext cx="6149340" cy="4869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ta para a direita 4"/>
          <p:cNvSpPr/>
          <p:nvPr/>
        </p:nvSpPr>
        <p:spPr>
          <a:xfrm flipH="1">
            <a:off x="6998824" y="4582731"/>
            <a:ext cx="99326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4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4 – Seleção de perguntas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Obtém-se o primeiro nó folha da lista que representa a rodada. </a:t>
            </a:r>
            <a:endParaRPr lang="pt-BR" dirty="0" smtClean="0"/>
          </a:p>
          <a:p>
            <a:r>
              <a:rPr lang="pt-BR" dirty="0"/>
              <a:t>s</a:t>
            </a:r>
            <a:r>
              <a:rPr lang="pt-BR" dirty="0" smtClean="0"/>
              <a:t>eleciona-se </a:t>
            </a:r>
            <a:r>
              <a:rPr lang="pt-BR" dirty="0"/>
              <a:t>uma pergunta que ainda não foi respondida corretamente em nenhum quiz para o node. </a:t>
            </a:r>
            <a:endParaRPr lang="pt-BR" dirty="0" smtClean="0"/>
          </a:p>
          <a:p>
            <a:r>
              <a:rPr lang="pt-BR" dirty="0" smtClean="0"/>
              <a:t>Após </a:t>
            </a:r>
            <a:r>
              <a:rPr lang="pt-BR" dirty="0"/>
              <a:t>o usuário responder a pergunta, a resposta selecionada será enviada e analisada.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1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5 – Análise da resposta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70451561"/>
              </p:ext>
            </p:extLst>
          </p:nvPr>
        </p:nvGraphicFramePr>
        <p:xfrm>
          <a:off x="3097530" y="1988820"/>
          <a:ext cx="6149340" cy="4869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ta para a direita 4"/>
          <p:cNvSpPr/>
          <p:nvPr/>
        </p:nvSpPr>
        <p:spPr>
          <a:xfrm flipH="1">
            <a:off x="7797477" y="5381384"/>
            <a:ext cx="99326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5 – Análise da resposta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se obter a resposta do usuário para a pergunta selecionada são realizadas as seguintes operações: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Verifica-se o nível de conhecimento do usuário para o nó mudou.</a:t>
            </a:r>
          </a:p>
          <a:p>
            <a:pPr lvl="2"/>
            <a:r>
              <a:rPr lang="pt-BR" dirty="0"/>
              <a:t>Se foi verificado que o nível de conhecimento do usuário mudou para “ruim”, remove-se todas as perguntas do nó da rodada, se existirem.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Verifica-se se os nós estão válidos para serem testados. Isso é explicado na etapa 1.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Verifica-se o término do quiz. Isso pode ocorrer pelos seguintes motivos:</a:t>
            </a:r>
          </a:p>
          <a:p>
            <a:pPr marL="1200150" lvl="2" indent="-342900"/>
            <a:r>
              <a:rPr lang="pt-BR" dirty="0"/>
              <a:t>Não há mais folhas válidas para teste.</a:t>
            </a:r>
          </a:p>
          <a:p>
            <a:pPr marL="1200150" lvl="2" indent="-342900"/>
            <a:r>
              <a:rPr lang="pt-BR" dirty="0"/>
              <a:t>O número de perguntas selecionado para o quiz foi atingido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1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b="1" dirty="0" smtClean="0"/>
              <a:t>Era da informação</a:t>
            </a:r>
          </a:p>
          <a:p>
            <a:pPr marL="457200" lvl="1" indent="0">
              <a:buNone/>
            </a:pPr>
            <a:r>
              <a:rPr lang="pt-BR" dirty="0" smtClean="0"/>
              <a:t>A marca da Era da Informação é a facilidade em se ter acesso a Informação e recursos computacionais.</a:t>
            </a:r>
          </a:p>
          <a:p>
            <a:pPr marL="457200" lvl="1" indent="0">
              <a:buNone/>
            </a:pPr>
            <a:r>
              <a:rPr lang="pt-BR" dirty="0" smtClean="0"/>
              <a:t>Entretanto, o grande e ininterrupto fluxo de informação promove o hábito de busca de pequenas gratificações de curto prazo de maneira constante.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9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 6 – Plano de estudos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70451561"/>
              </p:ext>
            </p:extLst>
          </p:nvPr>
        </p:nvGraphicFramePr>
        <p:xfrm>
          <a:off x="3097530" y="1988820"/>
          <a:ext cx="6149340" cy="4869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ta para a direita 4"/>
          <p:cNvSpPr/>
          <p:nvPr/>
        </p:nvSpPr>
        <p:spPr>
          <a:xfrm flipH="1">
            <a:off x="8735027" y="6214761"/>
            <a:ext cx="99326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6 – Plano de estudos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visa gerar um plano de estudos para o usuário com base no que se conhece sobre seu desempenho a partir da aplicação dos testes. </a:t>
            </a:r>
            <a:endParaRPr lang="pt-BR" dirty="0" smtClean="0"/>
          </a:p>
          <a:p>
            <a:r>
              <a:rPr lang="pt-BR" dirty="0" smtClean="0"/>
              <a:t>Dos </a:t>
            </a:r>
            <a:r>
              <a:rPr lang="pt-BR" dirty="0"/>
              <a:t>nós que foram testados, independentemente de serem folhas ou não, a geração do plano possui </a:t>
            </a:r>
            <a:r>
              <a:rPr lang="pt-BR" dirty="0" smtClean="0"/>
              <a:t>algumas prioridades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6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6 – Plano de estudos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Prioridade 1</a:t>
            </a:r>
          </a:p>
          <a:p>
            <a:r>
              <a:rPr lang="pt-BR" dirty="0" smtClean="0"/>
              <a:t>Os </a:t>
            </a:r>
            <a:r>
              <a:rPr lang="pt-BR" dirty="0"/>
              <a:t>nós que são raiz de árvores ou </a:t>
            </a:r>
            <a:r>
              <a:rPr lang="pt-BR" dirty="0" err="1"/>
              <a:t>sub-árvores</a:t>
            </a:r>
            <a:r>
              <a:rPr lang="pt-BR" dirty="0"/>
              <a:t>, contidas dentro da árvore do conhecimento selecionada para o quiz, em que todos os seus membros tenham tido um desempenho ruim durante o quiz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6 – Plano de estudos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1675" y="2416641"/>
            <a:ext cx="180975" cy="18097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5325" y="2640796"/>
            <a:ext cx="180975" cy="18097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5325" y="2870031"/>
            <a:ext cx="180975" cy="180975"/>
          </a:xfrm>
          <a:prstGeom prst="rect">
            <a:avLst/>
          </a:prstGeom>
          <a:solidFill>
            <a:schemeClr val="accent4">
              <a:lumMod val="100000"/>
              <a:lumOff val="0"/>
            </a:schemeClr>
          </a:solidFill>
          <a:ln>
            <a:noFill/>
          </a:ln>
          <a:effectLst>
            <a:outerShdw dist="28398" dir="3806097" algn="ctr" rotWithShape="0">
              <a:schemeClr val="accent4">
                <a:lumMod val="50000"/>
                <a:lumOff val="0"/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lt1">
                    <a:lumMod val="95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0000" y="2315784"/>
            <a:ext cx="67104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Nodes nos quais o usuário mostrou um nível baixo de conhecimento</a:t>
            </a:r>
            <a:r>
              <a:rPr lang="pt-BR" alt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Nodes em que o usuário mostrou um nível de conhecimento bom.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Nodes em que o usuário mostrou um nível de conhecimento moderado.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17688844"/>
              </p:ext>
            </p:extLst>
          </p:nvPr>
        </p:nvGraphicFramePr>
        <p:xfrm>
          <a:off x="152400" y="3539161"/>
          <a:ext cx="3329940" cy="230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837912362"/>
              </p:ext>
            </p:extLst>
          </p:nvPr>
        </p:nvGraphicFramePr>
        <p:xfrm>
          <a:off x="4380845" y="4323479"/>
          <a:ext cx="2904490" cy="1555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89860056"/>
              </p:ext>
            </p:extLst>
          </p:nvPr>
        </p:nvGraphicFramePr>
        <p:xfrm>
          <a:off x="8232662" y="4312591"/>
          <a:ext cx="2904490" cy="1555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Caixa de texto 28"/>
          <p:cNvSpPr txBox="1">
            <a:spLocks noChangeArrowheads="1"/>
          </p:cNvSpPr>
          <p:nvPr/>
        </p:nvSpPr>
        <p:spPr bwMode="auto">
          <a:xfrm>
            <a:off x="8567625" y="5677933"/>
            <a:ext cx="2238375" cy="250825"/>
          </a:xfrm>
          <a:prstGeom prst="rect">
            <a:avLst/>
          </a:prstGeom>
          <a:solidFill>
            <a:schemeClr val="accent6"/>
          </a:solidFill>
          <a:ln w="6350">
            <a:solidFill>
              <a:srgbClr val="C0504D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Não selecionados para o relatório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684907" y="10752045"/>
            <a:ext cx="883920" cy="447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646047" y="11338785"/>
            <a:ext cx="2952750" cy="4762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9" name="Caixa de texto 30"/>
          <p:cNvSpPr txBox="1">
            <a:spLocks noChangeArrowheads="1"/>
          </p:cNvSpPr>
          <p:nvPr/>
        </p:nvSpPr>
        <p:spPr bwMode="auto">
          <a:xfrm>
            <a:off x="10154285" y="4692414"/>
            <a:ext cx="1897063" cy="2444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solidFill>
              <a:srgbClr val="92D05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Selecionado para o relatório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14372" y="4528266"/>
            <a:ext cx="939913" cy="51816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188325" y="5101037"/>
            <a:ext cx="3009900" cy="5626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>
            <a:off x="3644005" y="4701315"/>
            <a:ext cx="509549" cy="799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24"/>
          <p:cNvSpPr/>
          <p:nvPr/>
        </p:nvSpPr>
        <p:spPr>
          <a:xfrm>
            <a:off x="7582891" y="4690428"/>
            <a:ext cx="509549" cy="799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0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6 – Plano de estudos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Aqui o que se busca é focar o estudo dentro de uma área na qual o desempenho do estudante é ruim no ponto mais abrangente possível.</a:t>
            </a:r>
          </a:p>
          <a:p>
            <a:r>
              <a:rPr lang="pt-BR" dirty="0"/>
              <a:t>A proposta é justamente analisar gradualmente a dispersão do conhecimento do usuário no domínio para propor o plano de 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Se considerarmos </a:t>
            </a:r>
            <a:r>
              <a:rPr lang="pt-BR" dirty="0"/>
              <a:t>as partes menos abrangentes, mais específicas, estaremos fazendo planos de estudo que estimulam a especialização do usuário em muitas </a:t>
            </a:r>
            <a:r>
              <a:rPr lang="pt-BR" dirty="0" err="1"/>
              <a:t>sub-áreas</a:t>
            </a:r>
            <a:r>
              <a:rPr lang="pt-BR" dirty="0"/>
              <a:t> de maneira muito direta e não gradual. </a:t>
            </a:r>
            <a:endParaRPr lang="pt-BR" dirty="0" smtClean="0"/>
          </a:p>
          <a:p>
            <a:r>
              <a:rPr lang="pt-BR" dirty="0" smtClean="0"/>
              <a:t>Quando </a:t>
            </a:r>
            <a:r>
              <a:rPr lang="pt-BR" dirty="0"/>
              <a:t>se propõe um estudo abrangente das áreas de baixo desempenho do aluno estamos promovendo a evolução gradual do conhecimento desse, sem um grande compromisso com a especialização de muitos assuntos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6 – Plano de estudos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Prioridade </a:t>
            </a:r>
            <a:r>
              <a:rPr lang="pt-BR" b="1" dirty="0" smtClean="0"/>
              <a:t>2</a:t>
            </a:r>
            <a:endParaRPr lang="pt-BR" b="1" dirty="0"/>
          </a:p>
          <a:p>
            <a:r>
              <a:rPr lang="pt-BR" dirty="0"/>
              <a:t>Os nós que são raiz de árvores ou </a:t>
            </a:r>
            <a:r>
              <a:rPr lang="pt-BR" dirty="0" err="1"/>
              <a:t>sub-árvores</a:t>
            </a:r>
            <a:r>
              <a:rPr lang="pt-BR" dirty="0"/>
              <a:t>, contidas dentro da árvore do conhecimento selecionada para o quiz, em que todos os seus membros tenham um nível de conhecimento desconhecido para o usuário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3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6 – Plano de estudos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Prioridade </a:t>
            </a:r>
            <a:r>
              <a:rPr lang="pt-BR" b="1" dirty="0" smtClean="0"/>
              <a:t>3</a:t>
            </a:r>
            <a:endParaRPr lang="pt-BR" b="1" dirty="0"/>
          </a:p>
          <a:p>
            <a:r>
              <a:rPr lang="pt-BR" dirty="0"/>
              <a:t>Os nós que são raiz de árvores ou </a:t>
            </a:r>
            <a:r>
              <a:rPr lang="pt-BR" dirty="0" err="1"/>
              <a:t>sub-árvores</a:t>
            </a:r>
            <a:r>
              <a:rPr lang="pt-BR" dirty="0"/>
              <a:t>, contidas dentro da árvore do conhecimento selecionada para o quiz, em que todos os seus membros tenham um nível de conhecimento </a:t>
            </a:r>
            <a:r>
              <a:rPr lang="pt-BR" dirty="0" smtClean="0"/>
              <a:t>bom para </a:t>
            </a:r>
            <a:r>
              <a:rPr lang="pt-BR" dirty="0"/>
              <a:t>o 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7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6 – Plano de estudos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1675" y="2416641"/>
            <a:ext cx="180975" cy="18097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28398" dir="3806097" algn="ctr" rotWithShape="0">
              <a:schemeClr val="accent2">
                <a:lumMod val="50000"/>
                <a:lumOff val="0"/>
                <a:alpha val="50000"/>
              </a:schemeClr>
            </a:outerShdw>
          </a:effectLst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5325" y="2640796"/>
            <a:ext cx="180975" cy="18097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dist="28398" dir="3806097" algn="ctr" rotWithShape="0">
              <a:schemeClr val="accent1">
                <a:lumMod val="50000"/>
                <a:lumOff val="0"/>
                <a:alpha val="50000"/>
              </a:schemeClr>
            </a:outerShdw>
          </a:effectLst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5325" y="2870031"/>
            <a:ext cx="180975" cy="180975"/>
          </a:xfrm>
          <a:prstGeom prst="rect">
            <a:avLst/>
          </a:prstGeom>
          <a:solidFill>
            <a:schemeClr val="accent4">
              <a:lumMod val="100000"/>
              <a:lumOff val="0"/>
            </a:schemeClr>
          </a:solidFill>
          <a:ln>
            <a:noFill/>
          </a:ln>
          <a:effectLst>
            <a:outerShdw dist="28398" dir="3806097" algn="ctr" rotWithShape="0">
              <a:schemeClr val="accent4">
                <a:lumMod val="50000"/>
                <a:lumOff val="0"/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lt1">
                    <a:lumMod val="95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0000" y="2315784"/>
            <a:ext cx="67104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Nodes nos quais o usuário mostrou um nível baixo de conhecimento</a:t>
            </a:r>
            <a:r>
              <a:rPr lang="pt-BR" altLang="pt-BR" sz="1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Nodes em que o usuário mostrou um nível de conhecimento bom.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Nodes em que o usuário mostrou um nível de conhecimento moderado.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002233752"/>
              </p:ext>
            </p:extLst>
          </p:nvPr>
        </p:nvGraphicFramePr>
        <p:xfrm>
          <a:off x="152400" y="3539161"/>
          <a:ext cx="3329940" cy="230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114491736"/>
              </p:ext>
            </p:extLst>
          </p:nvPr>
        </p:nvGraphicFramePr>
        <p:xfrm>
          <a:off x="4380845" y="4323479"/>
          <a:ext cx="2904490" cy="1555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313594039"/>
              </p:ext>
            </p:extLst>
          </p:nvPr>
        </p:nvGraphicFramePr>
        <p:xfrm>
          <a:off x="8232662" y="4312591"/>
          <a:ext cx="2904490" cy="1555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Caixa de texto 28"/>
          <p:cNvSpPr txBox="1">
            <a:spLocks noChangeArrowheads="1"/>
          </p:cNvSpPr>
          <p:nvPr/>
        </p:nvSpPr>
        <p:spPr bwMode="auto">
          <a:xfrm>
            <a:off x="8567625" y="5677933"/>
            <a:ext cx="2238375" cy="25082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accent3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elecionados para o relatório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684907" y="10752045"/>
            <a:ext cx="883920" cy="447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646047" y="11338785"/>
            <a:ext cx="2952750" cy="4762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9" name="Caixa de texto 30"/>
          <p:cNvSpPr txBox="1">
            <a:spLocks noChangeArrowheads="1"/>
          </p:cNvSpPr>
          <p:nvPr/>
        </p:nvSpPr>
        <p:spPr bwMode="auto">
          <a:xfrm>
            <a:off x="10154285" y="4692414"/>
            <a:ext cx="1227713" cy="244475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accent6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dirty="0" smtClean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Não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Selecionado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214372" y="4528266"/>
            <a:ext cx="939913" cy="51816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188325" y="5101037"/>
            <a:ext cx="3009900" cy="56260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>
            <a:off x="3644005" y="4701315"/>
            <a:ext cx="509549" cy="799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24"/>
          <p:cNvSpPr/>
          <p:nvPr/>
        </p:nvSpPr>
        <p:spPr>
          <a:xfrm>
            <a:off x="7582891" y="4690428"/>
            <a:ext cx="509549" cy="799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6 – Plano de estudos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 seja, aqui se faz o contrário do que se faz para as árvores ou </a:t>
            </a:r>
            <a:r>
              <a:rPr lang="pt-BR" dirty="0" err="1"/>
              <a:t>sub-árvores</a:t>
            </a:r>
            <a:r>
              <a:rPr lang="pt-BR" dirty="0"/>
              <a:t> do conhecimento em que o desempenho é ruim. </a:t>
            </a:r>
            <a:endParaRPr lang="pt-BR" dirty="0" smtClean="0"/>
          </a:p>
          <a:p>
            <a:r>
              <a:rPr lang="pt-BR" dirty="0" smtClean="0"/>
              <a:t>São </a:t>
            </a:r>
            <a:r>
              <a:rPr lang="pt-BR" dirty="0"/>
              <a:t>selecionadas as folhas e não a raiz da árvore ou </a:t>
            </a:r>
            <a:r>
              <a:rPr lang="pt-BR" dirty="0" err="1"/>
              <a:t>sub-árvore</a:t>
            </a:r>
            <a:r>
              <a:rPr lang="pt-BR" dirty="0"/>
              <a:t> para o relatório.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motivo para tal é que agora o interesse é justamente fazer com que o plano de estudo busque a especialização do usuário de maneira menos abrangente e mais específica. Afinal, o aprendizado do usuário já se mostrou satisfatório de maneira abrangente sobre a área, portanto, o mais proveitoso seria focar nos pontos mais específicos e menos abrangentes em que o usuário pode melhorar.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7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Pedagogia</a:t>
            </a:r>
          </a:p>
          <a:p>
            <a:pPr>
              <a:buFont typeface="+mj-lt"/>
              <a:buAutoNum type="arabicPeriod"/>
            </a:pPr>
            <a:r>
              <a:rPr lang="pt-BR" dirty="0"/>
              <a:t>O processo de aprendizado demanda atenção constante e não oferece gratificações de curto </a:t>
            </a:r>
            <a:r>
              <a:rPr lang="pt-BR" dirty="0" smtClean="0"/>
              <a:t>prazo </a:t>
            </a:r>
            <a:r>
              <a:rPr lang="pt-BR" dirty="0"/>
              <a:t>contínuas como os habitantes da era da informação estão </a:t>
            </a:r>
            <a:r>
              <a:rPr lang="pt-BR" dirty="0" smtClean="0"/>
              <a:t>acostumados.</a:t>
            </a:r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 smtClean="0"/>
              <a:t>É um desafio definir </a:t>
            </a:r>
            <a:r>
              <a:rPr lang="pt-BR" dirty="0"/>
              <a:t>quais os pontos que precisa </a:t>
            </a:r>
            <a:r>
              <a:rPr lang="pt-BR" dirty="0" smtClean="0"/>
              <a:t>melhor desenvolver </a:t>
            </a:r>
            <a:r>
              <a:rPr lang="pt-BR" dirty="0"/>
              <a:t>em um determinado domínio do conhecimento, especialmente quando este se mostra muito </a:t>
            </a:r>
            <a:r>
              <a:rPr lang="pt-BR" dirty="0" smtClean="0"/>
              <a:t>extenso. </a:t>
            </a:r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pPr>
              <a:buFont typeface="+mj-lt"/>
              <a:buAutoNum type="arabicPeriod"/>
            </a:pPr>
            <a:r>
              <a:rPr lang="pt-BR" dirty="0" smtClean="0"/>
              <a:t>Modelo de ensino atual se mostra inalterado há bastante tempo, resistindo inclusive a aplicação de recursos computacionais que podem auxiliar em no alcance de uma eficácia e/ou eficiência maiores.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9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Objetivos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Oferecer </a:t>
            </a:r>
            <a:r>
              <a:rPr lang="pt-BR" dirty="0"/>
              <a:t>uma alternativa informatizada para realizar um acompanhamento gradual do processo de </a:t>
            </a:r>
            <a:r>
              <a:rPr lang="pt-BR" dirty="0" smtClean="0"/>
              <a:t>aprendizado.</a:t>
            </a:r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Utilizando-se os recursos computacionais da era da informação, será possível criar uma maneira de promover um estudo eficiente e </a:t>
            </a:r>
            <a:r>
              <a:rPr lang="pt-BR" dirty="0" smtClean="0"/>
              <a:t>organizado.</a:t>
            </a:r>
          </a:p>
        </p:txBody>
      </p:sp>
    </p:spTree>
    <p:extLst>
      <p:ext uri="{BB962C8B-B14F-4D97-AF65-F5344CB8AC3E}">
        <p14:creationId xmlns:p14="http://schemas.microsoft.com/office/powerpoint/2010/main" val="41337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</a:t>
            </a:r>
            <a:r>
              <a:rPr lang="pt-BR" dirty="0" smtClean="0"/>
              <a:t> – Mapeamento do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Detalhamento de áreas do conhecimento com base em uma estrutura de árvore.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Permite a análise detalhada da distribuição do conhecimento do usuário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Disponibilizam uma visualização que torna clara as dimensões e ramificações dos assuntos abordados por uma área do conhecimento.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Estrutura de dados de ontologia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72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</a:t>
            </a:r>
            <a:r>
              <a:rPr lang="pt-BR" dirty="0" smtClean="0"/>
              <a:t> - Geração de quiz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Geração de quiz a partir de questões de múltipla escolha sobre a área de conhecimento desejada.</a:t>
            </a:r>
          </a:p>
          <a:p>
            <a:pPr>
              <a:buFont typeface="+mj-lt"/>
              <a:buAutoNum type="arabicPeriod"/>
            </a:pPr>
            <a:r>
              <a:rPr lang="pt-BR" dirty="0"/>
              <a:t>A</a:t>
            </a:r>
            <a:r>
              <a:rPr lang="pt-BR" dirty="0" smtClean="0"/>
              <a:t>través dos quais é possível, para um usuário, estimar como se dá a distribuição de seu conhecimento sobre a área.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As questões são selecionadas através de um algoritmo que leva em consideração o nível de conhecimento do usuário para tomar a decisão de qual o nível de conhecimento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</a:t>
            </a:r>
            <a:r>
              <a:rPr lang="pt-BR" dirty="0" smtClean="0"/>
              <a:t> – Geração de planos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Geração de diretrizes para o estudo do usuário.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A partir do que se observou do desempenho do usuário em um quiz serão gerados planos de estudos que buscam dar diretrizes para o seu estudo.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Essas diretrizes buscam aprimorar a eficiência desse processo de estudo.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57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Para entender o uso e importância da estrutura de dados de ontologia na solução é necessário conhecer os seguintes pontos:</a:t>
            </a:r>
          </a:p>
          <a:p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 smtClean="0"/>
              <a:t>Mapeamento de áreas do conhecimento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Propagação de informação através de parentesco</a:t>
            </a:r>
          </a:p>
          <a:p>
            <a:pPr>
              <a:buFont typeface="+mj-lt"/>
              <a:buAutoNum type="arabicPeriod"/>
            </a:pPr>
            <a:r>
              <a:rPr lang="pt-BR" dirty="0" smtClean="0"/>
              <a:t>Catalogação de perguntas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7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2490</Words>
  <Application>Microsoft Office PowerPoint</Application>
  <PresentationFormat>Widescreen</PresentationFormat>
  <Paragraphs>274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2</vt:lpstr>
      <vt:lpstr>Citável</vt:lpstr>
      <vt:lpstr>Projeto Final II  Sistema de apoio ao aprendizado</vt:lpstr>
      <vt:lpstr>Introdução</vt:lpstr>
      <vt:lpstr>Contextualização</vt:lpstr>
      <vt:lpstr>Contextualização</vt:lpstr>
      <vt:lpstr>Solução proposta</vt:lpstr>
      <vt:lpstr>Feature – Mapeamento do conhecimento</vt:lpstr>
      <vt:lpstr>Feature - Geração de quiz</vt:lpstr>
      <vt:lpstr>Feature – Geração de planos de estudo</vt:lpstr>
      <vt:lpstr>Introdução</vt:lpstr>
      <vt:lpstr>Mapeamento de áreas do conhecimento</vt:lpstr>
      <vt:lpstr>Propagação de informações através de parentesco</vt:lpstr>
      <vt:lpstr>Catalogação das perguntas</vt:lpstr>
      <vt:lpstr>Etapas dos algoritmos</vt:lpstr>
      <vt:lpstr>Etapa 1 – Seleção dos nós</vt:lpstr>
      <vt:lpstr>Etapa 1 – Seleção dos nós</vt:lpstr>
      <vt:lpstr>Etapa 2 – Priorização dos nós</vt:lpstr>
      <vt:lpstr>Apresentação do PowerPoint</vt:lpstr>
      <vt:lpstr>Etapa 2 – Priorização dos nós</vt:lpstr>
      <vt:lpstr>Etapa 2 – Priorização dos nós</vt:lpstr>
      <vt:lpstr>Etapa 2 – Priorização dos nós</vt:lpstr>
      <vt:lpstr>Etapa 2 – Priorização dos nós</vt:lpstr>
      <vt:lpstr>Etapa 2 – Priorização dos nós</vt:lpstr>
      <vt:lpstr>Etapa 3 – Definição de uma rodada</vt:lpstr>
      <vt:lpstr>Etapa 3 – Definição de uma rodada</vt:lpstr>
      <vt:lpstr>Etapa 3 – Definição de uma rodada</vt:lpstr>
      <vt:lpstr>Etapa 4 – Seleção de perguntas</vt:lpstr>
      <vt:lpstr>Etapa 4 – Seleção de perguntas</vt:lpstr>
      <vt:lpstr>Etapa 5 – Análise da resposta</vt:lpstr>
      <vt:lpstr>Etapa 5 – Análise da resposta</vt:lpstr>
      <vt:lpstr>Etapa 6 – Plano de estudos</vt:lpstr>
      <vt:lpstr>Etapa 6 – Plano de estudos</vt:lpstr>
      <vt:lpstr>Etapa 6 – Plano de estudos</vt:lpstr>
      <vt:lpstr>Etapa 6 – Plano de estudos</vt:lpstr>
      <vt:lpstr>Etapa 6 – Plano de estudos</vt:lpstr>
      <vt:lpstr>Etapa 6 – Plano de estudos</vt:lpstr>
      <vt:lpstr>Etapa 6 – Plano de estudos</vt:lpstr>
      <vt:lpstr>Etapa 6 – Plano de estudos</vt:lpstr>
      <vt:lpstr>Etapa 6 – Plano de estudos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II  Sistema de apoio ao aprendizado</dc:title>
  <dc:creator>Conta da Microsoft</dc:creator>
  <cp:lastModifiedBy>Conta da Microsoft</cp:lastModifiedBy>
  <cp:revision>59</cp:revision>
  <dcterms:created xsi:type="dcterms:W3CDTF">2015-01-19T00:21:45Z</dcterms:created>
  <dcterms:modified xsi:type="dcterms:W3CDTF">2015-01-29T00:30:01Z</dcterms:modified>
</cp:coreProperties>
</file>