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66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3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12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97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67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21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89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5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5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6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9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6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9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6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5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2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DBE6D-4643-4C19-9680-A5FA9BA34B8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605D-890D-4A56-9AC7-A23F0E2B2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F42D-BBC3-47C7-B607-684132A5B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Asciify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B8FE6-121B-4621-9875-66F7A845F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Coded by Alex Cruz and Daniel Spiering</a:t>
            </a:r>
          </a:p>
        </p:txBody>
      </p:sp>
    </p:spTree>
    <p:extLst>
      <p:ext uri="{BB962C8B-B14F-4D97-AF65-F5344CB8AC3E}">
        <p14:creationId xmlns:p14="http://schemas.microsoft.com/office/powerpoint/2010/main" val="285039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804E-AC23-44C9-99E1-59BAC1CE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224741-D598-4423-89C2-7B282B84B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59" b="6875"/>
          <a:stretch/>
        </p:blipFill>
        <p:spPr>
          <a:xfrm>
            <a:off x="2371009" y="2630910"/>
            <a:ext cx="5098599" cy="4024313"/>
          </a:xfrm>
          <a:prstGeom prst="rect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B7CA7-6DBD-455F-A572-1645E2668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69" y="2023255"/>
            <a:ext cx="2430637" cy="4631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28F541-DE64-4524-AA65-D7DFCD8E4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2235"/>
            <a:ext cx="3817968" cy="2211446"/>
          </a:xfrm>
          <a:prstGeom prst="rect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172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F7E9-519F-4C50-8612-E4EA2BAA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60689"/>
            <a:ext cx="8610600" cy="1293028"/>
          </a:xfrm>
        </p:spPr>
        <p:txBody>
          <a:bodyPr/>
          <a:lstStyle/>
          <a:p>
            <a:r>
              <a:rPr lang="en-US" dirty="0"/>
              <a:t>Implementation of Kernels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16CE24-BEEE-4B89-90FD-82132432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80" b="3197"/>
          <a:stretch/>
        </p:blipFill>
        <p:spPr>
          <a:xfrm>
            <a:off x="304800" y="1553716"/>
            <a:ext cx="6052016" cy="4724893"/>
          </a:xfrm>
          <a:prstGeom prst="rect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6AD714-5EB4-46EC-8116-FCF068ABA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31" r="3510" b="6768"/>
          <a:stretch/>
        </p:blipFill>
        <p:spPr>
          <a:xfrm>
            <a:off x="6686550" y="1553717"/>
            <a:ext cx="4970893" cy="4724894"/>
          </a:xfrm>
          <a:prstGeom prst="rect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969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5C67-3F7E-43B7-895B-6CB62911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PNG image to an ascii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1961-781F-4BEA-8FC8-C579E75E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Set up the GUI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an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Image Data to Grayscale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Grayscale Data to Ascii Characters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Print Ascii Characters to a Text Box to Produce an Image</a:t>
            </a:r>
          </a:p>
        </p:txBody>
      </p:sp>
    </p:spTree>
    <p:extLst>
      <p:ext uri="{BB962C8B-B14F-4D97-AF65-F5344CB8AC3E}">
        <p14:creationId xmlns:p14="http://schemas.microsoft.com/office/powerpoint/2010/main" val="234656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3F855C-E924-4377-84A6-CE3374F7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6" y="2717766"/>
            <a:ext cx="5500270" cy="3054918"/>
          </a:xfrm>
          <a:prstGeom prst="rect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107073-881F-441C-95DD-713C81D2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07" y="379812"/>
            <a:ext cx="10820400" cy="1293028"/>
          </a:xfrm>
        </p:spPr>
        <p:txBody>
          <a:bodyPr/>
          <a:lstStyle/>
          <a:p>
            <a:r>
              <a:rPr lang="en-US" dirty="0"/>
              <a:t>Setting up the GUI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96CF1-0315-48C4-9AEE-856A647D2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25" y="1818445"/>
            <a:ext cx="6409549" cy="4398621"/>
          </a:xfrm>
          <a:prstGeom prst="rect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498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49C63B-4BB5-4166-9B97-BCB27CCF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212" y="2865947"/>
            <a:ext cx="8711539" cy="3445867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A9BD41-6576-495B-B853-3BABC586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Code</a:t>
            </a:r>
            <a:br>
              <a:rPr lang="en-US" dirty="0"/>
            </a:br>
            <a:r>
              <a:rPr lang="en-US" dirty="0"/>
              <a:t> and click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41D0F-1042-438A-A2A7-A220B482A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49" y="98133"/>
            <a:ext cx="5144758" cy="3629829"/>
          </a:xfrm>
          <a:prstGeom prst="rect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835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FDAE-A0F9-4FF3-97F3-A5F2DEBA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Image TO Convert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38325-B6D5-4E25-BF1D-B61773EAF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5" y="2349780"/>
            <a:ext cx="8593390" cy="3743847"/>
          </a:xfrm>
          <a:prstGeom prst="rect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610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794D-9DB6-4C46-8ADF-6B929392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134" y="798556"/>
            <a:ext cx="9384707" cy="1293028"/>
          </a:xfrm>
        </p:spPr>
        <p:txBody>
          <a:bodyPr/>
          <a:lstStyle/>
          <a:p>
            <a:pPr algn="ctr"/>
            <a:r>
              <a:rPr lang="en-US" dirty="0"/>
              <a:t>Convert Pixel Data to Grayscale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77521-A461-452C-A3EF-254018D3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4" y="2513823"/>
            <a:ext cx="6068272" cy="322942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451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41EB-3E05-4CC9-B262-F69BB82B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Convert Grayscale Values to Ascii Characters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B7B9D-667F-4E20-8B99-DA5DE7C26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9" y="2057401"/>
            <a:ext cx="5934903" cy="440116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066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56F1-6355-4F23-80B2-138B813A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The Ascii Symbols To Text 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1DC9B-1427-4E4C-A989-0D5DF802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189" y="2714525"/>
            <a:ext cx="7643622" cy="191729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354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D44A-95E2-46D5-A53D-9F7E4476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Converting Image to Ascii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67D9E-BB13-4CB2-BAD7-6BDE6BDE0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3" y="2722988"/>
            <a:ext cx="6735115" cy="343900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70881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B0DC1F90E31241BA184E57C9A2032F" ma:contentTypeVersion="5" ma:contentTypeDescription="Create a new document." ma:contentTypeScope="" ma:versionID="27a0d7ddd61b7a397ceebd32d7332775">
  <xsd:schema xmlns:xsd="http://www.w3.org/2001/XMLSchema" xmlns:xs="http://www.w3.org/2001/XMLSchema" xmlns:p="http://schemas.microsoft.com/office/2006/metadata/properties" xmlns:ns3="6bb8fda8-6387-43a2-8b35-7682933d69eb" xmlns:ns4="50cbdb8e-b9d0-42f2-855e-06ac59c3043e" targetNamespace="http://schemas.microsoft.com/office/2006/metadata/properties" ma:root="true" ma:fieldsID="92b75f4a13805e1a6f1973c2e3ee0a89" ns3:_="" ns4:_="">
    <xsd:import namespace="6bb8fda8-6387-43a2-8b35-7682933d69eb"/>
    <xsd:import namespace="50cbdb8e-b9d0-42f2-855e-06ac59c304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8fda8-6387-43a2-8b35-7682933d69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bdb8e-b9d0-42f2-855e-06ac59c3043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8BE0F7-F2E6-4583-9EF2-8E5C78747B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62A03-FF8D-4865-81D9-4857840726D5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50cbdb8e-b9d0-42f2-855e-06ac59c3043e"/>
    <ds:schemaRef ds:uri="http://purl.org/dc/elements/1.1/"/>
    <ds:schemaRef ds:uri="http://schemas.openxmlformats.org/package/2006/metadata/core-properties"/>
    <ds:schemaRef ds:uri="6bb8fda8-6387-43a2-8b35-7682933d69eb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F44CD46-6112-403E-8675-F87A955CCB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b8fda8-6387-43a2-8b35-7682933d69eb"/>
    <ds:schemaRef ds:uri="50cbdb8e-b9d0-42f2-855e-06ac59c304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163</TotalTime>
  <Words>89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Asciify Project</vt:lpstr>
      <vt:lpstr>Converting a PNG image to an ascii image</vt:lpstr>
      <vt:lpstr>Setting up the GUI</vt:lpstr>
      <vt:lpstr>Xaml Code  and click Events</vt:lpstr>
      <vt:lpstr>Load Image TO Convert</vt:lpstr>
      <vt:lpstr>Convert Pixel Data to Grayscale</vt:lpstr>
      <vt:lpstr>Convert Grayscale Values to Ascii Characters</vt:lpstr>
      <vt:lpstr>Output The Ascii Symbols To Text Box</vt:lpstr>
      <vt:lpstr>Converting Image to Ascii Image</vt:lpstr>
      <vt:lpstr>Kernel Validation</vt:lpstr>
      <vt:lpstr>Implementation of Kernels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Asciify Project</dc:title>
  <dc:creator>Alex Cruz</dc:creator>
  <cp:lastModifiedBy>Alex Cruz</cp:lastModifiedBy>
  <cp:revision>4</cp:revision>
  <dcterms:created xsi:type="dcterms:W3CDTF">2022-02-11T17:11:03Z</dcterms:created>
  <dcterms:modified xsi:type="dcterms:W3CDTF">2022-02-16T17:52:47Z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0x010100CEB0DC1F90E31241BA184E57C9A2032F</vt:lpwstr>
  </property>
</Properties>
</file>