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1FE1B-1F2A-5E3D-7167-F3148585B476}" v="147" dt="2022-05-03T16:54:27.705"/>
    <p1510:client id="{0CF52824-6530-083B-D115-7245B0919524}" v="17" dt="2022-05-05T02:21:29.781"/>
    <p1510:client id="{3BF2AF6D-A753-494B-8779-A8F0A76F9905}" v="31" dt="2022-05-02T19:16:23.959"/>
    <p1510:client id="{40DDD488-094E-4A7D-A213-623A10709757}" v="31" dt="2022-05-05T04:26:54.502"/>
    <p1510:client id="{457E187D-8596-F0E4-0179-D5D27B0430EC}" v="294" dt="2022-05-03T02:14:41.669"/>
    <p1510:client id="{B9387693-CC52-D586-6CAC-2E5E81632E96}" v="4" dt="2022-05-05T04:00:2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piering" userId="S::daniel.spiering@mscoding.org::4fab9747-65fa-499d-95f4-73456ae135ae" providerId="AD" clId="Web-{0CF52824-6530-083B-D115-7245B0919524}"/>
    <pc:docChg chg="modSld">
      <pc:chgData name="Daniel Spiering" userId="S::daniel.spiering@mscoding.org::4fab9747-65fa-499d-95f4-73456ae135ae" providerId="AD" clId="Web-{0CF52824-6530-083B-D115-7245B0919524}" dt="2022-05-05T02:21:29.781" v="15" actId="1076"/>
      <pc:docMkLst>
        <pc:docMk/>
      </pc:docMkLst>
      <pc:sldChg chg="addSp delSp modSp">
        <pc:chgData name="Daniel Spiering" userId="S::daniel.spiering@mscoding.org::4fab9747-65fa-499d-95f4-73456ae135ae" providerId="AD" clId="Web-{0CF52824-6530-083B-D115-7245B0919524}" dt="2022-05-05T02:21:29.781" v="15" actId="1076"/>
        <pc:sldMkLst>
          <pc:docMk/>
          <pc:sldMk cId="3909190139" sldId="258"/>
        </pc:sldMkLst>
        <pc:picChg chg="add mod">
          <ac:chgData name="Daniel Spiering" userId="S::daniel.spiering@mscoding.org::4fab9747-65fa-499d-95f4-73456ae135ae" providerId="AD" clId="Web-{0CF52824-6530-083B-D115-7245B0919524}" dt="2022-05-05T02:21:29.781" v="15" actId="1076"/>
          <ac:picMkLst>
            <pc:docMk/>
            <pc:sldMk cId="3909190139" sldId="258"/>
            <ac:picMk id="3" creationId="{18A997D4-95DE-FE40-8DA8-558FB19FC6E3}"/>
          </ac:picMkLst>
        </pc:picChg>
        <pc:picChg chg="del">
          <ac:chgData name="Daniel Spiering" userId="S::daniel.spiering@mscoding.org::4fab9747-65fa-499d-95f4-73456ae135ae" providerId="AD" clId="Web-{0CF52824-6530-083B-D115-7245B0919524}" dt="2022-05-05T02:19:53.494" v="2"/>
          <ac:picMkLst>
            <pc:docMk/>
            <pc:sldMk cId="3909190139" sldId="258"/>
            <ac:picMk id="5" creationId="{542F71C6-EC08-123C-F82E-79812C59FAF0}"/>
          </ac:picMkLst>
        </pc:picChg>
        <pc:picChg chg="del">
          <ac:chgData name="Daniel Spiering" userId="S::daniel.spiering@mscoding.org::4fab9747-65fa-499d-95f4-73456ae135ae" providerId="AD" clId="Web-{0CF52824-6530-083B-D115-7245B0919524}" dt="2022-05-05T02:19:51.635" v="1"/>
          <ac:picMkLst>
            <pc:docMk/>
            <pc:sldMk cId="3909190139" sldId="258"/>
            <ac:picMk id="6" creationId="{2D67BDE2-A7E7-F6DB-77AD-2C5BB3DBFE5A}"/>
          </ac:picMkLst>
        </pc:picChg>
      </pc:sldChg>
      <pc:sldChg chg="modSp">
        <pc:chgData name="Daniel Spiering" userId="S::daniel.spiering@mscoding.org::4fab9747-65fa-499d-95f4-73456ae135ae" providerId="AD" clId="Web-{0CF52824-6530-083B-D115-7245B0919524}" dt="2022-05-05T02:21:17.999" v="14" actId="1076"/>
        <pc:sldMkLst>
          <pc:docMk/>
          <pc:sldMk cId="3650659975" sldId="259"/>
        </pc:sldMkLst>
        <pc:picChg chg="mod">
          <ac:chgData name="Daniel Spiering" userId="S::daniel.spiering@mscoding.org::4fab9747-65fa-499d-95f4-73456ae135ae" providerId="AD" clId="Web-{0CF52824-6530-083B-D115-7245B0919524}" dt="2022-05-05T02:21:17.999" v="14" actId="1076"/>
          <ac:picMkLst>
            <pc:docMk/>
            <pc:sldMk cId="3650659975" sldId="259"/>
            <ac:picMk id="4" creationId="{5A0DFBCE-D18F-6D04-20A8-A4BD968FA5E3}"/>
          </ac:picMkLst>
        </pc:picChg>
      </pc:sldChg>
    </pc:docChg>
  </pc:docChgLst>
  <pc:docChgLst>
    <pc:chgData name="Daniel Spiering" userId="S::daniel.spiering@mscoding.org::4fab9747-65fa-499d-95f4-73456ae135ae" providerId="AD" clId="Web-{0A31FE1B-1F2A-5E3D-7167-F3148585B476}"/>
    <pc:docChg chg="addSld modSld">
      <pc:chgData name="Daniel Spiering" userId="S::daniel.spiering@mscoding.org::4fab9747-65fa-499d-95f4-73456ae135ae" providerId="AD" clId="Web-{0A31FE1B-1F2A-5E3D-7167-F3148585B476}" dt="2022-05-03T16:54:27.705" v="135"/>
      <pc:docMkLst>
        <pc:docMk/>
      </pc:docMkLst>
      <pc:sldChg chg="modSp">
        <pc:chgData name="Daniel Spiering" userId="S::daniel.spiering@mscoding.org::4fab9747-65fa-499d-95f4-73456ae135ae" providerId="AD" clId="Web-{0A31FE1B-1F2A-5E3D-7167-F3148585B476}" dt="2022-05-03T16:31:32.344" v="1"/>
        <pc:sldMkLst>
          <pc:docMk/>
          <pc:sldMk cId="3909190139" sldId="258"/>
        </pc:sldMkLst>
        <pc:picChg chg="mod">
          <ac:chgData name="Daniel Spiering" userId="S::daniel.spiering@mscoding.org::4fab9747-65fa-499d-95f4-73456ae135ae" providerId="AD" clId="Web-{0A31FE1B-1F2A-5E3D-7167-F3148585B476}" dt="2022-05-03T16:31:29.579" v="0"/>
          <ac:picMkLst>
            <pc:docMk/>
            <pc:sldMk cId="3909190139" sldId="258"/>
            <ac:picMk id="5" creationId="{542F71C6-EC08-123C-F82E-79812C59FAF0}"/>
          </ac:picMkLst>
        </pc:picChg>
        <pc:picChg chg="mod">
          <ac:chgData name="Daniel Spiering" userId="S::daniel.spiering@mscoding.org::4fab9747-65fa-499d-95f4-73456ae135ae" providerId="AD" clId="Web-{0A31FE1B-1F2A-5E3D-7167-F3148585B476}" dt="2022-05-03T16:31:32.344" v="1"/>
          <ac:picMkLst>
            <pc:docMk/>
            <pc:sldMk cId="3909190139" sldId="258"/>
            <ac:picMk id="6" creationId="{2D67BDE2-A7E7-F6DB-77AD-2C5BB3DBFE5A}"/>
          </ac:picMkLst>
        </pc:picChg>
      </pc:sldChg>
      <pc:sldChg chg="addSp delSp modSp">
        <pc:chgData name="Daniel Spiering" userId="S::daniel.spiering@mscoding.org::4fab9747-65fa-499d-95f4-73456ae135ae" providerId="AD" clId="Web-{0A31FE1B-1F2A-5E3D-7167-F3148585B476}" dt="2022-05-03T16:54:27.705" v="135"/>
        <pc:sldMkLst>
          <pc:docMk/>
          <pc:sldMk cId="3650659975" sldId="259"/>
        </pc:sldMkLst>
        <pc:picChg chg="del mod">
          <ac:chgData name="Daniel Spiering" userId="S::daniel.spiering@mscoding.org::4fab9747-65fa-499d-95f4-73456ae135ae" providerId="AD" clId="Web-{0A31FE1B-1F2A-5E3D-7167-F3148585B476}" dt="2022-05-03T16:33:06.535" v="5"/>
          <ac:picMkLst>
            <pc:docMk/>
            <pc:sldMk cId="3650659975" sldId="259"/>
            <ac:picMk id="3" creationId="{83C2373E-BEBF-1F1B-B599-E0E556ECECA1}"/>
          </ac:picMkLst>
        </pc:picChg>
        <pc:picChg chg="add mod">
          <ac:chgData name="Daniel Spiering" userId="S::daniel.spiering@mscoding.org::4fab9747-65fa-499d-95f4-73456ae135ae" providerId="AD" clId="Web-{0A31FE1B-1F2A-5E3D-7167-F3148585B476}" dt="2022-05-03T16:54:27.705" v="135"/>
          <ac:picMkLst>
            <pc:docMk/>
            <pc:sldMk cId="3650659975" sldId="259"/>
            <ac:picMk id="4" creationId="{5A0DFBCE-D18F-6D04-20A8-A4BD968FA5E3}"/>
          </ac:picMkLst>
        </pc:picChg>
      </pc:sldChg>
      <pc:sldChg chg="addSp delSp modSp">
        <pc:chgData name="Daniel Spiering" userId="S::daniel.spiering@mscoding.org::4fab9747-65fa-499d-95f4-73456ae135ae" providerId="AD" clId="Web-{0A31FE1B-1F2A-5E3D-7167-F3148585B476}" dt="2022-05-03T16:48:28.708" v="72" actId="14100"/>
        <pc:sldMkLst>
          <pc:docMk/>
          <pc:sldMk cId="1535494015" sldId="260"/>
        </pc:sldMkLst>
        <pc:spChg chg="del">
          <ac:chgData name="Daniel Spiering" userId="S::daniel.spiering@mscoding.org::4fab9747-65fa-499d-95f4-73456ae135ae" providerId="AD" clId="Web-{0A31FE1B-1F2A-5E3D-7167-F3148585B476}" dt="2022-05-03T16:37:29.779" v="13"/>
          <ac:spMkLst>
            <pc:docMk/>
            <pc:sldMk cId="1535494015" sldId="260"/>
            <ac:spMk id="33" creationId="{CFF42BAE-3249-46C8-9108-A83C87206BC3}"/>
          </ac:spMkLst>
        </pc:spChg>
        <pc:picChg chg="mod">
          <ac:chgData name="Daniel Spiering" userId="S::daniel.spiering@mscoding.org::4fab9747-65fa-499d-95f4-73456ae135ae" providerId="AD" clId="Web-{0A31FE1B-1F2A-5E3D-7167-F3148585B476}" dt="2022-05-03T16:42:13.664" v="20" actId="1076"/>
          <ac:picMkLst>
            <pc:docMk/>
            <pc:sldMk cId="1535494015" sldId="260"/>
            <ac:picMk id="3" creationId="{AFA061A8-A03F-707E-DFE6-76A74E8EDFD4}"/>
          </ac:picMkLst>
        </pc:picChg>
        <pc:picChg chg="add del mod">
          <ac:chgData name="Daniel Spiering" userId="S::daniel.spiering@mscoding.org::4fab9747-65fa-499d-95f4-73456ae135ae" providerId="AD" clId="Web-{0A31FE1B-1F2A-5E3D-7167-F3148585B476}" dt="2022-05-03T16:48:06.848" v="64"/>
          <ac:picMkLst>
            <pc:docMk/>
            <pc:sldMk cId="1535494015" sldId="260"/>
            <ac:picMk id="4" creationId="{7A75757B-3E71-AC96-DEBE-59430870E793}"/>
          </ac:picMkLst>
        </pc:picChg>
        <pc:picChg chg="add mod">
          <ac:chgData name="Daniel Spiering" userId="S::daniel.spiering@mscoding.org::4fab9747-65fa-499d-95f4-73456ae135ae" providerId="AD" clId="Web-{0A31FE1B-1F2A-5E3D-7167-F3148585B476}" dt="2022-05-03T16:48:28.708" v="72" actId="14100"/>
          <ac:picMkLst>
            <pc:docMk/>
            <pc:sldMk cId="1535494015" sldId="260"/>
            <ac:picMk id="5" creationId="{8EF134AB-EE3F-8B88-AEC3-B99EBA6128A2}"/>
          </ac:picMkLst>
        </pc:picChg>
      </pc:sldChg>
      <pc:sldChg chg="addSp modSp">
        <pc:chgData name="Daniel Spiering" userId="S::daniel.spiering@mscoding.org::4fab9747-65fa-499d-95f4-73456ae135ae" providerId="AD" clId="Web-{0A31FE1B-1F2A-5E3D-7167-F3148585B476}" dt="2022-05-03T16:43:49.339" v="36"/>
        <pc:sldMkLst>
          <pc:docMk/>
          <pc:sldMk cId="74528318" sldId="261"/>
        </pc:sldMkLst>
        <pc:spChg chg="mod">
          <ac:chgData name="Daniel Spiering" userId="S::daniel.spiering@mscoding.org::4fab9747-65fa-499d-95f4-73456ae135ae" providerId="AD" clId="Web-{0A31FE1B-1F2A-5E3D-7167-F3148585B476}" dt="2022-05-03T16:43:29.167" v="32" actId="1076"/>
          <ac:spMkLst>
            <pc:docMk/>
            <pc:sldMk cId="74528318" sldId="261"/>
            <ac:spMk id="2" creationId="{DDB0BD18-AECF-ECCE-5F8B-B444F9A70937}"/>
          </ac:spMkLst>
        </pc:spChg>
        <pc:picChg chg="mod">
          <ac:chgData name="Daniel Spiering" userId="S::daniel.spiering@mscoding.org::4fab9747-65fa-499d-95f4-73456ae135ae" providerId="AD" clId="Web-{0A31FE1B-1F2A-5E3D-7167-F3148585B476}" dt="2022-05-03T16:43:33.542" v="33" actId="1076"/>
          <ac:picMkLst>
            <pc:docMk/>
            <pc:sldMk cId="74528318" sldId="261"/>
            <ac:picMk id="3" creationId="{0E85D7ED-5DE9-DBD0-33F8-AC0ACD28405F}"/>
          </ac:picMkLst>
        </pc:picChg>
        <pc:picChg chg="add mod">
          <ac:chgData name="Daniel Spiering" userId="S::daniel.spiering@mscoding.org::4fab9747-65fa-499d-95f4-73456ae135ae" providerId="AD" clId="Web-{0A31FE1B-1F2A-5E3D-7167-F3148585B476}" dt="2022-05-03T16:43:49.339" v="36"/>
          <ac:picMkLst>
            <pc:docMk/>
            <pc:sldMk cId="74528318" sldId="261"/>
            <ac:picMk id="4" creationId="{37AEDC13-22E9-067B-A930-E7D40BE93B17}"/>
          </ac:picMkLst>
        </pc:picChg>
      </pc:sldChg>
      <pc:sldChg chg="addSp modSp">
        <pc:chgData name="Daniel Spiering" userId="S::daniel.spiering@mscoding.org::4fab9747-65fa-499d-95f4-73456ae135ae" providerId="AD" clId="Web-{0A31FE1B-1F2A-5E3D-7167-F3148585B476}" dt="2022-05-03T16:54:20.674" v="134"/>
        <pc:sldMkLst>
          <pc:docMk/>
          <pc:sldMk cId="4017379426" sldId="262"/>
        </pc:sldMkLst>
        <pc:spChg chg="mod">
          <ac:chgData name="Daniel Spiering" userId="S::daniel.spiering@mscoding.org::4fab9747-65fa-499d-95f4-73456ae135ae" providerId="AD" clId="Web-{0A31FE1B-1F2A-5E3D-7167-F3148585B476}" dt="2022-05-03T16:54:14.814" v="133" actId="20577"/>
          <ac:spMkLst>
            <pc:docMk/>
            <pc:sldMk cId="4017379426" sldId="262"/>
            <ac:spMk id="2" creationId="{DDB0BD18-AECF-ECCE-5F8B-B444F9A70937}"/>
          </ac:spMkLst>
        </pc:spChg>
        <pc:picChg chg="mod">
          <ac:chgData name="Daniel Spiering" userId="S::daniel.spiering@mscoding.org::4fab9747-65fa-499d-95f4-73456ae135ae" providerId="AD" clId="Web-{0A31FE1B-1F2A-5E3D-7167-F3148585B476}" dt="2022-05-03T16:54:20.674" v="134"/>
          <ac:picMkLst>
            <pc:docMk/>
            <pc:sldMk cId="4017379426" sldId="262"/>
            <ac:picMk id="3" creationId="{F3AF08FA-2233-B569-ED70-B3A0FFFC5EE6}"/>
          </ac:picMkLst>
        </pc:picChg>
        <pc:picChg chg="add mod">
          <ac:chgData name="Daniel Spiering" userId="S::daniel.spiering@mscoding.org::4fab9747-65fa-499d-95f4-73456ae135ae" providerId="AD" clId="Web-{0A31FE1B-1F2A-5E3D-7167-F3148585B476}" dt="2022-05-03T16:44:32.263" v="45" actId="14100"/>
          <ac:picMkLst>
            <pc:docMk/>
            <pc:sldMk cId="4017379426" sldId="262"/>
            <ac:picMk id="4" creationId="{C9C2344F-0021-7DEB-B051-0393A2E4BA6C}"/>
          </ac:picMkLst>
        </pc:picChg>
      </pc:sldChg>
      <pc:sldChg chg="modSp">
        <pc:chgData name="Daniel Spiering" userId="S::daniel.spiering@mscoding.org::4fab9747-65fa-499d-95f4-73456ae135ae" providerId="AD" clId="Web-{0A31FE1B-1F2A-5E3D-7167-F3148585B476}" dt="2022-05-03T16:46:05.563" v="63" actId="1076"/>
        <pc:sldMkLst>
          <pc:docMk/>
          <pc:sldMk cId="2440919590" sldId="263"/>
        </pc:sldMkLst>
        <pc:spChg chg="mod">
          <ac:chgData name="Daniel Spiering" userId="S::daniel.spiering@mscoding.org::4fab9747-65fa-499d-95f4-73456ae135ae" providerId="AD" clId="Web-{0A31FE1B-1F2A-5E3D-7167-F3148585B476}" dt="2022-05-03T16:45:40.515" v="54" actId="20577"/>
          <ac:spMkLst>
            <pc:docMk/>
            <pc:sldMk cId="2440919590" sldId="263"/>
            <ac:spMk id="2" creationId="{DDB0BD18-AECF-ECCE-5F8B-B444F9A70937}"/>
          </ac:spMkLst>
        </pc:spChg>
        <pc:spChg chg="mod">
          <ac:chgData name="Daniel Spiering" userId="S::daniel.spiering@mscoding.org::4fab9747-65fa-499d-95f4-73456ae135ae" providerId="AD" clId="Web-{0A31FE1B-1F2A-5E3D-7167-F3148585B476}" dt="2022-05-03T16:46:05.563" v="63" actId="1076"/>
          <ac:spMkLst>
            <pc:docMk/>
            <pc:sldMk cId="2440919590" sldId="263"/>
            <ac:spMk id="4" creationId="{694488AC-BCEE-D025-DF07-369BC276DE8D}"/>
          </ac:spMkLst>
        </pc:spChg>
      </pc:sldChg>
      <pc:sldChg chg="addSp delSp modSp add replId">
        <pc:chgData name="Daniel Spiering" userId="S::daniel.spiering@mscoding.org::4fab9747-65fa-499d-95f4-73456ae135ae" providerId="AD" clId="Web-{0A31FE1B-1F2A-5E3D-7167-F3148585B476}" dt="2022-05-03T16:52:15.248" v="92" actId="1076"/>
        <pc:sldMkLst>
          <pc:docMk/>
          <pc:sldMk cId="175809300" sldId="265"/>
        </pc:sldMkLst>
        <pc:spChg chg="mod">
          <ac:chgData name="Daniel Spiering" userId="S::daniel.spiering@mscoding.org::4fab9747-65fa-499d-95f4-73456ae135ae" providerId="AD" clId="Web-{0A31FE1B-1F2A-5E3D-7167-F3148585B476}" dt="2022-05-03T16:52:15.248" v="92" actId="1076"/>
          <ac:spMkLst>
            <pc:docMk/>
            <pc:sldMk cId="175809300" sldId="265"/>
            <ac:spMk id="2" creationId="{DDB0BD18-AECF-ECCE-5F8B-B444F9A70937}"/>
          </ac:spMkLst>
        </pc:spChg>
        <pc:picChg chg="del">
          <ac:chgData name="Daniel Spiering" userId="S::daniel.spiering@mscoding.org::4fab9747-65fa-499d-95f4-73456ae135ae" providerId="AD" clId="Web-{0A31FE1B-1F2A-5E3D-7167-F3148585B476}" dt="2022-05-03T16:51:21.418" v="85"/>
          <ac:picMkLst>
            <pc:docMk/>
            <pc:sldMk cId="175809300" sldId="265"/>
            <ac:picMk id="3" creationId="{0E85D7ED-5DE9-DBD0-33F8-AC0ACD28405F}"/>
          </ac:picMkLst>
        </pc:picChg>
        <pc:picChg chg="del">
          <ac:chgData name="Daniel Spiering" userId="S::daniel.spiering@mscoding.org::4fab9747-65fa-499d-95f4-73456ae135ae" providerId="AD" clId="Web-{0A31FE1B-1F2A-5E3D-7167-F3148585B476}" dt="2022-05-03T16:51:20.433" v="84"/>
          <ac:picMkLst>
            <pc:docMk/>
            <pc:sldMk cId="175809300" sldId="265"/>
            <ac:picMk id="4" creationId="{37AEDC13-22E9-067B-A930-E7D40BE93B17}"/>
          </ac:picMkLst>
        </pc:picChg>
        <pc:picChg chg="add mod">
          <ac:chgData name="Daniel Spiering" userId="S::daniel.spiering@mscoding.org::4fab9747-65fa-499d-95f4-73456ae135ae" providerId="AD" clId="Web-{0A31FE1B-1F2A-5E3D-7167-F3148585B476}" dt="2022-05-03T16:52:10.122" v="91" actId="1076"/>
          <ac:picMkLst>
            <pc:docMk/>
            <pc:sldMk cId="175809300" sldId="265"/>
            <ac:picMk id="5" creationId="{0FCEBFBC-A188-E5D1-ABF2-FF510BD8C661}"/>
          </ac:picMkLst>
        </pc:picChg>
      </pc:sldChg>
    </pc:docChg>
  </pc:docChgLst>
  <pc:docChgLst>
    <pc:chgData name="Daniel Spiering" userId="S::daniel.spiering@mscoding.org::4fab9747-65fa-499d-95f4-73456ae135ae" providerId="AD" clId="Web-{457E187D-8596-F0E4-0179-D5D27B0430EC}"/>
    <pc:docChg chg="addSld modSld">
      <pc:chgData name="Daniel Spiering" userId="S::daniel.spiering@mscoding.org::4fab9747-65fa-499d-95f4-73456ae135ae" providerId="AD" clId="Web-{457E187D-8596-F0E4-0179-D5D27B0430EC}" dt="2022-05-03T02:14:41.669" v="282" actId="20577"/>
      <pc:docMkLst>
        <pc:docMk/>
      </pc:docMkLst>
      <pc:sldChg chg="modSp">
        <pc:chgData name="Daniel Spiering" userId="S::daniel.spiering@mscoding.org::4fab9747-65fa-499d-95f4-73456ae135ae" providerId="AD" clId="Web-{457E187D-8596-F0E4-0179-D5D27B0430EC}" dt="2022-05-03T02:13:15.070" v="274" actId="20577"/>
        <pc:sldMkLst>
          <pc:docMk/>
          <pc:sldMk cId="378654085" sldId="257"/>
        </pc:sldMkLst>
        <pc:spChg chg="mod">
          <ac:chgData name="Daniel Spiering" userId="S::daniel.spiering@mscoding.org::4fab9747-65fa-499d-95f4-73456ae135ae" providerId="AD" clId="Web-{457E187D-8596-F0E4-0179-D5D27B0430EC}" dt="2022-05-03T01:51:37.083" v="91" actId="20577"/>
          <ac:spMkLst>
            <pc:docMk/>
            <pc:sldMk cId="378654085" sldId="257"/>
            <ac:spMk id="2" creationId="{3E8492CC-F359-3483-93FE-75684D2E43DE}"/>
          </ac:spMkLst>
        </pc:spChg>
        <pc:spChg chg="mod">
          <ac:chgData name="Daniel Spiering" userId="S::daniel.spiering@mscoding.org::4fab9747-65fa-499d-95f4-73456ae135ae" providerId="AD" clId="Web-{457E187D-8596-F0E4-0179-D5D27B0430EC}" dt="2022-05-03T02:13:15.070" v="274" actId="20577"/>
          <ac:spMkLst>
            <pc:docMk/>
            <pc:sldMk cId="378654085" sldId="257"/>
            <ac:spMk id="3" creationId="{AC006445-CCEC-53BC-328F-DA8BB73680FC}"/>
          </ac:spMkLst>
        </pc:spChg>
      </pc:sldChg>
      <pc:sldChg chg="addSp delSp modSp new mod setBg modClrScheme setClrOvrMap chgLayout">
        <pc:chgData name="Daniel Spiering" userId="S::daniel.spiering@mscoding.org::4fab9747-65fa-499d-95f4-73456ae135ae" providerId="AD" clId="Web-{457E187D-8596-F0E4-0179-D5D27B0430EC}" dt="2022-05-03T02:14:05.042" v="278" actId="1076"/>
        <pc:sldMkLst>
          <pc:docMk/>
          <pc:sldMk cId="3909190139" sldId="258"/>
        </pc:sldMkLst>
        <pc:spChg chg="mod ord">
          <ac:chgData name="Daniel Spiering" userId="S::daniel.spiering@mscoding.org::4fab9747-65fa-499d-95f4-73456ae135ae" providerId="AD" clId="Web-{457E187D-8596-F0E4-0179-D5D27B0430EC}" dt="2022-05-03T02:13:50.588" v="275" actId="1076"/>
          <ac:spMkLst>
            <pc:docMk/>
            <pc:sldMk cId="3909190139" sldId="258"/>
            <ac:spMk id="2" creationId="{DDB0BD18-AECF-ECCE-5F8B-B444F9A70937}"/>
          </ac:spMkLst>
        </pc:spChg>
        <pc:spChg chg="del mod ord">
          <ac:chgData name="Daniel Spiering" userId="S::daniel.spiering@mscoding.org::4fab9747-65fa-499d-95f4-73456ae135ae" providerId="AD" clId="Web-{457E187D-8596-F0E4-0179-D5D27B0430EC}" dt="2022-05-03T01:54:27.374" v="142"/>
          <ac:spMkLst>
            <pc:docMk/>
            <pc:sldMk cId="3909190139" sldId="258"/>
            <ac:spMk id="3" creationId="{BE1DF3BE-A50C-57E7-6CFE-96453DDDCEDF}"/>
          </ac:spMkLst>
        </pc:spChg>
        <pc:spChg chg="add del mod ord">
          <ac:chgData name="Daniel Spiering" userId="S::daniel.spiering@mscoding.org::4fab9747-65fa-499d-95f4-73456ae135ae" providerId="AD" clId="Web-{457E187D-8596-F0E4-0179-D5D27B0430EC}" dt="2022-05-03T01:58:35.781" v="147"/>
          <ac:spMkLst>
            <pc:docMk/>
            <pc:sldMk cId="3909190139" sldId="258"/>
            <ac:spMk id="4" creationId="{694488AC-BCEE-D025-DF07-369BC276DE8D}"/>
          </ac:spMkLst>
        </pc:spChg>
        <pc:spChg chg="add">
          <ac:chgData name="Daniel Spiering" userId="S::daniel.spiering@mscoding.org::4fab9747-65fa-499d-95f4-73456ae135ae" providerId="AD" clId="Web-{457E187D-8596-F0E4-0179-D5D27B0430EC}" dt="2022-05-03T01:54:27.374" v="142"/>
          <ac:spMkLst>
            <pc:docMk/>
            <pc:sldMk cId="3909190139" sldId="258"/>
            <ac:spMk id="37" creationId="{A3BAF07C-C39E-42EB-BB22-8D46691D9735}"/>
          </ac:spMkLst>
        </pc:spChg>
        <pc:spChg chg="add">
          <ac:chgData name="Daniel Spiering" userId="S::daniel.spiering@mscoding.org::4fab9747-65fa-499d-95f4-73456ae135ae" providerId="AD" clId="Web-{457E187D-8596-F0E4-0179-D5D27B0430EC}" dt="2022-05-03T01:54:27.374" v="142"/>
          <ac:spMkLst>
            <pc:docMk/>
            <pc:sldMk cId="3909190139" sldId="258"/>
            <ac:spMk id="60" creationId="{B3D296CC-CA82-4C71-A176-6A9FECDB82CB}"/>
          </ac:spMkLst>
        </pc:spChg>
        <pc:grpChg chg="add">
          <ac:chgData name="Daniel Spiering" userId="S::daniel.spiering@mscoding.org::4fab9747-65fa-499d-95f4-73456ae135ae" providerId="AD" clId="Web-{457E187D-8596-F0E4-0179-D5D27B0430EC}" dt="2022-05-03T01:54:27.374" v="142"/>
          <ac:grpSpMkLst>
            <pc:docMk/>
            <pc:sldMk cId="3909190139" sldId="258"/>
            <ac:grpSpMk id="9" creationId="{15E1AC81-83F2-45A8-9054-15570F4E2557}"/>
          </ac:grpSpMkLst>
        </pc:grpChg>
        <pc:grpChg chg="add">
          <ac:chgData name="Daniel Spiering" userId="S::daniel.spiering@mscoding.org::4fab9747-65fa-499d-95f4-73456ae135ae" providerId="AD" clId="Web-{457E187D-8596-F0E4-0179-D5D27B0430EC}" dt="2022-05-03T01:54:27.374" v="142"/>
          <ac:grpSpMkLst>
            <pc:docMk/>
            <pc:sldMk cId="3909190139" sldId="258"/>
            <ac:grpSpMk id="32" creationId="{FBF129BC-EA9E-4D20-898B-399F7727DFB9}"/>
          </ac:grpSpMkLst>
        </pc:grpChg>
        <pc:grpChg chg="add">
          <ac:chgData name="Daniel Spiering" userId="S::daniel.spiering@mscoding.org::4fab9747-65fa-499d-95f4-73456ae135ae" providerId="AD" clId="Web-{457E187D-8596-F0E4-0179-D5D27B0430EC}" dt="2022-05-03T01:54:27.374" v="142"/>
          <ac:grpSpMkLst>
            <pc:docMk/>
            <pc:sldMk cId="3909190139" sldId="258"/>
            <ac:grpSpMk id="39" creationId="{D8E9CF54-0466-4261-9E62-0249E60E1886}"/>
          </ac:grpSpMkLst>
        </pc:grpChg>
        <pc:picChg chg="add mod">
          <ac:chgData name="Daniel Spiering" userId="S::daniel.spiering@mscoding.org::4fab9747-65fa-499d-95f4-73456ae135ae" providerId="AD" clId="Web-{457E187D-8596-F0E4-0179-D5D27B0430EC}" dt="2022-05-03T02:14:05.042" v="278" actId="1076"/>
          <ac:picMkLst>
            <pc:docMk/>
            <pc:sldMk cId="3909190139" sldId="258"/>
            <ac:picMk id="5" creationId="{542F71C6-EC08-123C-F82E-79812C59FAF0}"/>
          </ac:picMkLst>
        </pc:picChg>
        <pc:picChg chg="add mod">
          <ac:chgData name="Daniel Spiering" userId="S::daniel.spiering@mscoding.org::4fab9747-65fa-499d-95f4-73456ae135ae" providerId="AD" clId="Web-{457E187D-8596-F0E4-0179-D5D27B0430EC}" dt="2022-05-03T02:11:32.751" v="258" actId="1076"/>
          <ac:picMkLst>
            <pc:docMk/>
            <pc:sldMk cId="3909190139" sldId="258"/>
            <ac:picMk id="6" creationId="{2D67BDE2-A7E7-F6DB-77AD-2C5BB3DBFE5A}"/>
          </ac:picMkLst>
        </pc:picChg>
      </pc:sldChg>
      <pc:sldChg chg="addSp delSp modSp add replId">
        <pc:chgData name="Daniel Spiering" userId="S::daniel.spiering@mscoding.org::4fab9747-65fa-499d-95f4-73456ae135ae" providerId="AD" clId="Web-{457E187D-8596-F0E4-0179-D5D27B0430EC}" dt="2022-05-03T02:11:56.674" v="260" actId="1076"/>
        <pc:sldMkLst>
          <pc:docMk/>
          <pc:sldMk cId="3650659975" sldId="259"/>
        </pc:sldMkLst>
        <pc:spChg chg="mod">
          <ac:chgData name="Daniel Spiering" userId="S::daniel.spiering@mscoding.org::4fab9747-65fa-499d-95f4-73456ae135ae" providerId="AD" clId="Web-{457E187D-8596-F0E4-0179-D5D27B0430EC}" dt="2022-05-03T02:00:29.538" v="173" actId="20577"/>
          <ac:spMkLst>
            <pc:docMk/>
            <pc:sldMk cId="3650659975" sldId="259"/>
            <ac:spMk id="2" creationId="{DDB0BD18-AECF-ECCE-5F8B-B444F9A70937}"/>
          </ac:spMkLst>
        </pc:spChg>
        <pc:spChg chg="del">
          <ac:chgData name="Daniel Spiering" userId="S::daniel.spiering@mscoding.org::4fab9747-65fa-499d-95f4-73456ae135ae" providerId="AD" clId="Web-{457E187D-8596-F0E4-0179-D5D27B0430EC}" dt="2022-05-03T02:02:47.999" v="228"/>
          <ac:spMkLst>
            <pc:docMk/>
            <pc:sldMk cId="3650659975" sldId="259"/>
            <ac:spMk id="4" creationId="{694488AC-BCEE-D025-DF07-369BC276DE8D}"/>
          </ac:spMkLst>
        </pc:spChg>
        <pc:picChg chg="add mod">
          <ac:chgData name="Daniel Spiering" userId="S::daniel.spiering@mscoding.org::4fab9747-65fa-499d-95f4-73456ae135ae" providerId="AD" clId="Web-{457E187D-8596-F0E4-0179-D5D27B0430EC}" dt="2022-05-03T02:11:56.674" v="260" actId="1076"/>
          <ac:picMkLst>
            <pc:docMk/>
            <pc:sldMk cId="3650659975" sldId="259"/>
            <ac:picMk id="3" creationId="{83C2373E-BEBF-1F1B-B599-E0E556ECECA1}"/>
          </ac:picMkLst>
        </pc:picChg>
      </pc:sldChg>
      <pc:sldChg chg="addSp delSp modSp add replId">
        <pc:chgData name="Daniel Spiering" userId="S::daniel.spiering@mscoding.org::4fab9747-65fa-499d-95f4-73456ae135ae" providerId="AD" clId="Web-{457E187D-8596-F0E4-0179-D5D27B0430EC}" dt="2022-05-03T02:14:41.669" v="282" actId="20577"/>
        <pc:sldMkLst>
          <pc:docMk/>
          <pc:sldMk cId="1535494015" sldId="260"/>
        </pc:sldMkLst>
        <pc:spChg chg="mod">
          <ac:chgData name="Daniel Spiering" userId="S::daniel.spiering@mscoding.org::4fab9747-65fa-499d-95f4-73456ae135ae" providerId="AD" clId="Web-{457E187D-8596-F0E4-0179-D5D27B0430EC}" dt="2022-05-03T02:14:41.669" v="282" actId="20577"/>
          <ac:spMkLst>
            <pc:docMk/>
            <pc:sldMk cId="1535494015" sldId="260"/>
            <ac:spMk id="2" creationId="{DDB0BD18-AECF-ECCE-5F8B-B444F9A70937}"/>
          </ac:spMkLst>
        </pc:spChg>
        <pc:spChg chg="del">
          <ac:chgData name="Daniel Spiering" userId="S::daniel.spiering@mscoding.org::4fab9747-65fa-499d-95f4-73456ae135ae" providerId="AD" clId="Web-{457E187D-8596-F0E4-0179-D5D27B0430EC}" dt="2022-05-03T02:02:51.390" v="229"/>
          <ac:spMkLst>
            <pc:docMk/>
            <pc:sldMk cId="1535494015" sldId="260"/>
            <ac:spMk id="4" creationId="{694488AC-BCEE-D025-DF07-369BC276DE8D}"/>
          </ac:spMkLst>
        </pc:spChg>
        <pc:picChg chg="add mod">
          <ac:chgData name="Daniel Spiering" userId="S::daniel.spiering@mscoding.org::4fab9747-65fa-499d-95f4-73456ae135ae" providerId="AD" clId="Web-{457E187D-8596-F0E4-0179-D5D27B0430EC}" dt="2022-05-03T02:12:12.910" v="264" actId="1076"/>
          <ac:picMkLst>
            <pc:docMk/>
            <pc:sldMk cId="1535494015" sldId="260"/>
            <ac:picMk id="3" creationId="{AFA061A8-A03F-707E-DFE6-76A74E8EDFD4}"/>
          </ac:picMkLst>
        </pc:picChg>
      </pc:sldChg>
      <pc:sldChg chg="addSp delSp modSp add replId">
        <pc:chgData name="Daniel Spiering" userId="S::daniel.spiering@mscoding.org::4fab9747-65fa-499d-95f4-73456ae135ae" providerId="AD" clId="Web-{457E187D-8596-F0E4-0179-D5D27B0430EC}" dt="2022-05-03T02:12:24.660" v="268" actId="1076"/>
        <pc:sldMkLst>
          <pc:docMk/>
          <pc:sldMk cId="74528318" sldId="261"/>
        </pc:sldMkLst>
        <pc:spChg chg="mod">
          <ac:chgData name="Daniel Spiering" userId="S::daniel.spiering@mscoding.org::4fab9747-65fa-499d-95f4-73456ae135ae" providerId="AD" clId="Web-{457E187D-8596-F0E4-0179-D5D27B0430EC}" dt="2022-05-03T02:02:17.419" v="208" actId="20577"/>
          <ac:spMkLst>
            <pc:docMk/>
            <pc:sldMk cId="74528318" sldId="261"/>
            <ac:spMk id="2" creationId="{DDB0BD18-AECF-ECCE-5F8B-B444F9A70937}"/>
          </ac:spMkLst>
        </pc:spChg>
        <pc:spChg chg="del">
          <ac:chgData name="Daniel Spiering" userId="S::daniel.spiering@mscoding.org::4fab9747-65fa-499d-95f4-73456ae135ae" providerId="AD" clId="Web-{457E187D-8596-F0E4-0179-D5D27B0430EC}" dt="2022-05-03T02:02:54.734" v="230"/>
          <ac:spMkLst>
            <pc:docMk/>
            <pc:sldMk cId="74528318" sldId="261"/>
            <ac:spMk id="4" creationId="{694488AC-BCEE-D025-DF07-369BC276DE8D}"/>
          </ac:spMkLst>
        </pc:spChg>
        <pc:picChg chg="add mod">
          <ac:chgData name="Daniel Spiering" userId="S::daniel.spiering@mscoding.org::4fab9747-65fa-499d-95f4-73456ae135ae" providerId="AD" clId="Web-{457E187D-8596-F0E4-0179-D5D27B0430EC}" dt="2022-05-03T02:12:24.660" v="268" actId="1076"/>
          <ac:picMkLst>
            <pc:docMk/>
            <pc:sldMk cId="74528318" sldId="261"/>
            <ac:picMk id="3" creationId="{0E85D7ED-5DE9-DBD0-33F8-AC0ACD28405F}"/>
          </ac:picMkLst>
        </pc:picChg>
      </pc:sldChg>
      <pc:sldChg chg="addSp delSp modSp add replId">
        <pc:chgData name="Daniel Spiering" userId="S::daniel.spiering@mscoding.org::4fab9747-65fa-499d-95f4-73456ae135ae" providerId="AD" clId="Web-{457E187D-8596-F0E4-0179-D5D27B0430EC}" dt="2022-05-03T02:12:37.005" v="271" actId="1076"/>
        <pc:sldMkLst>
          <pc:docMk/>
          <pc:sldMk cId="4017379426" sldId="262"/>
        </pc:sldMkLst>
        <pc:spChg chg="mod">
          <ac:chgData name="Daniel Spiering" userId="S::daniel.spiering@mscoding.org::4fab9747-65fa-499d-95f4-73456ae135ae" providerId="AD" clId="Web-{457E187D-8596-F0E4-0179-D5D27B0430EC}" dt="2022-05-03T02:02:36.233" v="226" actId="20577"/>
          <ac:spMkLst>
            <pc:docMk/>
            <pc:sldMk cId="4017379426" sldId="262"/>
            <ac:spMk id="2" creationId="{DDB0BD18-AECF-ECCE-5F8B-B444F9A70937}"/>
          </ac:spMkLst>
        </pc:spChg>
        <pc:spChg chg="del">
          <ac:chgData name="Daniel Spiering" userId="S::daniel.spiering@mscoding.org::4fab9747-65fa-499d-95f4-73456ae135ae" providerId="AD" clId="Web-{457E187D-8596-F0E4-0179-D5D27B0430EC}" dt="2022-05-03T02:02:41.530" v="227"/>
          <ac:spMkLst>
            <pc:docMk/>
            <pc:sldMk cId="4017379426" sldId="262"/>
            <ac:spMk id="4" creationId="{694488AC-BCEE-D025-DF07-369BC276DE8D}"/>
          </ac:spMkLst>
        </pc:spChg>
        <pc:picChg chg="add mod">
          <ac:chgData name="Daniel Spiering" userId="S::daniel.spiering@mscoding.org::4fab9747-65fa-499d-95f4-73456ae135ae" providerId="AD" clId="Web-{457E187D-8596-F0E4-0179-D5D27B0430EC}" dt="2022-05-03T02:12:37.005" v="271" actId="1076"/>
          <ac:picMkLst>
            <pc:docMk/>
            <pc:sldMk cId="4017379426" sldId="262"/>
            <ac:picMk id="3" creationId="{F3AF08FA-2233-B569-ED70-B3A0FFFC5EE6}"/>
          </ac:picMkLst>
        </pc:picChg>
      </pc:sldChg>
      <pc:sldChg chg="modSp add replId">
        <pc:chgData name="Daniel Spiering" userId="S::daniel.spiering@mscoding.org::4fab9747-65fa-499d-95f4-73456ae135ae" providerId="AD" clId="Web-{457E187D-8596-F0E4-0179-D5D27B0430EC}" dt="2022-05-03T02:09:54.729" v="248" actId="20577"/>
        <pc:sldMkLst>
          <pc:docMk/>
          <pc:sldMk cId="2440919590" sldId="263"/>
        </pc:sldMkLst>
        <pc:spChg chg="mod">
          <ac:chgData name="Daniel Spiering" userId="S::daniel.spiering@mscoding.org::4fab9747-65fa-499d-95f4-73456ae135ae" providerId="AD" clId="Web-{457E187D-8596-F0E4-0179-D5D27B0430EC}" dt="2022-05-03T02:09:29.493" v="238" actId="20577"/>
          <ac:spMkLst>
            <pc:docMk/>
            <pc:sldMk cId="2440919590" sldId="263"/>
            <ac:spMk id="2" creationId="{DDB0BD18-AECF-ECCE-5F8B-B444F9A70937}"/>
          </ac:spMkLst>
        </pc:spChg>
        <pc:spChg chg="mod">
          <ac:chgData name="Daniel Spiering" userId="S::daniel.spiering@mscoding.org::4fab9747-65fa-499d-95f4-73456ae135ae" providerId="AD" clId="Web-{457E187D-8596-F0E4-0179-D5D27B0430EC}" dt="2022-05-03T02:09:54.729" v="248" actId="20577"/>
          <ac:spMkLst>
            <pc:docMk/>
            <pc:sldMk cId="2440919590" sldId="263"/>
            <ac:spMk id="4" creationId="{694488AC-BCEE-D025-DF07-369BC276DE8D}"/>
          </ac:spMkLst>
        </pc:spChg>
      </pc:sldChg>
      <pc:sldChg chg="add replId">
        <pc:chgData name="Daniel Spiering" userId="S::daniel.spiering@mscoding.org::4fab9747-65fa-499d-95f4-73456ae135ae" providerId="AD" clId="Web-{457E187D-8596-F0E4-0179-D5D27B0430EC}" dt="2022-05-03T02:01:21.213" v="190"/>
        <pc:sldMkLst>
          <pc:docMk/>
          <pc:sldMk cId="598802503" sldId="264"/>
        </pc:sldMkLst>
      </pc:sldChg>
    </pc:docChg>
  </pc:docChgLst>
  <pc:docChgLst>
    <pc:chgData name="Daniel Spiering" userId="S::daniel.spiering@mscoding.org::4fab9747-65fa-499d-95f4-73456ae135ae" providerId="AD" clId="Web-{40DDD488-094E-4A7D-A213-623A10709757}"/>
    <pc:docChg chg="delSld modSld">
      <pc:chgData name="Daniel Spiering" userId="S::daniel.spiering@mscoding.org::4fab9747-65fa-499d-95f4-73456ae135ae" providerId="AD" clId="Web-{40DDD488-094E-4A7D-A213-623A10709757}" dt="2022-05-05T04:26:54.502" v="30" actId="20577"/>
      <pc:docMkLst>
        <pc:docMk/>
      </pc:docMkLst>
      <pc:sldChg chg="delSp modSp">
        <pc:chgData name="Daniel Spiering" userId="S::daniel.spiering@mscoding.org::4fab9747-65fa-499d-95f4-73456ae135ae" providerId="AD" clId="Web-{40DDD488-094E-4A7D-A213-623A10709757}" dt="2022-05-05T04:18:04.597" v="5" actId="1076"/>
        <pc:sldMkLst>
          <pc:docMk/>
          <pc:sldMk cId="1535494015" sldId="260"/>
        </pc:sldMkLst>
        <pc:spChg chg="mod">
          <ac:chgData name="Daniel Spiering" userId="S::daniel.spiering@mscoding.org::4fab9747-65fa-499d-95f4-73456ae135ae" providerId="AD" clId="Web-{40DDD488-094E-4A7D-A213-623A10709757}" dt="2022-05-05T04:18:00.018" v="4" actId="1076"/>
          <ac:spMkLst>
            <pc:docMk/>
            <pc:sldMk cId="1535494015" sldId="260"/>
            <ac:spMk id="2" creationId="{DDB0BD18-AECF-ECCE-5F8B-B444F9A70937}"/>
          </ac:spMkLst>
        </pc:spChg>
        <pc:picChg chg="del">
          <ac:chgData name="Daniel Spiering" userId="S::daniel.spiering@mscoding.org::4fab9747-65fa-499d-95f4-73456ae135ae" providerId="AD" clId="Web-{40DDD488-094E-4A7D-A213-623A10709757}" dt="2022-05-05T04:17:47.471" v="0"/>
          <ac:picMkLst>
            <pc:docMk/>
            <pc:sldMk cId="1535494015" sldId="260"/>
            <ac:picMk id="3" creationId="{AFA061A8-A03F-707E-DFE6-76A74E8EDFD4}"/>
          </ac:picMkLst>
        </pc:picChg>
        <pc:picChg chg="mod">
          <ac:chgData name="Daniel Spiering" userId="S::daniel.spiering@mscoding.org::4fab9747-65fa-499d-95f4-73456ae135ae" providerId="AD" clId="Web-{40DDD488-094E-4A7D-A213-623A10709757}" dt="2022-05-05T04:18:04.597" v="5" actId="1076"/>
          <ac:picMkLst>
            <pc:docMk/>
            <pc:sldMk cId="1535494015" sldId="260"/>
            <ac:picMk id="5" creationId="{8EF134AB-EE3F-8B88-AEC3-B99EBA6128A2}"/>
          </ac:picMkLst>
        </pc:picChg>
      </pc:sldChg>
      <pc:sldChg chg="delSp modSp">
        <pc:chgData name="Daniel Spiering" userId="S::daniel.spiering@mscoding.org::4fab9747-65fa-499d-95f4-73456ae135ae" providerId="AD" clId="Web-{40DDD488-094E-4A7D-A213-623A10709757}" dt="2022-05-05T04:19:17.645" v="10" actId="14100"/>
        <pc:sldMkLst>
          <pc:docMk/>
          <pc:sldMk cId="74528318" sldId="261"/>
        </pc:sldMkLst>
        <pc:picChg chg="del">
          <ac:chgData name="Daniel Spiering" userId="S::daniel.spiering@mscoding.org::4fab9747-65fa-499d-95f4-73456ae135ae" providerId="AD" clId="Web-{40DDD488-094E-4A7D-A213-623A10709757}" dt="2022-05-05T04:19:04.598" v="6"/>
          <ac:picMkLst>
            <pc:docMk/>
            <pc:sldMk cId="74528318" sldId="261"/>
            <ac:picMk id="3" creationId="{0E85D7ED-5DE9-DBD0-33F8-AC0ACD28405F}"/>
          </ac:picMkLst>
        </pc:picChg>
        <pc:picChg chg="mod">
          <ac:chgData name="Daniel Spiering" userId="S::daniel.spiering@mscoding.org::4fab9747-65fa-499d-95f4-73456ae135ae" providerId="AD" clId="Web-{40DDD488-094E-4A7D-A213-623A10709757}" dt="2022-05-05T04:19:17.645" v="10" actId="14100"/>
          <ac:picMkLst>
            <pc:docMk/>
            <pc:sldMk cId="74528318" sldId="261"/>
            <ac:picMk id="4" creationId="{37AEDC13-22E9-067B-A930-E7D40BE93B17}"/>
          </ac:picMkLst>
        </pc:picChg>
      </pc:sldChg>
      <pc:sldChg chg="delSp modSp">
        <pc:chgData name="Daniel Spiering" userId="S::daniel.spiering@mscoding.org::4fab9747-65fa-499d-95f4-73456ae135ae" providerId="AD" clId="Web-{40DDD488-094E-4A7D-A213-623A10709757}" dt="2022-05-05T04:26:54.502" v="30" actId="20577"/>
        <pc:sldMkLst>
          <pc:docMk/>
          <pc:sldMk cId="4017379426" sldId="262"/>
        </pc:sldMkLst>
        <pc:spChg chg="mod">
          <ac:chgData name="Daniel Spiering" userId="S::daniel.spiering@mscoding.org::4fab9747-65fa-499d-95f4-73456ae135ae" providerId="AD" clId="Web-{40DDD488-094E-4A7D-A213-623A10709757}" dt="2022-05-05T04:26:54.502" v="30" actId="20577"/>
          <ac:spMkLst>
            <pc:docMk/>
            <pc:sldMk cId="4017379426" sldId="262"/>
            <ac:spMk id="2" creationId="{DDB0BD18-AECF-ECCE-5F8B-B444F9A70937}"/>
          </ac:spMkLst>
        </pc:spChg>
        <pc:picChg chg="del">
          <ac:chgData name="Daniel Spiering" userId="S::daniel.spiering@mscoding.org::4fab9747-65fa-499d-95f4-73456ae135ae" providerId="AD" clId="Web-{40DDD488-094E-4A7D-A213-623A10709757}" dt="2022-05-05T04:25:06.702" v="12"/>
          <ac:picMkLst>
            <pc:docMk/>
            <pc:sldMk cId="4017379426" sldId="262"/>
            <ac:picMk id="3" creationId="{F3AF08FA-2233-B569-ED70-B3A0FFFC5EE6}"/>
          </ac:picMkLst>
        </pc:picChg>
        <pc:picChg chg="mod">
          <ac:chgData name="Daniel Spiering" userId="S::daniel.spiering@mscoding.org::4fab9747-65fa-499d-95f4-73456ae135ae" providerId="AD" clId="Web-{40DDD488-094E-4A7D-A213-623A10709757}" dt="2022-05-05T04:25:31.328" v="16" actId="14100"/>
          <ac:picMkLst>
            <pc:docMk/>
            <pc:sldMk cId="4017379426" sldId="262"/>
            <ac:picMk id="4" creationId="{C9C2344F-0021-7DEB-B051-0393A2E4BA6C}"/>
          </ac:picMkLst>
        </pc:picChg>
      </pc:sldChg>
      <pc:sldChg chg="del">
        <pc:chgData name="Daniel Spiering" userId="S::daniel.spiering@mscoding.org::4fab9747-65fa-499d-95f4-73456ae135ae" providerId="AD" clId="Web-{40DDD488-094E-4A7D-A213-623A10709757}" dt="2022-05-05T04:20:16.006" v="11"/>
        <pc:sldMkLst>
          <pc:docMk/>
          <pc:sldMk cId="598802503" sldId="264"/>
        </pc:sldMkLst>
      </pc:sldChg>
      <pc:sldChg chg="del">
        <pc:chgData name="Daniel Spiering" userId="S::daniel.spiering@mscoding.org::4fab9747-65fa-499d-95f4-73456ae135ae" providerId="AD" clId="Web-{40DDD488-094E-4A7D-A213-623A10709757}" dt="2022-05-05T04:25:57.063" v="17"/>
        <pc:sldMkLst>
          <pc:docMk/>
          <pc:sldMk cId="175809300" sldId="265"/>
        </pc:sldMkLst>
      </pc:sldChg>
    </pc:docChg>
  </pc:docChgLst>
  <pc:docChgLst>
    <pc:chgData name="Daniel Spiering" userId="S::daniel.spiering@mscoding.org::4fab9747-65fa-499d-95f4-73456ae135ae" providerId="AD" clId="Web-{3BF2AF6D-A753-494B-8779-A8F0A76F9905}"/>
    <pc:docChg chg="addSld modSld">
      <pc:chgData name="Daniel Spiering" userId="S::daniel.spiering@mscoding.org::4fab9747-65fa-499d-95f4-73456ae135ae" providerId="AD" clId="Web-{3BF2AF6D-A753-494B-8779-A8F0A76F9905}" dt="2022-05-02T19:16:23.959" v="32" actId="20577"/>
      <pc:docMkLst>
        <pc:docMk/>
      </pc:docMkLst>
      <pc:sldChg chg="modSp">
        <pc:chgData name="Daniel Spiering" userId="S::daniel.spiering@mscoding.org::4fab9747-65fa-499d-95f4-73456ae135ae" providerId="AD" clId="Web-{3BF2AF6D-A753-494B-8779-A8F0A76F9905}" dt="2022-05-02T19:15:00.812" v="15" actId="20577"/>
        <pc:sldMkLst>
          <pc:docMk/>
          <pc:sldMk cId="4262868419" sldId="256"/>
        </pc:sldMkLst>
        <pc:spChg chg="mod">
          <ac:chgData name="Daniel Spiering" userId="S::daniel.spiering@mscoding.org::4fab9747-65fa-499d-95f4-73456ae135ae" providerId="AD" clId="Web-{3BF2AF6D-A753-494B-8779-A8F0A76F9905}" dt="2022-05-02T19:14:35.373" v="8" actId="20577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Daniel Spiering" userId="S::daniel.spiering@mscoding.org::4fab9747-65fa-499d-95f4-73456ae135ae" providerId="AD" clId="Web-{3BF2AF6D-A753-494B-8779-A8F0A76F9905}" dt="2022-05-02T19:15:00.812" v="15" actId="20577"/>
          <ac:spMkLst>
            <pc:docMk/>
            <pc:sldMk cId="4262868419" sldId="256"/>
            <ac:spMk id="3" creationId="{F4C8D8C1-1062-49B2-BB56-D9F8E5DA6EB6}"/>
          </ac:spMkLst>
        </pc:spChg>
      </pc:sldChg>
      <pc:sldChg chg="addSp delSp modSp new mod setBg setClrOvrMap">
        <pc:chgData name="Daniel Spiering" userId="S::daniel.spiering@mscoding.org::4fab9747-65fa-499d-95f4-73456ae135ae" providerId="AD" clId="Web-{3BF2AF6D-A753-494B-8779-A8F0A76F9905}" dt="2022-05-02T19:16:23.959" v="32" actId="20577"/>
        <pc:sldMkLst>
          <pc:docMk/>
          <pc:sldMk cId="378654085" sldId="257"/>
        </pc:sldMkLst>
        <pc:spChg chg="mod">
          <ac:chgData name="Daniel Spiering" userId="S::daniel.spiering@mscoding.org::4fab9747-65fa-499d-95f4-73456ae135ae" providerId="AD" clId="Web-{3BF2AF6D-A753-494B-8779-A8F0A76F9905}" dt="2022-05-02T19:16:23.959" v="32" actId="20577"/>
          <ac:spMkLst>
            <pc:docMk/>
            <pc:sldMk cId="378654085" sldId="257"/>
            <ac:spMk id="2" creationId="{3E8492CC-F359-3483-93FE-75684D2E43DE}"/>
          </ac:spMkLst>
        </pc:spChg>
        <pc:spChg chg="mod">
          <ac:chgData name="Daniel Spiering" userId="S::daniel.spiering@mscoding.org::4fab9747-65fa-499d-95f4-73456ae135ae" providerId="AD" clId="Web-{3BF2AF6D-A753-494B-8779-A8F0A76F9905}" dt="2022-05-02T19:15:47.362" v="20"/>
          <ac:spMkLst>
            <pc:docMk/>
            <pc:sldMk cId="378654085" sldId="257"/>
            <ac:spMk id="3" creationId="{AC006445-CCEC-53BC-328F-DA8BB73680FC}"/>
          </ac:spMkLst>
        </pc:spChg>
        <pc:spChg chg="add del">
          <ac:chgData name="Daniel Spiering" userId="S::daniel.spiering@mscoding.org::4fab9747-65fa-499d-95f4-73456ae135ae" providerId="AD" clId="Web-{3BF2AF6D-A753-494B-8779-A8F0A76F9905}" dt="2022-05-02T19:15:47.347" v="19"/>
          <ac:spMkLst>
            <pc:docMk/>
            <pc:sldMk cId="378654085" sldId="257"/>
            <ac:spMk id="8" creationId="{EDB4298B-514D-4087-BFCF-5E0B7C9A9979}"/>
          </ac:spMkLst>
        </pc:spChg>
        <pc:spChg chg="add">
          <ac:chgData name="Daniel Spiering" userId="S::daniel.spiering@mscoding.org::4fab9747-65fa-499d-95f4-73456ae135ae" providerId="AD" clId="Web-{3BF2AF6D-A753-494B-8779-A8F0A76F9905}" dt="2022-05-02T19:15:47.362" v="20"/>
          <ac:spMkLst>
            <pc:docMk/>
            <pc:sldMk cId="378654085" sldId="257"/>
            <ac:spMk id="31" creationId="{B3D296CC-CA82-4C71-A176-6A9FECDB82CB}"/>
          </ac:spMkLst>
        </pc:spChg>
        <pc:spChg chg="add">
          <ac:chgData name="Daniel Spiering" userId="S::daniel.spiering@mscoding.org::4fab9747-65fa-499d-95f4-73456ae135ae" providerId="AD" clId="Web-{3BF2AF6D-A753-494B-8779-A8F0A76F9905}" dt="2022-05-02T19:15:47.362" v="20"/>
          <ac:spMkLst>
            <pc:docMk/>
            <pc:sldMk cId="378654085" sldId="257"/>
            <ac:spMk id="33" creationId="{A3BAF07C-C39E-42EB-BB22-8D46691D9735}"/>
          </ac:spMkLst>
        </pc:spChg>
        <pc:grpChg chg="add del">
          <ac:chgData name="Daniel Spiering" userId="S::daniel.spiering@mscoding.org::4fab9747-65fa-499d-95f4-73456ae135ae" providerId="AD" clId="Web-{3BF2AF6D-A753-494B-8779-A8F0A76F9905}" dt="2022-05-02T19:15:47.347" v="19"/>
          <ac:grpSpMkLst>
            <pc:docMk/>
            <pc:sldMk cId="378654085" sldId="257"/>
            <ac:grpSpMk id="10" creationId="{04250D78-05C1-41CC-8744-FF361296252F}"/>
          </ac:grpSpMkLst>
        </pc:grpChg>
        <pc:grpChg chg="add">
          <ac:chgData name="Daniel Spiering" userId="S::daniel.spiering@mscoding.org::4fab9747-65fa-499d-95f4-73456ae135ae" providerId="AD" clId="Web-{3BF2AF6D-A753-494B-8779-A8F0A76F9905}" dt="2022-05-02T19:15:47.362" v="20"/>
          <ac:grpSpMkLst>
            <pc:docMk/>
            <pc:sldMk cId="378654085" sldId="257"/>
            <ac:grpSpMk id="34" creationId="{D8E9CF54-0466-4261-9E62-0249E60E1886}"/>
          </ac:grpSpMkLst>
        </pc:grpChg>
      </pc:sldChg>
    </pc:docChg>
  </pc:docChgLst>
  <pc:docChgLst>
    <pc:chgData name="Daniel Spiering" userId="S::daniel.spiering@mscoding.org::4fab9747-65fa-499d-95f4-73456ae135ae" providerId="AD" clId="Web-{B9387693-CC52-D586-6CAC-2E5E81632E96}"/>
    <pc:docChg chg="modSld">
      <pc:chgData name="Daniel Spiering" userId="S::daniel.spiering@mscoding.org::4fab9747-65fa-499d-95f4-73456ae135ae" providerId="AD" clId="Web-{B9387693-CC52-D586-6CAC-2E5E81632E96}" dt="2022-05-05T04:00:20.261" v="5" actId="20577"/>
      <pc:docMkLst>
        <pc:docMk/>
      </pc:docMkLst>
      <pc:sldChg chg="modSp">
        <pc:chgData name="Daniel Spiering" userId="S::daniel.spiering@mscoding.org::4fab9747-65fa-499d-95f4-73456ae135ae" providerId="AD" clId="Web-{B9387693-CC52-D586-6CAC-2E5E81632E96}" dt="2022-05-05T04:00:20.261" v="5" actId="20577"/>
        <pc:sldMkLst>
          <pc:docMk/>
          <pc:sldMk cId="2440919590" sldId="263"/>
        </pc:sldMkLst>
        <pc:spChg chg="mod">
          <ac:chgData name="Daniel Spiering" userId="S::daniel.spiering@mscoding.org::4fab9747-65fa-499d-95f4-73456ae135ae" providerId="AD" clId="Web-{B9387693-CC52-D586-6CAC-2E5E81632E96}" dt="2022-05-05T04:00:20.261" v="5" actId="20577"/>
          <ac:spMkLst>
            <pc:docMk/>
            <pc:sldMk cId="2440919590" sldId="263"/>
            <ac:spMk id="4" creationId="{694488AC-BCEE-D025-DF07-369BC276DE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trcoders.com/daniel/mapAPI/index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Bing Maps API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/>
              <a:t>Coded by Daniel Spiering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492CC-F359-3483-93FE-75684D2E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accent1"/>
                </a:solidFill>
                <a:ea typeface="Calibri Light"/>
                <a:cs typeface="Calibri Light"/>
              </a:rPr>
              <a:t>Map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6445-CCEC-53BC-328F-DA8BB7368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Search for points of interest in the area</a:t>
            </a:r>
            <a:endParaRPr lang="en-US" sz="2000"/>
          </a:p>
          <a:p>
            <a:r>
              <a:rPr lang="en-US" sz="2000"/>
              <a:t>Filter search by a user drawn polygon</a:t>
            </a:r>
          </a:p>
          <a:p>
            <a:r>
              <a:rPr lang="en-US" sz="2000"/>
              <a:t>Get directions from your location to a chosen point of interest</a:t>
            </a:r>
          </a:p>
          <a:p>
            <a:r>
              <a:rPr lang="en-US" sz="2000"/>
              <a:t>Log visited locations</a:t>
            </a:r>
          </a:p>
          <a:p>
            <a:endParaRPr lang="en-US" sz="20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8654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BD18-AECF-ECCE-5F8B-B444F9A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73" y="397266"/>
            <a:ext cx="10481519" cy="100393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 panose="020F0302020204030204"/>
              </a:rPr>
              <a:t>Request Location Data From API 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8A997D4-95DE-FE40-8DA8-558FB19F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2631191"/>
            <a:ext cx="11814132" cy="15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9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BD18-AECF-ECCE-5F8B-B444F9A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 panose="020F0302020204030204"/>
              </a:rPr>
              <a:t>Store Location 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0DFBCE-D18F-6D04-20A8-A4BD968F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4" y="2417266"/>
            <a:ext cx="11302651" cy="2900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0659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6336" y="2275661"/>
            <a:ext cx="3668284" cy="2894349"/>
            <a:chOff x="704075" y="2392840"/>
            <a:chExt cx="3668284" cy="2894349"/>
          </a:xfrm>
        </p:grpSpPr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BD18-AECF-ECCE-5F8B-B444F9A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153008"/>
            <a:ext cx="10481519" cy="100393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 panose="020F0302020204030204"/>
              </a:rPr>
              <a:t>Add Pushpins For Locations To The Map </a:t>
            </a: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8EF134AB-EE3F-8B88-AEC3-B99EBA61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4" y="1357548"/>
            <a:ext cx="11402857" cy="5187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549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BD18-AECF-ECCE-5F8B-B444F9A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73" y="157183"/>
            <a:ext cx="10481519" cy="100393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 panose="020F0302020204030204"/>
              </a:rPr>
              <a:t>Get Directions To A Location 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7AEDC13-22E9-067B-A930-E7D40BE9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54" y="1218695"/>
            <a:ext cx="6324946" cy="536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2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BD18-AECF-ECCE-5F8B-B444F9A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88" y="324197"/>
            <a:ext cx="10481519" cy="100393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 panose="020F0302020204030204"/>
              </a:rPr>
              <a:t>Log and Display Previously Visited Locations 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C9C2344F-0021-7DEB-B051-0393A2E4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3" y="2611388"/>
            <a:ext cx="11988451" cy="24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BD18-AECF-ECCE-5F8B-B444F9A7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 panose="020F0302020204030204"/>
              </a:rPr>
              <a:t>Thanks For Listening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488AC-BCEE-D025-DF07-369BC276D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98104" y="3366661"/>
            <a:ext cx="5784694" cy="17995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Comments?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 sz="2400" dirty="0">
                <a:ea typeface="+mn-lt"/>
                <a:cs typeface="+mn-lt"/>
                <a:hlinkClick r:id="rId2"/>
              </a:rPr>
              <a:t>mapAPI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40919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63c952-d8ed-49e9-847b-4a518047920c" xsi:nil="true"/>
    <lcf76f155ced4ddcb4097134ff3c332f xmlns="12500d03-ea1d-4e9a-9559-9f459d1fb00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678C09D8C784A9A5FC7704B4A6C6F" ma:contentTypeVersion="11" ma:contentTypeDescription="Create a new document." ma:contentTypeScope="" ma:versionID="8b45780217d754ce68b04e2a90c93d25">
  <xsd:schema xmlns:xsd="http://www.w3.org/2001/XMLSchema" xmlns:xs="http://www.w3.org/2001/XMLSchema" xmlns:p="http://schemas.microsoft.com/office/2006/metadata/properties" xmlns:ns2="12500d03-ea1d-4e9a-9559-9f459d1fb006" xmlns:ns3="9763c952-d8ed-49e9-847b-4a518047920c" targetNamespace="http://schemas.microsoft.com/office/2006/metadata/properties" ma:root="true" ma:fieldsID="5ffd671c00982e53656a0d9316ff6d41" ns2:_="" ns3:_="">
    <xsd:import namespace="12500d03-ea1d-4e9a-9559-9f459d1fb006"/>
    <xsd:import namespace="9763c952-d8ed-49e9-847b-4a5180479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00d03-ea1d-4e9a-9559-9f459d1fb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edf91fd-a180-41bd-827e-e7e8dac96d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3c952-d8ed-49e9-847b-4a518047920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7f72267-51d3-4f76-9f2d-d833b01c21af}" ma:internalName="TaxCatchAll" ma:showField="CatchAllData" ma:web="9763c952-d8ed-49e9-847b-4a5180479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12500d03-ea1d-4e9a-9559-9f459d1fb006"/>
    <ds:schemaRef ds:uri="230e9df3-be65-4c73-a93b-d1236ebd677e"/>
    <ds:schemaRef ds:uri="71af3243-3dd4-4a8d-8c0d-dd76da1f02a5"/>
    <ds:schemaRef ds:uri="9763c952-d8ed-49e9-847b-4a518047920c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0BE337D-C4C1-41C5-A922-7BCBFA8EBD26}">
  <ds:schemaRefs>
    <ds:schemaRef ds:uri="12500d03-ea1d-4e9a-9559-9f459d1fb006"/>
    <ds:schemaRef ds:uri="9763c952-d8ed-49e9-847b-4a51804792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Bing Maps API Project</vt:lpstr>
      <vt:lpstr>Map Functionality</vt:lpstr>
      <vt:lpstr>Request Location Data From API </vt:lpstr>
      <vt:lpstr>Store Location Data</vt:lpstr>
      <vt:lpstr>Add Pushpins For Locations To The Map </vt:lpstr>
      <vt:lpstr>Get Directions To A Location </vt:lpstr>
      <vt:lpstr>Log and Display Previously Visited Locations 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2022-05-02T19:14:12Z</dcterms:created>
  <dcterms:modified xsi:type="dcterms:W3CDTF">2022-05-05T04:26:58Z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0x01010004C678C09D8C784A9A5FC7704B4A6C6F</vt:lpwstr>
  </property>
  <property fmtid="{D5CDD505-2E9C-101B-9397-08002B2CF9AE}" pid="3" name="MediaServiceImageTags">
    <vt:lpwstr/>
  </property>
</Properties>
</file>