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7" r:id="rId3"/>
    <p:sldId id="271" r:id="rId4"/>
    <p:sldId id="259" r:id="rId5"/>
    <p:sldId id="261" r:id="rId6"/>
    <p:sldId id="270" r:id="rId7"/>
    <p:sldId id="262" r:id="rId8"/>
    <p:sldId id="264" r:id="rId9"/>
    <p:sldId id="265" r:id="rId10"/>
    <p:sldId id="266" r:id="rId11"/>
    <p:sldId id="268" r:id="rId12"/>
    <p:sldId id="26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065523-FFCB-4EBE-8881-6A09DC80A357}" v="23" dt="2022-05-04T01:03:10.106"/>
    <p1510:client id="{5841D39B-E662-6853-CD6C-A2ABBBADFBD6}" v="190" dt="2022-03-23T05:14:59.619"/>
    <p1510:client id="{69416AB0-0C12-EA71-6CB3-A6F437A7D94C}" v="36" dt="2022-03-30T16:48:03.616"/>
    <p1510:client id="{820F5381-3193-FBEC-DF33-C9A42E1FFD22}" v="15" dt="2022-05-03T16:19:04.957"/>
    <p1510:client id="{DC8C4E90-1C5F-6730-85F8-84923E48E5D9}" v="175" dt="2022-05-03T16:13:17.169"/>
    <p1510:client id="{FB23998F-A7B8-F3EB-F962-62505339D60A}" v="670" dt="2022-03-29T18:20:07.156"/>
    <p1510:client id="{FD9C292A-81F1-9D81-F5A3-EEA1BD87C993}" v="127" dt="2022-05-01T21:26:39.919"/>
    <p1510:client id="{FEA9F798-CC53-4373-96C0-C9B2464958BB}" v="331" dt="2022-03-21T17:30:01.9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customXml" Target="../customXml/item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Spiering" userId="S::daniel.spiering@mscoding.org::4fab9747-65fa-499d-95f4-73456ae135ae" providerId="AD" clId="Web-{820F5381-3193-FBEC-DF33-C9A42E1FFD22}"/>
    <pc:docChg chg="modSld">
      <pc:chgData name="Daniel Spiering" userId="S::daniel.spiering@mscoding.org::4fab9747-65fa-499d-95f4-73456ae135ae" providerId="AD" clId="Web-{820F5381-3193-FBEC-DF33-C9A42E1FFD22}" dt="2022-05-03T16:19:04.957" v="14"/>
      <pc:docMkLst>
        <pc:docMk/>
      </pc:docMkLst>
      <pc:sldChg chg="modSp">
        <pc:chgData name="Daniel Spiering" userId="S::daniel.spiering@mscoding.org::4fab9747-65fa-499d-95f4-73456ae135ae" providerId="AD" clId="Web-{820F5381-3193-FBEC-DF33-C9A42E1FFD22}" dt="2022-05-03T16:18:16.533" v="5"/>
        <pc:sldMkLst>
          <pc:docMk/>
          <pc:sldMk cId="3584378206" sldId="261"/>
        </pc:sldMkLst>
        <pc:spChg chg="mod">
          <ac:chgData name="Daniel Spiering" userId="S::daniel.spiering@mscoding.org::4fab9747-65fa-499d-95f4-73456ae135ae" providerId="AD" clId="Web-{820F5381-3193-FBEC-DF33-C9A42E1FFD22}" dt="2022-05-03T16:18:16.533" v="5"/>
          <ac:spMkLst>
            <pc:docMk/>
            <pc:sldMk cId="3584378206" sldId="261"/>
            <ac:spMk id="2" creationId="{491AFEFE-2905-40E3-A255-D90031A63464}"/>
          </ac:spMkLst>
        </pc:spChg>
      </pc:sldChg>
      <pc:sldChg chg="modSp">
        <pc:chgData name="Daniel Spiering" userId="S::daniel.spiering@mscoding.org::4fab9747-65fa-499d-95f4-73456ae135ae" providerId="AD" clId="Web-{820F5381-3193-FBEC-DF33-C9A42E1FFD22}" dt="2022-05-03T16:18:21.033" v="6"/>
        <pc:sldMkLst>
          <pc:docMk/>
          <pc:sldMk cId="458315598" sldId="262"/>
        </pc:sldMkLst>
        <pc:spChg chg="mod">
          <ac:chgData name="Daniel Spiering" userId="S::daniel.spiering@mscoding.org::4fab9747-65fa-499d-95f4-73456ae135ae" providerId="AD" clId="Web-{820F5381-3193-FBEC-DF33-C9A42E1FFD22}" dt="2022-05-03T16:18:21.033" v="6"/>
          <ac:spMkLst>
            <pc:docMk/>
            <pc:sldMk cId="458315598" sldId="262"/>
            <ac:spMk id="2" creationId="{5C6CB556-31FE-4B83-A75A-C0565C446053}"/>
          </ac:spMkLst>
        </pc:spChg>
      </pc:sldChg>
      <pc:sldChg chg="modSp">
        <pc:chgData name="Daniel Spiering" userId="S::daniel.spiering@mscoding.org::4fab9747-65fa-499d-95f4-73456ae135ae" providerId="AD" clId="Web-{820F5381-3193-FBEC-DF33-C9A42E1FFD22}" dt="2022-05-03T16:18:25.518" v="7"/>
        <pc:sldMkLst>
          <pc:docMk/>
          <pc:sldMk cId="4285500730" sldId="264"/>
        </pc:sldMkLst>
        <pc:spChg chg="mod">
          <ac:chgData name="Daniel Spiering" userId="S::daniel.spiering@mscoding.org::4fab9747-65fa-499d-95f4-73456ae135ae" providerId="AD" clId="Web-{820F5381-3193-FBEC-DF33-C9A42E1FFD22}" dt="2022-05-03T16:18:25.518" v="7"/>
          <ac:spMkLst>
            <pc:docMk/>
            <pc:sldMk cId="4285500730" sldId="264"/>
            <ac:spMk id="2" creationId="{97071BC1-5302-4024-B8BA-E7296BAF3E09}"/>
          </ac:spMkLst>
        </pc:spChg>
      </pc:sldChg>
      <pc:sldChg chg="modSp">
        <pc:chgData name="Daniel Spiering" userId="S::daniel.spiering@mscoding.org::4fab9747-65fa-499d-95f4-73456ae135ae" providerId="AD" clId="Web-{820F5381-3193-FBEC-DF33-C9A42E1FFD22}" dt="2022-05-03T16:18:41.612" v="11"/>
        <pc:sldMkLst>
          <pc:docMk/>
          <pc:sldMk cId="3048050150" sldId="265"/>
        </pc:sldMkLst>
        <pc:spChg chg="mod">
          <ac:chgData name="Daniel Spiering" userId="S::daniel.spiering@mscoding.org::4fab9747-65fa-499d-95f4-73456ae135ae" providerId="AD" clId="Web-{820F5381-3193-FBEC-DF33-C9A42E1FFD22}" dt="2022-05-03T16:18:41.612" v="11"/>
          <ac:spMkLst>
            <pc:docMk/>
            <pc:sldMk cId="3048050150" sldId="265"/>
            <ac:spMk id="2" creationId="{62548208-33EC-464E-A38D-CB23D736C622}"/>
          </ac:spMkLst>
        </pc:spChg>
      </pc:sldChg>
      <pc:sldChg chg="modSp">
        <pc:chgData name="Daniel Spiering" userId="S::daniel.spiering@mscoding.org::4fab9747-65fa-499d-95f4-73456ae135ae" providerId="AD" clId="Web-{820F5381-3193-FBEC-DF33-C9A42E1FFD22}" dt="2022-05-03T16:18:45.362" v="12"/>
        <pc:sldMkLst>
          <pc:docMk/>
          <pc:sldMk cId="425066052" sldId="266"/>
        </pc:sldMkLst>
        <pc:spChg chg="mod">
          <ac:chgData name="Daniel Spiering" userId="S::daniel.spiering@mscoding.org::4fab9747-65fa-499d-95f4-73456ae135ae" providerId="AD" clId="Web-{820F5381-3193-FBEC-DF33-C9A42E1FFD22}" dt="2022-05-03T16:18:45.362" v="12"/>
          <ac:spMkLst>
            <pc:docMk/>
            <pc:sldMk cId="425066052" sldId="266"/>
            <ac:spMk id="2" creationId="{4C529EB2-BA94-4E9A-B58B-CD52266A5CB5}"/>
          </ac:spMkLst>
        </pc:spChg>
      </pc:sldChg>
      <pc:sldChg chg="modSp">
        <pc:chgData name="Daniel Spiering" userId="S::daniel.spiering@mscoding.org::4fab9747-65fa-499d-95f4-73456ae135ae" providerId="AD" clId="Web-{820F5381-3193-FBEC-DF33-C9A42E1FFD22}" dt="2022-05-03T16:17:57.938" v="1"/>
        <pc:sldMkLst>
          <pc:docMk/>
          <pc:sldMk cId="3619377617" sldId="267"/>
        </pc:sldMkLst>
        <pc:spChg chg="mod">
          <ac:chgData name="Daniel Spiering" userId="S::daniel.spiering@mscoding.org::4fab9747-65fa-499d-95f4-73456ae135ae" providerId="AD" clId="Web-{820F5381-3193-FBEC-DF33-C9A42E1FFD22}" dt="2022-05-03T16:17:53.281" v="0"/>
          <ac:spMkLst>
            <pc:docMk/>
            <pc:sldMk cId="3619377617" sldId="267"/>
            <ac:spMk id="2" creationId="{5469619B-6D44-B008-9F87-3C416A699646}"/>
          </ac:spMkLst>
        </pc:spChg>
        <pc:spChg chg="mod">
          <ac:chgData name="Daniel Spiering" userId="S::daniel.spiering@mscoding.org::4fab9747-65fa-499d-95f4-73456ae135ae" providerId="AD" clId="Web-{820F5381-3193-FBEC-DF33-C9A42E1FFD22}" dt="2022-05-03T16:17:57.938" v="1"/>
          <ac:spMkLst>
            <pc:docMk/>
            <pc:sldMk cId="3619377617" sldId="267"/>
            <ac:spMk id="6" creationId="{5125BFDC-E749-BBD3-A7D4-537B8BE6FCD0}"/>
          </ac:spMkLst>
        </pc:spChg>
      </pc:sldChg>
      <pc:sldChg chg="modSp">
        <pc:chgData name="Daniel Spiering" userId="S::daniel.spiering@mscoding.org::4fab9747-65fa-499d-95f4-73456ae135ae" providerId="AD" clId="Web-{820F5381-3193-FBEC-DF33-C9A42E1FFD22}" dt="2022-05-03T16:19:04.957" v="14"/>
        <pc:sldMkLst>
          <pc:docMk/>
          <pc:sldMk cId="3706282280" sldId="268"/>
        </pc:sldMkLst>
        <pc:spChg chg="mod">
          <ac:chgData name="Daniel Spiering" userId="S::daniel.spiering@mscoding.org::4fab9747-65fa-499d-95f4-73456ae135ae" providerId="AD" clId="Web-{820F5381-3193-FBEC-DF33-C9A42E1FFD22}" dt="2022-05-03T16:19:04.957" v="14"/>
          <ac:spMkLst>
            <pc:docMk/>
            <pc:sldMk cId="3706282280" sldId="268"/>
            <ac:spMk id="2" creationId="{D846FDD0-BF0C-4A06-CAB6-B086326B393B}"/>
          </ac:spMkLst>
        </pc:spChg>
        <pc:spChg chg="mod">
          <ac:chgData name="Daniel Spiering" userId="S::daniel.spiering@mscoding.org::4fab9747-65fa-499d-95f4-73456ae135ae" providerId="AD" clId="Web-{820F5381-3193-FBEC-DF33-C9A42E1FFD22}" dt="2022-05-03T16:19:01.363" v="13"/>
          <ac:spMkLst>
            <pc:docMk/>
            <pc:sldMk cId="3706282280" sldId="268"/>
            <ac:spMk id="3" creationId="{E72A4213-0A85-C7A9-E2C2-27D8DF596299}"/>
          </ac:spMkLst>
        </pc:spChg>
      </pc:sldChg>
      <pc:sldChg chg="modSp">
        <pc:chgData name="Daniel Spiering" userId="S::daniel.spiering@mscoding.org::4fab9747-65fa-499d-95f4-73456ae135ae" providerId="AD" clId="Web-{820F5381-3193-FBEC-DF33-C9A42E1FFD22}" dt="2022-05-03T16:18:37.331" v="10"/>
        <pc:sldMkLst>
          <pc:docMk/>
          <pc:sldMk cId="1760253705" sldId="270"/>
        </pc:sldMkLst>
        <pc:spChg chg="mod">
          <ac:chgData name="Daniel Spiering" userId="S::daniel.spiering@mscoding.org::4fab9747-65fa-499d-95f4-73456ae135ae" providerId="AD" clId="Web-{820F5381-3193-FBEC-DF33-C9A42E1FFD22}" dt="2022-05-03T16:18:33.206" v="8"/>
          <ac:spMkLst>
            <pc:docMk/>
            <pc:sldMk cId="1760253705" sldId="270"/>
            <ac:spMk id="2" creationId="{5FABB1C8-C9EA-98BE-C803-5C8F025734A3}"/>
          </ac:spMkLst>
        </pc:spChg>
        <pc:spChg chg="mod">
          <ac:chgData name="Daniel Spiering" userId="S::daniel.spiering@mscoding.org::4fab9747-65fa-499d-95f4-73456ae135ae" providerId="AD" clId="Web-{820F5381-3193-FBEC-DF33-C9A42E1FFD22}" dt="2022-05-03T16:18:37.331" v="10"/>
          <ac:spMkLst>
            <pc:docMk/>
            <pc:sldMk cId="1760253705" sldId="270"/>
            <ac:spMk id="3" creationId="{5FE13AEC-2FED-7434-BFEF-8004F0D32C68}"/>
          </ac:spMkLst>
        </pc:spChg>
        <pc:spChg chg="mod">
          <ac:chgData name="Daniel Spiering" userId="S::daniel.spiering@mscoding.org::4fab9747-65fa-499d-95f4-73456ae135ae" providerId="AD" clId="Web-{820F5381-3193-FBEC-DF33-C9A42E1FFD22}" dt="2022-05-03T16:18:34.846" v="9"/>
          <ac:spMkLst>
            <pc:docMk/>
            <pc:sldMk cId="1760253705" sldId="270"/>
            <ac:spMk id="10" creationId="{E36B070D-AD56-68D4-DA83-E2392BA39CC4}"/>
          </ac:spMkLst>
        </pc:spChg>
      </pc:sldChg>
      <pc:sldChg chg="modSp">
        <pc:chgData name="Daniel Spiering" userId="S::daniel.spiering@mscoding.org::4fab9747-65fa-499d-95f4-73456ae135ae" providerId="AD" clId="Web-{820F5381-3193-FBEC-DF33-C9A42E1FFD22}" dt="2022-05-03T16:18:08.095" v="4"/>
        <pc:sldMkLst>
          <pc:docMk/>
          <pc:sldMk cId="1529088519" sldId="271"/>
        </pc:sldMkLst>
        <pc:spChg chg="mod">
          <ac:chgData name="Daniel Spiering" userId="S::daniel.spiering@mscoding.org::4fab9747-65fa-499d-95f4-73456ae135ae" providerId="AD" clId="Web-{820F5381-3193-FBEC-DF33-C9A42E1FFD22}" dt="2022-05-03T16:18:04.235" v="2"/>
          <ac:spMkLst>
            <pc:docMk/>
            <pc:sldMk cId="1529088519" sldId="271"/>
            <ac:spMk id="2" creationId="{5469619B-6D44-B008-9F87-3C416A699646}"/>
          </ac:spMkLst>
        </pc:spChg>
        <pc:spChg chg="mod">
          <ac:chgData name="Daniel Spiering" userId="S::daniel.spiering@mscoding.org::4fab9747-65fa-499d-95f4-73456ae135ae" providerId="AD" clId="Web-{820F5381-3193-FBEC-DF33-C9A42E1FFD22}" dt="2022-05-03T16:18:08.095" v="4"/>
          <ac:spMkLst>
            <pc:docMk/>
            <pc:sldMk cId="1529088519" sldId="271"/>
            <ac:spMk id="9" creationId="{AF001522-58B6-5312-2108-743DDA1ECE9A}"/>
          </ac:spMkLst>
        </pc:spChg>
        <pc:spChg chg="mod">
          <ac:chgData name="Daniel Spiering" userId="S::daniel.spiering@mscoding.org::4fab9747-65fa-499d-95f4-73456ae135ae" providerId="AD" clId="Web-{820F5381-3193-FBEC-DF33-C9A42E1FFD22}" dt="2022-05-03T16:18:06.563" v="3"/>
          <ac:spMkLst>
            <pc:docMk/>
            <pc:sldMk cId="1529088519" sldId="271"/>
            <ac:spMk id="10" creationId="{64BB4847-AE19-C5CA-38FD-6944EC8D760B}"/>
          </ac:spMkLst>
        </pc:spChg>
      </pc:sldChg>
    </pc:docChg>
  </pc:docChgLst>
  <pc:docChgLst>
    <pc:chgData name="Daniel Spiering" userId="S::daniel.spiering@mscoding.org::4fab9747-65fa-499d-95f4-73456ae135ae" providerId="AD" clId="Web-{FB23998F-A7B8-F3EB-F962-62505339D60A}"/>
    <pc:docChg chg="addSld delSld modSld">
      <pc:chgData name="Daniel Spiering" userId="S::daniel.spiering@mscoding.org::4fab9747-65fa-499d-95f4-73456ae135ae" providerId="AD" clId="Web-{FB23998F-A7B8-F3EB-F962-62505339D60A}" dt="2022-03-29T18:20:07.156" v="641" actId="20577"/>
      <pc:docMkLst>
        <pc:docMk/>
      </pc:docMkLst>
      <pc:sldChg chg="addSp delSp modSp">
        <pc:chgData name="Daniel Spiering" userId="S::daniel.spiering@mscoding.org::4fab9747-65fa-499d-95f4-73456ae135ae" providerId="AD" clId="Web-{FB23998F-A7B8-F3EB-F962-62505339D60A}" dt="2022-03-29T15:18:32.550" v="64" actId="1076"/>
        <pc:sldMkLst>
          <pc:docMk/>
          <pc:sldMk cId="458315598" sldId="262"/>
        </pc:sldMkLst>
        <pc:picChg chg="add mod">
          <ac:chgData name="Daniel Spiering" userId="S::daniel.spiering@mscoding.org::4fab9747-65fa-499d-95f4-73456ae135ae" providerId="AD" clId="Web-{FB23998F-A7B8-F3EB-F962-62505339D60A}" dt="2022-03-29T15:18:32.550" v="64" actId="1076"/>
          <ac:picMkLst>
            <pc:docMk/>
            <pc:sldMk cId="458315598" sldId="262"/>
            <ac:picMk id="3" creationId="{FEB84B6E-D306-D49B-498A-E21B10E447B7}"/>
          </ac:picMkLst>
        </pc:picChg>
        <pc:picChg chg="add mod">
          <ac:chgData name="Daniel Spiering" userId="S::daniel.spiering@mscoding.org::4fab9747-65fa-499d-95f4-73456ae135ae" providerId="AD" clId="Web-{FB23998F-A7B8-F3EB-F962-62505339D60A}" dt="2022-03-29T15:18:28.987" v="63" actId="1076"/>
          <ac:picMkLst>
            <pc:docMk/>
            <pc:sldMk cId="458315598" sldId="262"/>
            <ac:picMk id="4" creationId="{2C1CD232-F7F3-73E1-C1DC-C7DC3A6F977E}"/>
          </ac:picMkLst>
        </pc:picChg>
        <pc:picChg chg="del">
          <ac:chgData name="Daniel Spiering" userId="S::daniel.spiering@mscoding.org::4fab9747-65fa-499d-95f4-73456ae135ae" providerId="AD" clId="Web-{FB23998F-A7B8-F3EB-F962-62505339D60A}" dt="2022-03-29T15:16:02.103" v="42"/>
          <ac:picMkLst>
            <pc:docMk/>
            <pc:sldMk cId="458315598" sldId="262"/>
            <ac:picMk id="6" creationId="{ECA05816-239D-486D-9776-51E3B9C81611}"/>
          </ac:picMkLst>
        </pc:picChg>
        <pc:picChg chg="del">
          <ac:chgData name="Daniel Spiering" userId="S::daniel.spiering@mscoding.org::4fab9747-65fa-499d-95f4-73456ae135ae" providerId="AD" clId="Web-{FB23998F-A7B8-F3EB-F962-62505339D60A}" dt="2022-03-29T15:16:03.384" v="43"/>
          <ac:picMkLst>
            <pc:docMk/>
            <pc:sldMk cId="458315598" sldId="262"/>
            <ac:picMk id="8" creationId="{EBC144FF-888B-495C-8684-1692ABEADEAD}"/>
          </ac:picMkLst>
        </pc:picChg>
      </pc:sldChg>
      <pc:sldChg chg="addSp delSp modSp">
        <pc:chgData name="Daniel Spiering" userId="S::daniel.spiering@mscoding.org::4fab9747-65fa-499d-95f4-73456ae135ae" providerId="AD" clId="Web-{FB23998F-A7B8-F3EB-F962-62505339D60A}" dt="2022-03-29T17:47:59.701" v="264" actId="1076"/>
        <pc:sldMkLst>
          <pc:docMk/>
          <pc:sldMk cId="152188190" sldId="263"/>
        </pc:sldMkLst>
        <pc:spChg chg="mod">
          <ac:chgData name="Daniel Spiering" userId="S::daniel.spiering@mscoding.org::4fab9747-65fa-499d-95f4-73456ae135ae" providerId="AD" clId="Web-{FB23998F-A7B8-F3EB-F962-62505339D60A}" dt="2022-03-29T17:47:59.701" v="264" actId="1076"/>
          <ac:spMkLst>
            <pc:docMk/>
            <pc:sldMk cId="152188190" sldId="263"/>
            <ac:spMk id="2" creationId="{681EC5D3-C7A4-4503-9981-D0C513772DD4}"/>
          </ac:spMkLst>
        </pc:spChg>
        <pc:picChg chg="add mod ord">
          <ac:chgData name="Daniel Spiering" userId="S::daniel.spiering@mscoding.org::4fab9747-65fa-499d-95f4-73456ae135ae" providerId="AD" clId="Web-{FB23998F-A7B8-F3EB-F962-62505339D60A}" dt="2022-03-29T15:13:47.281" v="32" actId="14100"/>
          <ac:picMkLst>
            <pc:docMk/>
            <pc:sldMk cId="152188190" sldId="263"/>
            <ac:picMk id="3" creationId="{8D4FC780-FBDD-E75D-5313-1E8B7B569D83}"/>
          </ac:picMkLst>
        </pc:picChg>
        <pc:picChg chg="add mod">
          <ac:chgData name="Daniel Spiering" userId="S::daniel.spiering@mscoding.org::4fab9747-65fa-499d-95f4-73456ae135ae" providerId="AD" clId="Web-{FB23998F-A7B8-F3EB-F962-62505339D60A}" dt="2022-03-29T15:14:15.924" v="39" actId="1076"/>
          <ac:picMkLst>
            <pc:docMk/>
            <pc:sldMk cId="152188190" sldId="263"/>
            <ac:picMk id="4" creationId="{586C8248-EE43-8A6F-ECE8-B01843A203A1}"/>
          </ac:picMkLst>
        </pc:picChg>
        <pc:picChg chg="ord">
          <ac:chgData name="Daniel Spiering" userId="S::daniel.spiering@mscoding.org::4fab9747-65fa-499d-95f4-73456ae135ae" providerId="AD" clId="Web-{FB23998F-A7B8-F3EB-F962-62505339D60A}" dt="2022-03-29T15:12:57.122" v="21"/>
          <ac:picMkLst>
            <pc:docMk/>
            <pc:sldMk cId="152188190" sldId="263"/>
            <ac:picMk id="5" creationId="{26E0A552-22D0-4777-98E0-2F2F235D0FDD}"/>
          </ac:picMkLst>
        </pc:picChg>
        <pc:picChg chg="del mod">
          <ac:chgData name="Daniel Spiering" userId="S::daniel.spiering@mscoding.org::4fab9747-65fa-499d-95f4-73456ae135ae" providerId="AD" clId="Web-{FB23998F-A7B8-F3EB-F962-62505339D60A}" dt="2022-03-29T15:12:11.994" v="15"/>
          <ac:picMkLst>
            <pc:docMk/>
            <pc:sldMk cId="152188190" sldId="263"/>
            <ac:picMk id="6" creationId="{8C925CA2-31BB-49EC-98D7-E0D94C536683}"/>
          </ac:picMkLst>
        </pc:picChg>
        <pc:picChg chg="del">
          <ac:chgData name="Daniel Spiering" userId="S::daniel.spiering@mscoding.org::4fab9747-65fa-499d-95f4-73456ae135ae" providerId="AD" clId="Web-{FB23998F-A7B8-F3EB-F962-62505339D60A}" dt="2022-03-29T15:10:44.676" v="0"/>
          <ac:picMkLst>
            <pc:docMk/>
            <pc:sldMk cId="152188190" sldId="263"/>
            <ac:picMk id="7" creationId="{5936AEB8-5B31-423A-9671-2D3242878661}"/>
          </ac:picMkLst>
        </pc:picChg>
        <pc:picChg chg="mod ord">
          <ac:chgData name="Daniel Spiering" userId="S::daniel.spiering@mscoding.org::4fab9747-65fa-499d-95f4-73456ae135ae" providerId="AD" clId="Web-{FB23998F-A7B8-F3EB-F962-62505339D60A}" dt="2022-03-29T15:14:27.206" v="41" actId="1076"/>
          <ac:picMkLst>
            <pc:docMk/>
            <pc:sldMk cId="152188190" sldId="263"/>
            <ac:picMk id="9" creationId="{0540820F-FCA6-4855-ABEE-4B0A47C1F527}"/>
          </ac:picMkLst>
        </pc:picChg>
      </pc:sldChg>
      <pc:sldChg chg="addSp delSp modSp">
        <pc:chgData name="Daniel Spiering" userId="S::daniel.spiering@mscoding.org::4fab9747-65fa-499d-95f4-73456ae135ae" providerId="AD" clId="Web-{FB23998F-A7B8-F3EB-F962-62505339D60A}" dt="2022-03-29T17:42:25.823" v="237" actId="1076"/>
        <pc:sldMkLst>
          <pc:docMk/>
          <pc:sldMk cId="4285500730" sldId="264"/>
        </pc:sldMkLst>
        <pc:picChg chg="add del mod">
          <ac:chgData name="Daniel Spiering" userId="S::daniel.spiering@mscoding.org::4fab9747-65fa-499d-95f4-73456ae135ae" providerId="AD" clId="Web-{FB23998F-A7B8-F3EB-F962-62505339D60A}" dt="2022-03-29T17:42:14.213" v="233"/>
          <ac:picMkLst>
            <pc:docMk/>
            <pc:sldMk cId="4285500730" sldId="264"/>
            <ac:picMk id="3" creationId="{9749D9D2-F6AC-296B-BB87-C1D687ACEF58}"/>
          </ac:picMkLst>
        </pc:picChg>
        <pc:picChg chg="add mod">
          <ac:chgData name="Daniel Spiering" userId="S::daniel.spiering@mscoding.org::4fab9747-65fa-499d-95f4-73456ae135ae" providerId="AD" clId="Web-{FB23998F-A7B8-F3EB-F962-62505339D60A}" dt="2022-03-29T17:42:25.823" v="237" actId="1076"/>
          <ac:picMkLst>
            <pc:docMk/>
            <pc:sldMk cId="4285500730" sldId="264"/>
            <ac:picMk id="4" creationId="{E5837250-AC91-4661-FC2D-133757230578}"/>
          </ac:picMkLst>
        </pc:picChg>
        <pc:picChg chg="del">
          <ac:chgData name="Daniel Spiering" userId="S::daniel.spiering@mscoding.org::4fab9747-65fa-499d-95f4-73456ae135ae" providerId="AD" clId="Web-{FB23998F-A7B8-F3EB-F962-62505339D60A}" dt="2022-03-29T15:19:33.304" v="65"/>
          <ac:picMkLst>
            <pc:docMk/>
            <pc:sldMk cId="4285500730" sldId="264"/>
            <ac:picMk id="6" creationId="{FBDD0F85-0E00-41F7-97B5-8FF25E7D572B}"/>
          </ac:picMkLst>
        </pc:picChg>
      </pc:sldChg>
      <pc:sldChg chg="addSp delSp modSp">
        <pc:chgData name="Daniel Spiering" userId="S::daniel.spiering@mscoding.org::4fab9747-65fa-499d-95f4-73456ae135ae" providerId="AD" clId="Web-{FB23998F-A7B8-F3EB-F962-62505339D60A}" dt="2022-03-29T15:20:46.074" v="77" actId="1076"/>
        <pc:sldMkLst>
          <pc:docMk/>
          <pc:sldMk cId="3048050150" sldId="265"/>
        </pc:sldMkLst>
        <pc:picChg chg="add mod">
          <ac:chgData name="Daniel Spiering" userId="S::daniel.spiering@mscoding.org::4fab9747-65fa-499d-95f4-73456ae135ae" providerId="AD" clId="Web-{FB23998F-A7B8-F3EB-F962-62505339D60A}" dt="2022-03-29T15:20:46.074" v="77" actId="1076"/>
          <ac:picMkLst>
            <pc:docMk/>
            <pc:sldMk cId="3048050150" sldId="265"/>
            <ac:picMk id="3" creationId="{C9C2DF3E-8732-D640-B980-8F1354EB3720}"/>
          </ac:picMkLst>
        </pc:picChg>
        <pc:picChg chg="del">
          <ac:chgData name="Daniel Spiering" userId="S::daniel.spiering@mscoding.org::4fab9747-65fa-499d-95f4-73456ae135ae" providerId="AD" clId="Web-{FB23998F-A7B8-F3EB-F962-62505339D60A}" dt="2022-03-29T15:20:30.151" v="72"/>
          <ac:picMkLst>
            <pc:docMk/>
            <pc:sldMk cId="3048050150" sldId="265"/>
            <ac:picMk id="6" creationId="{AF8CBECC-9BC0-466B-A09D-3C0EF8E67B16}"/>
          </ac:picMkLst>
        </pc:picChg>
      </pc:sldChg>
      <pc:sldChg chg="addSp delSp modSp">
        <pc:chgData name="Daniel Spiering" userId="S::daniel.spiering@mscoding.org::4fab9747-65fa-499d-95f4-73456ae135ae" providerId="AD" clId="Web-{FB23998F-A7B8-F3EB-F962-62505339D60A}" dt="2022-03-29T17:43:14.732" v="243" actId="1076"/>
        <pc:sldMkLst>
          <pc:docMk/>
          <pc:sldMk cId="425066052" sldId="266"/>
        </pc:sldMkLst>
        <pc:picChg chg="del">
          <ac:chgData name="Daniel Spiering" userId="S::daniel.spiering@mscoding.org::4fab9747-65fa-499d-95f4-73456ae135ae" providerId="AD" clId="Web-{FB23998F-A7B8-F3EB-F962-62505339D60A}" dt="2022-03-29T15:23:16.678" v="78"/>
          <ac:picMkLst>
            <pc:docMk/>
            <pc:sldMk cId="425066052" sldId="266"/>
            <ac:picMk id="3" creationId="{C5034EA2-E53D-EC4C-E58E-3476B0E33215}"/>
          </ac:picMkLst>
        </pc:picChg>
        <pc:picChg chg="add mod">
          <ac:chgData name="Daniel Spiering" userId="S::daniel.spiering@mscoding.org::4fab9747-65fa-499d-95f4-73456ae135ae" providerId="AD" clId="Web-{FB23998F-A7B8-F3EB-F962-62505339D60A}" dt="2022-03-29T17:43:14.732" v="243" actId="1076"/>
          <ac:picMkLst>
            <pc:docMk/>
            <pc:sldMk cId="425066052" sldId="266"/>
            <ac:picMk id="3" creationId="{CF52CACE-E979-04C0-42D6-27D8A04E5986}"/>
          </ac:picMkLst>
        </pc:picChg>
        <pc:picChg chg="add del mod">
          <ac:chgData name="Daniel Spiering" userId="S::daniel.spiering@mscoding.org::4fab9747-65fa-499d-95f4-73456ae135ae" providerId="AD" clId="Web-{FB23998F-A7B8-F3EB-F962-62505339D60A}" dt="2022-03-29T17:43:02.778" v="238"/>
          <ac:picMkLst>
            <pc:docMk/>
            <pc:sldMk cId="425066052" sldId="266"/>
            <ac:picMk id="4" creationId="{7D5B775E-6B50-34B7-B7A6-CCD898411C53}"/>
          </ac:picMkLst>
        </pc:picChg>
      </pc:sldChg>
      <pc:sldChg chg="addSp modSp new">
        <pc:chgData name="Daniel Spiering" userId="S::daniel.spiering@mscoding.org::4fab9747-65fa-499d-95f4-73456ae135ae" providerId="AD" clId="Web-{FB23998F-A7B8-F3EB-F962-62505339D60A}" dt="2022-03-29T18:20:07.156" v="641" actId="20577"/>
        <pc:sldMkLst>
          <pc:docMk/>
          <pc:sldMk cId="3706282280" sldId="268"/>
        </pc:sldMkLst>
        <pc:spChg chg="mod">
          <ac:chgData name="Daniel Spiering" userId="S::daniel.spiering@mscoding.org::4fab9747-65fa-499d-95f4-73456ae135ae" providerId="AD" clId="Web-{FB23998F-A7B8-F3EB-F962-62505339D60A}" dt="2022-03-29T15:27:38.210" v="97" actId="20577"/>
          <ac:spMkLst>
            <pc:docMk/>
            <pc:sldMk cId="3706282280" sldId="268"/>
            <ac:spMk id="2" creationId="{D846FDD0-BF0C-4A06-CAB6-B086326B393B}"/>
          </ac:spMkLst>
        </pc:spChg>
        <pc:spChg chg="mod">
          <ac:chgData name="Daniel Spiering" userId="S::daniel.spiering@mscoding.org::4fab9747-65fa-499d-95f4-73456ae135ae" providerId="AD" clId="Web-{FB23998F-A7B8-F3EB-F962-62505339D60A}" dt="2022-03-29T18:20:07.156" v="641" actId="20577"/>
          <ac:spMkLst>
            <pc:docMk/>
            <pc:sldMk cId="3706282280" sldId="268"/>
            <ac:spMk id="3" creationId="{E72A4213-0A85-C7A9-E2C2-27D8DF596299}"/>
          </ac:spMkLst>
        </pc:spChg>
        <pc:picChg chg="add ord">
          <ac:chgData name="Daniel Spiering" userId="S::daniel.spiering@mscoding.org::4fab9747-65fa-499d-95f4-73456ae135ae" providerId="AD" clId="Web-{FB23998F-A7B8-F3EB-F962-62505339D60A}" dt="2022-03-29T15:27:03.771" v="89"/>
          <ac:picMkLst>
            <pc:docMk/>
            <pc:sldMk cId="3706282280" sldId="268"/>
            <ac:picMk id="5" creationId="{28EF5AF9-AE71-8FD9-0F16-57AAC8797931}"/>
          </ac:picMkLst>
        </pc:picChg>
      </pc:sldChg>
      <pc:sldChg chg="addSp delSp modSp new del">
        <pc:chgData name="Daniel Spiering" userId="S::daniel.spiering@mscoding.org::4fab9747-65fa-499d-95f4-73456ae135ae" providerId="AD" clId="Web-{FB23998F-A7B8-F3EB-F962-62505339D60A}" dt="2022-03-29T17:47:40.325" v="263"/>
        <pc:sldMkLst>
          <pc:docMk/>
          <pc:sldMk cId="2587427344" sldId="269"/>
        </pc:sldMkLst>
        <pc:spChg chg="mod">
          <ac:chgData name="Daniel Spiering" userId="S::daniel.spiering@mscoding.org::4fab9747-65fa-499d-95f4-73456ae135ae" providerId="AD" clId="Web-{FB23998F-A7B8-F3EB-F962-62505339D60A}" dt="2022-03-29T17:45:11.129" v="255" actId="20577"/>
          <ac:spMkLst>
            <pc:docMk/>
            <pc:sldMk cId="2587427344" sldId="269"/>
            <ac:spMk id="2" creationId="{05EFED5E-5C85-3D33-181C-81341C4366F9}"/>
          </ac:spMkLst>
        </pc:spChg>
        <pc:spChg chg="del">
          <ac:chgData name="Daniel Spiering" userId="S::daniel.spiering@mscoding.org::4fab9747-65fa-499d-95f4-73456ae135ae" providerId="AD" clId="Web-{FB23998F-A7B8-F3EB-F962-62505339D60A}" dt="2022-03-29T17:45:13.426" v="256"/>
          <ac:spMkLst>
            <pc:docMk/>
            <pc:sldMk cId="2587427344" sldId="269"/>
            <ac:spMk id="3" creationId="{422E93B9-B1CC-003A-5501-2524949195EF}"/>
          </ac:spMkLst>
        </pc:spChg>
        <pc:picChg chg="add ord">
          <ac:chgData name="Daniel Spiering" userId="S::daniel.spiering@mscoding.org::4fab9747-65fa-499d-95f4-73456ae135ae" providerId="AD" clId="Web-{FB23998F-A7B8-F3EB-F962-62505339D60A}" dt="2022-03-29T17:43:56.969" v="246"/>
          <ac:picMkLst>
            <pc:docMk/>
            <pc:sldMk cId="2587427344" sldId="269"/>
            <ac:picMk id="5" creationId="{B1DB9EE8-9150-0029-DBA1-BA5EBC32F4A1}"/>
          </ac:picMkLst>
        </pc:picChg>
        <pc:picChg chg="add mod ord">
          <ac:chgData name="Daniel Spiering" userId="S::daniel.spiering@mscoding.org::4fab9747-65fa-499d-95f4-73456ae135ae" providerId="AD" clId="Web-{FB23998F-A7B8-F3EB-F962-62505339D60A}" dt="2022-03-29T17:45:13.426" v="256"/>
          <ac:picMkLst>
            <pc:docMk/>
            <pc:sldMk cId="2587427344" sldId="269"/>
            <ac:picMk id="6" creationId="{EDD9A119-F122-3B9B-C455-B9979AA8C674}"/>
          </ac:picMkLst>
        </pc:picChg>
      </pc:sldChg>
      <pc:sldChg chg="addSp delSp modSp new">
        <pc:chgData name="Daniel Spiering" userId="S::daniel.spiering@mscoding.org::4fab9747-65fa-499d-95f4-73456ae135ae" providerId="AD" clId="Web-{FB23998F-A7B8-F3EB-F962-62505339D60A}" dt="2022-03-29T18:17:31.709" v="636" actId="1076"/>
        <pc:sldMkLst>
          <pc:docMk/>
          <pc:sldMk cId="1760253705" sldId="270"/>
        </pc:sldMkLst>
        <pc:spChg chg="mod">
          <ac:chgData name="Daniel Spiering" userId="S::daniel.spiering@mscoding.org::4fab9747-65fa-499d-95f4-73456ae135ae" providerId="AD" clId="Web-{FB23998F-A7B8-F3EB-F962-62505339D60A}" dt="2022-03-29T17:52:03.840" v="274" actId="20577"/>
          <ac:spMkLst>
            <pc:docMk/>
            <pc:sldMk cId="1760253705" sldId="270"/>
            <ac:spMk id="2" creationId="{5FABB1C8-C9EA-98BE-C803-5C8F025734A3}"/>
          </ac:spMkLst>
        </pc:spChg>
        <pc:spChg chg="mod">
          <ac:chgData name="Daniel Spiering" userId="S::daniel.spiering@mscoding.org::4fab9747-65fa-499d-95f4-73456ae135ae" providerId="AD" clId="Web-{FB23998F-A7B8-F3EB-F962-62505339D60A}" dt="2022-03-29T18:16:50.894" v="627" actId="20577"/>
          <ac:spMkLst>
            <pc:docMk/>
            <pc:sldMk cId="1760253705" sldId="270"/>
            <ac:spMk id="3" creationId="{5FE13AEC-2FED-7434-BFEF-8004F0D32C68}"/>
          </ac:spMkLst>
        </pc:spChg>
        <pc:spChg chg="add del">
          <ac:chgData name="Daniel Spiering" userId="S::daniel.spiering@mscoding.org::4fab9747-65fa-499d-95f4-73456ae135ae" providerId="AD" clId="Web-{FB23998F-A7B8-F3EB-F962-62505339D60A}" dt="2022-03-29T17:51:40.605" v="267"/>
          <ac:spMkLst>
            <pc:docMk/>
            <pc:sldMk cId="1760253705" sldId="270"/>
            <ac:spMk id="7" creationId="{39F459FB-6ABC-E282-CECF-B1AFF6381A15}"/>
          </ac:spMkLst>
        </pc:spChg>
        <pc:spChg chg="add mod">
          <ac:chgData name="Daniel Spiering" userId="S::daniel.spiering@mscoding.org::4fab9747-65fa-499d-95f4-73456ae135ae" providerId="AD" clId="Web-{FB23998F-A7B8-F3EB-F962-62505339D60A}" dt="2022-03-29T18:17:20.255" v="634" actId="1076"/>
          <ac:spMkLst>
            <pc:docMk/>
            <pc:sldMk cId="1760253705" sldId="270"/>
            <ac:spMk id="10" creationId="{E36B070D-AD56-68D4-DA83-E2392BA39CC4}"/>
          </ac:spMkLst>
        </pc:spChg>
        <pc:picChg chg="add mod ord">
          <ac:chgData name="Daniel Spiering" userId="S::daniel.spiering@mscoding.org::4fab9747-65fa-499d-95f4-73456ae135ae" providerId="AD" clId="Web-{FB23998F-A7B8-F3EB-F962-62505339D60A}" dt="2022-03-29T18:07:11.814" v="596" actId="1076"/>
          <ac:picMkLst>
            <pc:docMk/>
            <pc:sldMk cId="1760253705" sldId="270"/>
            <ac:picMk id="5" creationId="{24479D94-F90A-4EA8-0C1B-CC133DEC069B}"/>
          </ac:picMkLst>
        </pc:picChg>
        <pc:picChg chg="add mod">
          <ac:chgData name="Daniel Spiering" userId="S::daniel.spiering@mscoding.org::4fab9747-65fa-499d-95f4-73456ae135ae" providerId="AD" clId="Web-{FB23998F-A7B8-F3EB-F962-62505339D60A}" dt="2022-03-29T18:17:31.709" v="636" actId="1076"/>
          <ac:picMkLst>
            <pc:docMk/>
            <pc:sldMk cId="1760253705" sldId="270"/>
            <ac:picMk id="9" creationId="{FEDD29CB-88F6-294C-9B26-64F6F657C065}"/>
          </ac:picMkLst>
        </pc:picChg>
      </pc:sldChg>
      <pc:sldChg chg="add del replId">
        <pc:chgData name="Daniel Spiering" userId="S::daniel.spiering@mscoding.org::4fab9747-65fa-499d-95f4-73456ae135ae" providerId="AD" clId="Web-{FB23998F-A7B8-F3EB-F962-62505339D60A}" dt="2022-03-29T17:47:15.465" v="259"/>
        <pc:sldMkLst>
          <pc:docMk/>
          <pc:sldMk cId="3611852580" sldId="271"/>
        </pc:sldMkLst>
      </pc:sldChg>
    </pc:docChg>
  </pc:docChgLst>
  <pc:docChgLst>
    <pc:chgData name="Daniel Spiering" userId="S::daniel.spiering@mscoding.org::4fab9747-65fa-499d-95f4-73456ae135ae" providerId="AD" clId="Web-{FD9C292A-81F1-9D81-F5A3-EEA1BD87C993}"/>
    <pc:docChg chg="modSld">
      <pc:chgData name="Daniel Spiering" userId="S::daniel.spiering@mscoding.org::4fab9747-65fa-499d-95f4-73456ae135ae" providerId="AD" clId="Web-{FD9C292A-81F1-9D81-F5A3-EEA1BD87C993}" dt="2022-05-01T21:26:39.919" v="124" actId="20577"/>
      <pc:docMkLst>
        <pc:docMk/>
      </pc:docMkLst>
      <pc:sldChg chg="addSp delSp modSp">
        <pc:chgData name="Daniel Spiering" userId="S::daniel.spiering@mscoding.org::4fab9747-65fa-499d-95f4-73456ae135ae" providerId="AD" clId="Web-{FD9C292A-81F1-9D81-F5A3-EEA1BD87C993}" dt="2022-05-01T21:26:39.919" v="124" actId="20577"/>
        <pc:sldMkLst>
          <pc:docMk/>
          <pc:sldMk cId="4285500730" sldId="264"/>
        </pc:sldMkLst>
        <pc:spChg chg="mod">
          <ac:chgData name="Daniel Spiering" userId="S::daniel.spiering@mscoding.org::4fab9747-65fa-499d-95f4-73456ae135ae" providerId="AD" clId="Web-{FD9C292A-81F1-9D81-F5A3-EEA1BD87C993}" dt="2022-05-01T21:26:39.919" v="124" actId="20577"/>
          <ac:spMkLst>
            <pc:docMk/>
            <pc:sldMk cId="4285500730" sldId="264"/>
            <ac:spMk id="2" creationId="{97071BC1-5302-4024-B8BA-E7296BAF3E09}"/>
          </ac:spMkLst>
        </pc:spChg>
        <pc:picChg chg="del">
          <ac:chgData name="Daniel Spiering" userId="S::daniel.spiering@mscoding.org::4fab9747-65fa-499d-95f4-73456ae135ae" providerId="AD" clId="Web-{FD9C292A-81F1-9D81-F5A3-EEA1BD87C993}" dt="2022-05-01T21:10:29.582" v="111"/>
          <ac:picMkLst>
            <pc:docMk/>
            <pc:sldMk cId="4285500730" sldId="264"/>
            <ac:picMk id="3" creationId="{D8020F1C-95DE-4E2E-AE59-29EFBF171E32}"/>
          </ac:picMkLst>
        </pc:picChg>
        <pc:picChg chg="add mod">
          <ac:chgData name="Daniel Spiering" userId="S::daniel.spiering@mscoding.org::4fab9747-65fa-499d-95f4-73456ae135ae" providerId="AD" clId="Web-{FD9C292A-81F1-9D81-F5A3-EEA1BD87C993}" dt="2022-05-01T21:10:38.067" v="116" actId="1076"/>
          <ac:picMkLst>
            <pc:docMk/>
            <pc:sldMk cId="4285500730" sldId="264"/>
            <ac:picMk id="4" creationId="{2421A98A-C01C-7CB9-209F-81BA375CAC67}"/>
          </ac:picMkLst>
        </pc:picChg>
      </pc:sldChg>
      <pc:sldChg chg="addSp delSp modSp">
        <pc:chgData name="Daniel Spiering" userId="S::daniel.spiering@mscoding.org::4fab9747-65fa-499d-95f4-73456ae135ae" providerId="AD" clId="Web-{FD9C292A-81F1-9D81-F5A3-EEA1BD87C993}" dt="2022-05-01T21:11:44.240" v="122" actId="1076"/>
        <pc:sldMkLst>
          <pc:docMk/>
          <pc:sldMk cId="425066052" sldId="266"/>
        </pc:sldMkLst>
        <pc:picChg chg="del">
          <ac:chgData name="Daniel Spiering" userId="S::daniel.spiering@mscoding.org::4fab9747-65fa-499d-95f4-73456ae135ae" providerId="AD" clId="Web-{FD9C292A-81F1-9D81-F5A3-EEA1BD87C993}" dt="2022-05-01T21:11:36.146" v="117"/>
          <ac:picMkLst>
            <pc:docMk/>
            <pc:sldMk cId="425066052" sldId="266"/>
            <ac:picMk id="3" creationId="{CF52CACE-E979-04C0-42D6-27D8A04E5986}"/>
          </ac:picMkLst>
        </pc:picChg>
        <pc:picChg chg="add mod">
          <ac:chgData name="Daniel Spiering" userId="S::daniel.spiering@mscoding.org::4fab9747-65fa-499d-95f4-73456ae135ae" providerId="AD" clId="Web-{FD9C292A-81F1-9D81-F5A3-EEA1BD87C993}" dt="2022-05-01T21:11:44.240" v="122" actId="1076"/>
          <ac:picMkLst>
            <pc:docMk/>
            <pc:sldMk cId="425066052" sldId="266"/>
            <ac:picMk id="4" creationId="{F99FD2A9-BDF0-AFEE-E8B9-F2592A1B36EF}"/>
          </ac:picMkLst>
        </pc:picChg>
      </pc:sldChg>
      <pc:sldChg chg="addSp delSp modSp">
        <pc:chgData name="Daniel Spiering" userId="S::daniel.spiering@mscoding.org::4fab9747-65fa-499d-95f4-73456ae135ae" providerId="AD" clId="Web-{FD9C292A-81F1-9D81-F5A3-EEA1BD87C993}" dt="2022-05-01T21:03:45.416" v="110" actId="14100"/>
        <pc:sldMkLst>
          <pc:docMk/>
          <pc:sldMk cId="1760253705" sldId="270"/>
        </pc:sldMkLst>
        <pc:spChg chg="mod">
          <ac:chgData name="Daniel Spiering" userId="S::daniel.spiering@mscoding.org::4fab9747-65fa-499d-95f4-73456ae135ae" providerId="AD" clId="Web-{FD9C292A-81F1-9D81-F5A3-EEA1BD87C993}" dt="2022-05-01T21:03:01.915" v="103" actId="20577"/>
          <ac:spMkLst>
            <pc:docMk/>
            <pc:sldMk cId="1760253705" sldId="270"/>
            <ac:spMk id="3" creationId="{5FE13AEC-2FED-7434-BFEF-8004F0D32C68}"/>
          </ac:spMkLst>
        </pc:spChg>
        <pc:picChg chg="add mod">
          <ac:chgData name="Daniel Spiering" userId="S::daniel.spiering@mscoding.org::4fab9747-65fa-499d-95f4-73456ae135ae" providerId="AD" clId="Web-{FD9C292A-81F1-9D81-F5A3-EEA1BD87C993}" dt="2022-05-01T21:03:45.416" v="110" actId="14100"/>
          <ac:picMkLst>
            <pc:docMk/>
            <pc:sldMk cId="1760253705" sldId="270"/>
            <ac:picMk id="4" creationId="{CAFC6090-C03B-86F8-7D22-6BDB2E7CBA69}"/>
          </ac:picMkLst>
        </pc:picChg>
        <pc:picChg chg="del">
          <ac:chgData name="Daniel Spiering" userId="S::daniel.spiering@mscoding.org::4fab9747-65fa-499d-95f4-73456ae135ae" providerId="AD" clId="Web-{FD9C292A-81F1-9D81-F5A3-EEA1BD87C993}" dt="2022-05-01T21:03:03.337" v="104"/>
          <ac:picMkLst>
            <pc:docMk/>
            <pc:sldMk cId="1760253705" sldId="270"/>
            <ac:picMk id="9" creationId="{FEDD29CB-88F6-294C-9B26-64F6F657C065}"/>
          </ac:picMkLst>
        </pc:picChg>
      </pc:sldChg>
    </pc:docChg>
  </pc:docChgLst>
  <pc:docChgLst>
    <pc:chgData name="Daniel Spiering" userId="S::daniel.spiering@mscoding.org::4fab9747-65fa-499d-95f4-73456ae135ae" providerId="AD" clId="Web-{FEA9F798-CC53-4373-96C0-C9B2464958BB}"/>
    <pc:docChg chg="addSld delSld modSld modMainMaster">
      <pc:chgData name="Daniel Spiering" userId="S::daniel.spiering@mscoding.org::4fab9747-65fa-499d-95f4-73456ae135ae" providerId="AD" clId="Web-{FEA9F798-CC53-4373-96C0-C9B2464958BB}" dt="2022-03-21T17:30:01.988" v="419" actId="1076"/>
      <pc:docMkLst>
        <pc:docMk/>
      </pc:docMkLst>
      <pc:sldChg chg="modSp mod setBg">
        <pc:chgData name="Daniel Spiering" userId="S::daniel.spiering@mscoding.org::4fab9747-65fa-499d-95f4-73456ae135ae" providerId="AD" clId="Web-{FEA9F798-CC53-4373-96C0-C9B2464958BB}" dt="2022-03-21T16:18:31.465" v="160"/>
        <pc:sldMkLst>
          <pc:docMk/>
          <pc:sldMk cId="1487700712" sldId="256"/>
        </pc:sldMkLst>
        <pc:spChg chg="mod">
          <ac:chgData name="Daniel Spiering" userId="S::daniel.spiering@mscoding.org::4fab9747-65fa-499d-95f4-73456ae135ae" providerId="AD" clId="Web-{FEA9F798-CC53-4373-96C0-C9B2464958BB}" dt="2022-03-21T16:07:55.747" v="24" actId="20577"/>
          <ac:spMkLst>
            <pc:docMk/>
            <pc:sldMk cId="1487700712" sldId="256"/>
            <ac:spMk id="2" creationId="{C02C5318-1A1E-49D0-B2E2-A4B0FA9E8A40}"/>
          </ac:spMkLst>
        </pc:spChg>
        <pc:spChg chg="mod">
          <ac:chgData name="Daniel Spiering" userId="S::daniel.spiering@mscoding.org::4fab9747-65fa-499d-95f4-73456ae135ae" providerId="AD" clId="Web-{FEA9F798-CC53-4373-96C0-C9B2464958BB}" dt="2022-03-21T16:07:53.341" v="23" actId="20577"/>
          <ac:spMkLst>
            <pc:docMk/>
            <pc:sldMk cId="1487700712" sldId="256"/>
            <ac:spMk id="3" creationId="{48B6CF59-4E5B-494D-A2F7-97ADD01E6497}"/>
          </ac:spMkLst>
        </pc:spChg>
        <pc:picChg chg="mod">
          <ac:chgData name="Daniel Spiering" userId="S::daniel.spiering@mscoding.org::4fab9747-65fa-499d-95f4-73456ae135ae" providerId="AD" clId="Web-{FEA9F798-CC53-4373-96C0-C9B2464958BB}" dt="2022-03-21T16:16:16.087" v="142" actId="14100"/>
          <ac:picMkLst>
            <pc:docMk/>
            <pc:sldMk cId="1487700712" sldId="256"/>
            <ac:picMk id="7" creationId="{3840F91C-EDD0-4D4E-A4AB-E6C77856C88C}"/>
          </ac:picMkLst>
        </pc:picChg>
      </pc:sldChg>
      <pc:sldChg chg="addSp delSp modSp mod setBg">
        <pc:chgData name="Daniel Spiering" userId="S::daniel.spiering@mscoding.org::4fab9747-65fa-499d-95f4-73456ae135ae" providerId="AD" clId="Web-{FEA9F798-CC53-4373-96C0-C9B2464958BB}" dt="2022-03-21T16:18:59.794" v="167"/>
        <pc:sldMkLst>
          <pc:docMk/>
          <pc:sldMk cId="4209322005" sldId="259"/>
        </pc:sldMkLst>
        <pc:spChg chg="mod">
          <ac:chgData name="Daniel Spiering" userId="S::daniel.spiering@mscoding.org::4fab9747-65fa-499d-95f4-73456ae135ae" providerId="AD" clId="Web-{FEA9F798-CC53-4373-96C0-C9B2464958BB}" dt="2022-03-21T16:14:09.428" v="138" actId="20577"/>
          <ac:spMkLst>
            <pc:docMk/>
            <pc:sldMk cId="4209322005" sldId="259"/>
            <ac:spMk id="2" creationId="{7F2616EE-270D-4F4C-BA1F-2708D387B800}"/>
          </ac:spMkLst>
        </pc:spChg>
        <pc:spChg chg="add del">
          <ac:chgData name="Daniel Spiering" userId="S::daniel.spiering@mscoding.org::4fab9747-65fa-499d-95f4-73456ae135ae" providerId="AD" clId="Web-{FEA9F798-CC53-4373-96C0-C9B2464958BB}" dt="2022-03-21T16:16:59.291" v="148"/>
          <ac:spMkLst>
            <pc:docMk/>
            <pc:sldMk cId="4209322005" sldId="259"/>
            <ac:spMk id="1062" creationId="{52D1125C-C94F-4A11-A458-F246046AE6C8}"/>
          </ac:spMkLst>
        </pc:spChg>
        <pc:graphicFrameChg chg="modGraphic">
          <ac:chgData name="Daniel Spiering" userId="S::daniel.spiering@mscoding.org::4fab9747-65fa-499d-95f4-73456ae135ae" providerId="AD" clId="Web-{FEA9F798-CC53-4373-96C0-C9B2464958BB}" dt="2022-03-21T16:12:44.130" v="130" actId="20577"/>
          <ac:graphicFrameMkLst>
            <pc:docMk/>
            <pc:sldMk cId="4209322005" sldId="259"/>
            <ac:graphicFrameMk id="6" creationId="{BF629521-FFD2-45DA-9D1D-A5F09BD5A2D9}"/>
          </ac:graphicFrameMkLst>
        </pc:graphicFrameChg>
        <pc:picChg chg="del mod">
          <ac:chgData name="Daniel Spiering" userId="S::daniel.spiering@mscoding.org::4fab9747-65fa-499d-95f4-73456ae135ae" providerId="AD" clId="Web-{FEA9F798-CC53-4373-96C0-C9B2464958BB}" dt="2022-03-21T16:16:26.134" v="143"/>
          <ac:picMkLst>
            <pc:docMk/>
            <pc:sldMk cId="4209322005" sldId="259"/>
            <ac:picMk id="8" creationId="{EA70616B-E344-4856-8DF9-707C26236613}"/>
          </ac:picMkLst>
        </pc:picChg>
        <pc:picChg chg="add del mod ord">
          <ac:chgData name="Daniel Spiering" userId="S::daniel.spiering@mscoding.org::4fab9747-65fa-499d-95f4-73456ae135ae" providerId="AD" clId="Web-{FEA9F798-CC53-4373-96C0-C9B2464958BB}" dt="2022-03-21T16:18:59.794" v="167"/>
          <ac:picMkLst>
            <pc:docMk/>
            <pc:sldMk cId="4209322005" sldId="259"/>
            <ac:picMk id="1049" creationId="{5744899B-C32F-4993-90D9-48DFBEDD5E57}"/>
          </ac:picMkLst>
        </pc:picChg>
      </pc:sldChg>
      <pc:sldChg chg="addSp delSp modSp mod">
        <pc:chgData name="Daniel Spiering" userId="S::daniel.spiering@mscoding.org::4fab9747-65fa-499d-95f4-73456ae135ae" providerId="AD" clId="Web-{FEA9F798-CC53-4373-96C0-C9B2464958BB}" dt="2022-03-21T17:19:46.114" v="397" actId="20577"/>
        <pc:sldMkLst>
          <pc:docMk/>
          <pc:sldMk cId="3501347425" sldId="260"/>
        </pc:sldMkLst>
        <pc:spChg chg="mod">
          <ac:chgData name="Daniel Spiering" userId="S::daniel.spiering@mscoding.org::4fab9747-65fa-499d-95f4-73456ae135ae" providerId="AD" clId="Web-{FEA9F798-CC53-4373-96C0-C9B2464958BB}" dt="2022-03-21T17:19:46.114" v="397" actId="20577"/>
          <ac:spMkLst>
            <pc:docMk/>
            <pc:sldMk cId="3501347425" sldId="260"/>
            <ac:spMk id="3" creationId="{A9CB511D-EA45-4336-847C-1252667143B5}"/>
          </ac:spMkLst>
        </pc:spChg>
        <pc:spChg chg="add del">
          <ac:chgData name="Daniel Spiering" userId="S::daniel.spiering@mscoding.org::4fab9747-65fa-499d-95f4-73456ae135ae" providerId="AD" clId="Web-{FEA9F798-CC53-4373-96C0-C9B2464958BB}" dt="2022-03-21T16:21:48.986" v="185"/>
          <ac:spMkLst>
            <pc:docMk/>
            <pc:sldMk cId="3501347425" sldId="260"/>
            <ac:spMk id="4" creationId="{6464EA38-3E89-46F0-9621-B92C151DD014}"/>
          </ac:spMkLst>
        </pc:spChg>
        <pc:spChg chg="add del">
          <ac:chgData name="Daniel Spiering" userId="S::daniel.spiering@mscoding.org::4fab9747-65fa-499d-95f4-73456ae135ae" providerId="AD" clId="Web-{FEA9F798-CC53-4373-96C0-C9B2464958BB}" dt="2022-03-21T16:21:40.142" v="184"/>
          <ac:spMkLst>
            <pc:docMk/>
            <pc:sldMk cId="3501347425" sldId="260"/>
            <ac:spMk id="6" creationId="{88511DED-F465-4928-822D-68B3117B901D}"/>
          </ac:spMkLst>
        </pc:spChg>
      </pc:sldChg>
      <pc:sldChg chg="del mod">
        <pc:chgData name="Daniel Spiering" userId="S::daniel.spiering@mscoding.org::4fab9747-65fa-499d-95f4-73456ae135ae" providerId="AD" clId="Web-{FEA9F798-CC53-4373-96C0-C9B2464958BB}" dt="2022-03-21T16:09:45.688" v="25"/>
        <pc:sldMkLst>
          <pc:docMk/>
          <pc:sldMk cId="1703342593" sldId="261"/>
        </pc:sldMkLst>
      </pc:sldChg>
      <pc:sldChg chg="addSp delSp modSp new mod setBg modClrScheme chgLayout">
        <pc:chgData name="Daniel Spiering" userId="S::daniel.spiering@mscoding.org::4fab9747-65fa-499d-95f4-73456ae135ae" providerId="AD" clId="Web-{FEA9F798-CC53-4373-96C0-C9B2464958BB}" dt="2022-03-21T16:42:55.718" v="242" actId="1076"/>
        <pc:sldMkLst>
          <pc:docMk/>
          <pc:sldMk cId="3584378206" sldId="261"/>
        </pc:sldMkLst>
        <pc:spChg chg="mod ord">
          <ac:chgData name="Daniel Spiering" userId="S::daniel.spiering@mscoding.org::4fab9747-65fa-499d-95f4-73456ae135ae" providerId="AD" clId="Web-{FEA9F798-CC53-4373-96C0-C9B2464958BB}" dt="2022-03-21T16:42:55.718" v="242" actId="1076"/>
          <ac:spMkLst>
            <pc:docMk/>
            <pc:sldMk cId="3584378206" sldId="261"/>
            <ac:spMk id="2" creationId="{491AFEFE-2905-40E3-A255-D90031A63464}"/>
          </ac:spMkLst>
        </pc:spChg>
        <pc:spChg chg="del">
          <ac:chgData name="Daniel Spiering" userId="S::daniel.spiering@mscoding.org::4fab9747-65fa-499d-95f4-73456ae135ae" providerId="AD" clId="Web-{FEA9F798-CC53-4373-96C0-C9B2464958BB}" dt="2022-03-21T16:19:13.513" v="168"/>
          <ac:spMkLst>
            <pc:docMk/>
            <pc:sldMk cId="3584378206" sldId="261"/>
            <ac:spMk id="3" creationId="{09CC0576-96F6-4A81-9484-40500D604100}"/>
          </ac:spMkLst>
        </pc:spChg>
        <pc:spChg chg="add del mod ord">
          <ac:chgData name="Daniel Spiering" userId="S::daniel.spiering@mscoding.org::4fab9747-65fa-499d-95f4-73456ae135ae" providerId="AD" clId="Web-{FEA9F798-CC53-4373-96C0-C9B2464958BB}" dt="2022-03-21T16:27:44.931" v="213"/>
          <ac:spMkLst>
            <pc:docMk/>
            <pc:sldMk cId="3584378206" sldId="261"/>
            <ac:spMk id="6" creationId="{E8C7C687-342A-4D02-A240-DBD3DE6FDC1E}"/>
          </ac:spMkLst>
        </pc:spChg>
        <pc:picChg chg="add del mod ord">
          <ac:chgData name="Daniel Spiering" userId="S::daniel.spiering@mscoding.org::4fab9747-65fa-499d-95f4-73456ae135ae" providerId="AD" clId="Web-{FEA9F798-CC53-4373-96C0-C9B2464958BB}" dt="2022-03-21T16:42:41.593" v="241" actId="1076"/>
          <ac:picMkLst>
            <pc:docMk/>
            <pc:sldMk cId="3584378206" sldId="261"/>
            <ac:picMk id="4" creationId="{8BBEDE73-7ACD-4839-802C-F4BE55A2C613}"/>
          </ac:picMkLst>
        </pc:picChg>
        <pc:picChg chg="add del mod">
          <ac:chgData name="Daniel Spiering" userId="S::daniel.spiering@mscoding.org::4fab9747-65fa-499d-95f4-73456ae135ae" providerId="AD" clId="Web-{FEA9F798-CC53-4373-96C0-C9B2464958BB}" dt="2022-03-21T16:39:35.198" v="224"/>
          <ac:picMkLst>
            <pc:docMk/>
            <pc:sldMk cId="3584378206" sldId="261"/>
            <ac:picMk id="7" creationId="{C7BA14FC-CC0A-4A74-842E-6B7B38603D21}"/>
          </ac:picMkLst>
        </pc:picChg>
        <pc:picChg chg="add mod">
          <ac:chgData name="Daniel Spiering" userId="S::daniel.spiering@mscoding.org::4fab9747-65fa-499d-95f4-73456ae135ae" providerId="AD" clId="Web-{FEA9F798-CC53-4373-96C0-C9B2464958BB}" dt="2022-03-21T16:42:30.124" v="240" actId="14100"/>
          <ac:picMkLst>
            <pc:docMk/>
            <pc:sldMk cId="3584378206" sldId="261"/>
            <ac:picMk id="8" creationId="{5CD61A97-4B18-46F4-AF35-A9619AC4109E}"/>
          </ac:picMkLst>
        </pc:picChg>
        <pc:picChg chg="add mod">
          <ac:chgData name="Daniel Spiering" userId="S::daniel.spiering@mscoding.org::4fab9747-65fa-499d-95f4-73456ae135ae" providerId="AD" clId="Web-{FEA9F798-CC53-4373-96C0-C9B2464958BB}" dt="2022-03-21T16:42:24.202" v="239" actId="14100"/>
          <ac:picMkLst>
            <pc:docMk/>
            <pc:sldMk cId="3584378206" sldId="261"/>
            <ac:picMk id="9" creationId="{26F3B51D-D8F5-46E8-B566-3A74EA1A68A8}"/>
          </ac:picMkLst>
        </pc:picChg>
      </pc:sldChg>
      <pc:sldChg chg="addSp delSp modSp new">
        <pc:chgData name="Daniel Spiering" userId="S::daniel.spiering@mscoding.org::4fab9747-65fa-499d-95f4-73456ae135ae" providerId="AD" clId="Web-{FEA9F798-CC53-4373-96C0-C9B2464958BB}" dt="2022-03-21T17:29:49.347" v="418" actId="1076"/>
        <pc:sldMkLst>
          <pc:docMk/>
          <pc:sldMk cId="458315598" sldId="262"/>
        </pc:sldMkLst>
        <pc:spChg chg="mod">
          <ac:chgData name="Daniel Spiering" userId="S::daniel.spiering@mscoding.org::4fab9747-65fa-499d-95f4-73456ae135ae" providerId="AD" clId="Web-{FEA9F798-CC53-4373-96C0-C9B2464958BB}" dt="2022-03-21T17:29:49.347" v="418" actId="1076"/>
          <ac:spMkLst>
            <pc:docMk/>
            <pc:sldMk cId="458315598" sldId="262"/>
            <ac:spMk id="2" creationId="{5C6CB556-31FE-4B83-A75A-C0565C446053}"/>
          </ac:spMkLst>
        </pc:spChg>
        <pc:spChg chg="del">
          <ac:chgData name="Daniel Spiering" userId="S::daniel.spiering@mscoding.org::4fab9747-65fa-499d-95f4-73456ae135ae" providerId="AD" clId="Web-{FEA9F798-CC53-4373-96C0-C9B2464958BB}" dt="2022-03-21T16:47:43.350" v="269"/>
          <ac:spMkLst>
            <pc:docMk/>
            <pc:sldMk cId="458315598" sldId="262"/>
            <ac:spMk id="3" creationId="{20F27B80-23F4-49EA-A4B4-90BBB1B64EE3}"/>
          </ac:spMkLst>
        </pc:spChg>
        <pc:picChg chg="add ord">
          <ac:chgData name="Daniel Spiering" userId="S::daniel.spiering@mscoding.org::4fab9747-65fa-499d-95f4-73456ae135ae" providerId="AD" clId="Web-{FEA9F798-CC53-4373-96C0-C9B2464958BB}" dt="2022-03-21T16:21:10.031" v="181"/>
          <ac:picMkLst>
            <pc:docMk/>
            <pc:sldMk cId="458315598" sldId="262"/>
            <ac:picMk id="5" creationId="{76821270-0BC8-47A6-8BC9-1E9BC12D2B67}"/>
          </ac:picMkLst>
        </pc:picChg>
        <pc:picChg chg="add mod">
          <ac:chgData name="Daniel Spiering" userId="S::daniel.spiering@mscoding.org::4fab9747-65fa-499d-95f4-73456ae135ae" providerId="AD" clId="Web-{FEA9F798-CC53-4373-96C0-C9B2464958BB}" dt="2022-03-21T17:29:37.737" v="417" actId="14100"/>
          <ac:picMkLst>
            <pc:docMk/>
            <pc:sldMk cId="458315598" sldId="262"/>
            <ac:picMk id="6" creationId="{ECA05816-239D-486D-9776-51E3B9C81611}"/>
          </ac:picMkLst>
        </pc:picChg>
        <pc:picChg chg="add mod">
          <ac:chgData name="Daniel Spiering" userId="S::daniel.spiering@mscoding.org::4fab9747-65fa-499d-95f4-73456ae135ae" providerId="AD" clId="Web-{FEA9F798-CC53-4373-96C0-C9B2464958BB}" dt="2022-03-21T17:29:28.159" v="415" actId="1076"/>
          <ac:picMkLst>
            <pc:docMk/>
            <pc:sldMk cId="458315598" sldId="262"/>
            <ac:picMk id="7" creationId="{E5BD87DE-7D7A-4D9B-8E19-97E8FEC5F94C}"/>
          </ac:picMkLst>
        </pc:picChg>
        <pc:picChg chg="add mod">
          <ac:chgData name="Daniel Spiering" userId="S::daniel.spiering@mscoding.org::4fab9747-65fa-499d-95f4-73456ae135ae" providerId="AD" clId="Web-{FEA9F798-CC53-4373-96C0-C9B2464958BB}" dt="2022-03-21T17:29:31.627" v="416" actId="14100"/>
          <ac:picMkLst>
            <pc:docMk/>
            <pc:sldMk cId="458315598" sldId="262"/>
            <ac:picMk id="8" creationId="{EBC144FF-888B-495C-8684-1692ABEADEAD}"/>
          </ac:picMkLst>
        </pc:picChg>
      </pc:sldChg>
      <pc:sldChg chg="new del mod setBg">
        <pc:chgData name="Daniel Spiering" userId="S::daniel.spiering@mscoding.org::4fab9747-65fa-499d-95f4-73456ae135ae" providerId="AD" clId="Web-{FEA9F798-CC53-4373-96C0-C9B2464958BB}" dt="2022-03-21T16:15:41.883" v="139"/>
        <pc:sldMkLst>
          <pc:docMk/>
          <pc:sldMk cId="3475076585" sldId="262"/>
        </pc:sldMkLst>
      </pc:sldChg>
      <pc:sldChg chg="addSp delSp modSp new">
        <pc:chgData name="Daniel Spiering" userId="S::daniel.spiering@mscoding.org::4fab9747-65fa-499d-95f4-73456ae135ae" providerId="AD" clId="Web-{FEA9F798-CC53-4373-96C0-C9B2464958BB}" dt="2022-03-21T17:26:07.466" v="411" actId="1076"/>
        <pc:sldMkLst>
          <pc:docMk/>
          <pc:sldMk cId="152188190" sldId="263"/>
        </pc:sldMkLst>
        <pc:spChg chg="mod">
          <ac:chgData name="Daniel Spiering" userId="S::daniel.spiering@mscoding.org::4fab9747-65fa-499d-95f4-73456ae135ae" providerId="AD" clId="Web-{FEA9F798-CC53-4373-96C0-C9B2464958BB}" dt="2022-03-21T17:26:07.466" v="411" actId="1076"/>
          <ac:spMkLst>
            <pc:docMk/>
            <pc:sldMk cId="152188190" sldId="263"/>
            <ac:spMk id="2" creationId="{681EC5D3-C7A4-4503-9981-D0C513772DD4}"/>
          </ac:spMkLst>
        </pc:spChg>
        <pc:spChg chg="del">
          <ac:chgData name="Daniel Spiering" userId="S::daniel.spiering@mscoding.org::4fab9747-65fa-499d-95f4-73456ae135ae" providerId="AD" clId="Web-{FEA9F798-CC53-4373-96C0-C9B2464958BB}" dt="2022-03-21T16:44:10.689" v="256"/>
          <ac:spMkLst>
            <pc:docMk/>
            <pc:sldMk cId="152188190" sldId="263"/>
            <ac:spMk id="3" creationId="{924B8BE9-0138-42F9-9C56-2D6CEB372381}"/>
          </ac:spMkLst>
        </pc:spChg>
        <pc:picChg chg="add mod ord">
          <ac:chgData name="Daniel Spiering" userId="S::daniel.spiering@mscoding.org::4fab9747-65fa-499d-95f4-73456ae135ae" providerId="AD" clId="Web-{FEA9F798-CC53-4373-96C0-C9B2464958BB}" dt="2022-03-21T17:08:05.738" v="322" actId="1076"/>
          <ac:picMkLst>
            <pc:docMk/>
            <pc:sldMk cId="152188190" sldId="263"/>
            <ac:picMk id="5" creationId="{26E0A552-22D0-4777-98E0-2F2F235D0FDD}"/>
          </ac:picMkLst>
        </pc:picChg>
        <pc:picChg chg="add mod">
          <ac:chgData name="Daniel Spiering" userId="S::daniel.spiering@mscoding.org::4fab9747-65fa-499d-95f4-73456ae135ae" providerId="AD" clId="Web-{FEA9F798-CC53-4373-96C0-C9B2464958BB}" dt="2022-03-21T17:25:50.638" v="410" actId="1076"/>
          <ac:picMkLst>
            <pc:docMk/>
            <pc:sldMk cId="152188190" sldId="263"/>
            <ac:picMk id="6" creationId="{8C925CA2-31BB-49EC-98D7-E0D94C536683}"/>
          </ac:picMkLst>
        </pc:picChg>
        <pc:picChg chg="add mod ord">
          <ac:chgData name="Daniel Spiering" userId="S::daniel.spiering@mscoding.org::4fab9747-65fa-499d-95f4-73456ae135ae" providerId="AD" clId="Web-{FEA9F798-CC53-4373-96C0-C9B2464958BB}" dt="2022-03-21T17:25:28.809" v="405"/>
          <ac:picMkLst>
            <pc:docMk/>
            <pc:sldMk cId="152188190" sldId="263"/>
            <ac:picMk id="7" creationId="{5936AEB8-5B31-423A-9671-2D3242878661}"/>
          </ac:picMkLst>
        </pc:picChg>
        <pc:picChg chg="add mod">
          <ac:chgData name="Daniel Spiering" userId="S::daniel.spiering@mscoding.org::4fab9747-65fa-499d-95f4-73456ae135ae" providerId="AD" clId="Web-{FEA9F798-CC53-4373-96C0-C9B2464958BB}" dt="2022-03-21T17:25:46.263" v="409" actId="1076"/>
          <ac:picMkLst>
            <pc:docMk/>
            <pc:sldMk cId="152188190" sldId="263"/>
            <ac:picMk id="9" creationId="{0540820F-FCA6-4855-ABEE-4B0A47C1F527}"/>
          </ac:picMkLst>
        </pc:picChg>
      </pc:sldChg>
      <pc:sldChg chg="addSp delSp modSp new">
        <pc:chgData name="Daniel Spiering" userId="S::daniel.spiering@mscoding.org::4fab9747-65fa-499d-95f4-73456ae135ae" providerId="AD" clId="Web-{FEA9F798-CC53-4373-96C0-C9B2464958BB}" dt="2022-03-21T17:13:22.792" v="362" actId="1076"/>
        <pc:sldMkLst>
          <pc:docMk/>
          <pc:sldMk cId="4285500730" sldId="264"/>
        </pc:sldMkLst>
        <pc:spChg chg="mod">
          <ac:chgData name="Daniel Spiering" userId="S::daniel.spiering@mscoding.org::4fab9747-65fa-499d-95f4-73456ae135ae" providerId="AD" clId="Web-{FEA9F798-CC53-4373-96C0-C9B2464958BB}" dt="2022-03-21T17:06:15.454" v="317" actId="20577"/>
          <ac:spMkLst>
            <pc:docMk/>
            <pc:sldMk cId="4285500730" sldId="264"/>
            <ac:spMk id="2" creationId="{97071BC1-5302-4024-B8BA-E7296BAF3E09}"/>
          </ac:spMkLst>
        </pc:spChg>
        <pc:spChg chg="del">
          <ac:chgData name="Daniel Spiering" userId="S::daniel.spiering@mscoding.org::4fab9747-65fa-499d-95f4-73456ae135ae" providerId="AD" clId="Web-{FEA9F798-CC53-4373-96C0-C9B2464958BB}" dt="2022-03-21T17:03:21.106" v="284"/>
          <ac:spMkLst>
            <pc:docMk/>
            <pc:sldMk cId="4285500730" sldId="264"/>
            <ac:spMk id="3" creationId="{ACCFD9D6-F738-4561-9ECD-ABD80F47786B}"/>
          </ac:spMkLst>
        </pc:spChg>
        <pc:picChg chg="add ord">
          <ac:chgData name="Daniel Spiering" userId="S::daniel.spiering@mscoding.org::4fab9747-65fa-499d-95f4-73456ae135ae" providerId="AD" clId="Web-{FEA9F798-CC53-4373-96C0-C9B2464958BB}" dt="2022-03-21T17:01:07.306" v="283"/>
          <ac:picMkLst>
            <pc:docMk/>
            <pc:sldMk cId="4285500730" sldId="264"/>
            <ac:picMk id="5" creationId="{2B79495F-AC09-46ED-8354-F3922D391A0D}"/>
          </ac:picMkLst>
        </pc:picChg>
        <pc:picChg chg="add mod">
          <ac:chgData name="Daniel Spiering" userId="S::daniel.spiering@mscoding.org::4fab9747-65fa-499d-95f4-73456ae135ae" providerId="AD" clId="Web-{FEA9F798-CC53-4373-96C0-C9B2464958BB}" dt="2022-03-21T17:13:22.792" v="362" actId="1076"/>
          <ac:picMkLst>
            <pc:docMk/>
            <pc:sldMk cId="4285500730" sldId="264"/>
            <ac:picMk id="6" creationId="{FBDD0F85-0E00-41F7-97B5-8FF25E7D572B}"/>
          </ac:picMkLst>
        </pc:picChg>
      </pc:sldChg>
      <pc:sldChg chg="addSp delSp modSp new">
        <pc:chgData name="Daniel Spiering" userId="S::daniel.spiering@mscoding.org::4fab9747-65fa-499d-95f4-73456ae135ae" providerId="AD" clId="Web-{FEA9F798-CC53-4373-96C0-C9B2464958BB}" dt="2022-03-21T17:30:01.988" v="419" actId="1076"/>
        <pc:sldMkLst>
          <pc:docMk/>
          <pc:sldMk cId="3048050150" sldId="265"/>
        </pc:sldMkLst>
        <pc:spChg chg="mod">
          <ac:chgData name="Daniel Spiering" userId="S::daniel.spiering@mscoding.org::4fab9747-65fa-499d-95f4-73456ae135ae" providerId="AD" clId="Web-{FEA9F798-CC53-4373-96C0-C9B2464958BB}" dt="2022-03-21T17:22:19.664" v="400" actId="1076"/>
          <ac:spMkLst>
            <pc:docMk/>
            <pc:sldMk cId="3048050150" sldId="265"/>
            <ac:spMk id="2" creationId="{62548208-33EC-464E-A38D-CB23D736C622}"/>
          </ac:spMkLst>
        </pc:spChg>
        <pc:spChg chg="del">
          <ac:chgData name="Daniel Spiering" userId="S::daniel.spiering@mscoding.org::4fab9747-65fa-499d-95f4-73456ae135ae" providerId="AD" clId="Web-{FEA9F798-CC53-4373-96C0-C9B2464958BB}" dt="2022-03-21T17:04:24.061" v="308"/>
          <ac:spMkLst>
            <pc:docMk/>
            <pc:sldMk cId="3048050150" sldId="265"/>
            <ac:spMk id="3" creationId="{8A3561A6-A51B-4D0B-816E-3EAAC06B598E}"/>
          </ac:spMkLst>
        </pc:spChg>
        <pc:picChg chg="add mod ord">
          <ac:chgData name="Daniel Spiering" userId="S::daniel.spiering@mscoding.org::4fab9747-65fa-499d-95f4-73456ae135ae" providerId="AD" clId="Web-{FEA9F798-CC53-4373-96C0-C9B2464958BB}" dt="2022-03-21T17:22:12.320" v="399" actId="1076"/>
          <ac:picMkLst>
            <pc:docMk/>
            <pc:sldMk cId="3048050150" sldId="265"/>
            <ac:picMk id="5" creationId="{A5E24728-4385-4612-9D2F-09F2077478B8}"/>
          </ac:picMkLst>
        </pc:picChg>
        <pc:picChg chg="add mod">
          <ac:chgData name="Daniel Spiering" userId="S::daniel.spiering@mscoding.org::4fab9747-65fa-499d-95f4-73456ae135ae" providerId="AD" clId="Web-{FEA9F798-CC53-4373-96C0-C9B2464958BB}" dt="2022-03-21T17:30:01.988" v="419" actId="1076"/>
          <ac:picMkLst>
            <pc:docMk/>
            <pc:sldMk cId="3048050150" sldId="265"/>
            <ac:picMk id="6" creationId="{AF8CBECC-9BC0-466B-A09D-3C0EF8E67B16}"/>
          </ac:picMkLst>
        </pc:picChg>
      </pc:sldChg>
      <pc:sldChg chg="addSp delSp modSp new">
        <pc:chgData name="Daniel Spiering" userId="S::daniel.spiering@mscoding.org::4fab9747-65fa-499d-95f4-73456ae135ae" providerId="AD" clId="Web-{FEA9F798-CC53-4373-96C0-C9B2464958BB}" dt="2022-03-21T17:17:53.314" v="384" actId="1076"/>
        <pc:sldMkLst>
          <pc:docMk/>
          <pc:sldMk cId="425066052" sldId="266"/>
        </pc:sldMkLst>
        <pc:spChg chg="mod">
          <ac:chgData name="Daniel Spiering" userId="S::daniel.spiering@mscoding.org::4fab9747-65fa-499d-95f4-73456ae135ae" providerId="AD" clId="Web-{FEA9F798-CC53-4373-96C0-C9B2464958BB}" dt="2022-03-21T17:17:39.376" v="380" actId="1076"/>
          <ac:spMkLst>
            <pc:docMk/>
            <pc:sldMk cId="425066052" sldId="266"/>
            <ac:spMk id="2" creationId="{4C529EB2-BA94-4E9A-B58B-CD52266A5CB5}"/>
          </ac:spMkLst>
        </pc:spChg>
        <pc:spChg chg="del">
          <ac:chgData name="Daniel Spiering" userId="S::daniel.spiering@mscoding.org::4fab9747-65fa-499d-95f4-73456ae135ae" providerId="AD" clId="Web-{FEA9F798-CC53-4373-96C0-C9B2464958BB}" dt="2022-03-21T17:16:44.609" v="364"/>
          <ac:spMkLst>
            <pc:docMk/>
            <pc:sldMk cId="425066052" sldId="266"/>
            <ac:spMk id="3" creationId="{0DEAF11A-EF12-42BD-B633-849F1B9AF379}"/>
          </ac:spMkLst>
        </pc:spChg>
        <pc:picChg chg="add mod">
          <ac:chgData name="Daniel Spiering" userId="S::daniel.spiering@mscoding.org::4fab9747-65fa-499d-95f4-73456ae135ae" providerId="AD" clId="Web-{FEA9F798-CC53-4373-96C0-C9B2464958BB}" dt="2022-03-21T17:17:53.314" v="384" actId="1076"/>
          <ac:picMkLst>
            <pc:docMk/>
            <pc:sldMk cId="425066052" sldId="266"/>
            <ac:picMk id="4" creationId="{DA8D37CD-4438-4923-8E66-DA6787416B6E}"/>
          </ac:picMkLst>
        </pc:picChg>
        <pc:picChg chg="add ord">
          <ac:chgData name="Daniel Spiering" userId="S::daniel.spiering@mscoding.org::4fab9747-65fa-499d-95f4-73456ae135ae" providerId="AD" clId="Web-{FEA9F798-CC53-4373-96C0-C9B2464958BB}" dt="2022-03-21T17:17:25.939" v="376"/>
          <ac:picMkLst>
            <pc:docMk/>
            <pc:sldMk cId="425066052" sldId="266"/>
            <ac:picMk id="6" creationId="{B80E681D-1CAD-491D-B1BA-022ABB48EDFB}"/>
          </ac:picMkLst>
        </pc:picChg>
      </pc:sldChg>
      <pc:sldMasterChg chg="mod setBg modSldLayout">
        <pc:chgData name="Daniel Spiering" userId="S::daniel.spiering@mscoding.org::4fab9747-65fa-499d-95f4-73456ae135ae" providerId="AD" clId="Web-{FEA9F798-CC53-4373-96C0-C9B2464958BB}" dt="2022-03-21T16:06:57.746" v="5"/>
        <pc:sldMasterMkLst>
          <pc:docMk/>
          <pc:sldMasterMk cId="82855549" sldId="2147483672"/>
        </pc:sldMasterMkLst>
        <pc:sldLayoutChg chg="mod">
          <pc:chgData name="Daniel Spiering" userId="S::daniel.spiering@mscoding.org::4fab9747-65fa-499d-95f4-73456ae135ae" providerId="AD" clId="Web-{FEA9F798-CC53-4373-96C0-C9B2464958BB}" dt="2022-03-21T16:06:57.746" v="5"/>
          <pc:sldLayoutMkLst>
            <pc:docMk/>
            <pc:sldMasterMk cId="82855549" sldId="2147483672"/>
            <pc:sldLayoutMk cId="2103018600" sldId="2147483673"/>
          </pc:sldLayoutMkLst>
        </pc:sldLayoutChg>
        <pc:sldLayoutChg chg="mod">
          <pc:chgData name="Daniel Spiering" userId="S::daniel.spiering@mscoding.org::4fab9747-65fa-499d-95f4-73456ae135ae" providerId="AD" clId="Web-{FEA9F798-CC53-4373-96C0-C9B2464958BB}" dt="2022-03-21T16:06:57.746" v="5"/>
          <pc:sldLayoutMkLst>
            <pc:docMk/>
            <pc:sldMasterMk cId="82855549" sldId="2147483672"/>
            <pc:sldLayoutMk cId="2739981630" sldId="2147483674"/>
          </pc:sldLayoutMkLst>
        </pc:sldLayoutChg>
        <pc:sldLayoutChg chg="mod">
          <pc:chgData name="Daniel Spiering" userId="S::daniel.spiering@mscoding.org::4fab9747-65fa-499d-95f4-73456ae135ae" providerId="AD" clId="Web-{FEA9F798-CC53-4373-96C0-C9B2464958BB}" dt="2022-03-21T16:06:57.746" v="5"/>
          <pc:sldLayoutMkLst>
            <pc:docMk/>
            <pc:sldMasterMk cId="82855549" sldId="2147483672"/>
            <pc:sldLayoutMk cId="3909290883" sldId="2147483675"/>
          </pc:sldLayoutMkLst>
        </pc:sldLayoutChg>
        <pc:sldLayoutChg chg="mod">
          <pc:chgData name="Daniel Spiering" userId="S::daniel.spiering@mscoding.org::4fab9747-65fa-499d-95f4-73456ae135ae" providerId="AD" clId="Web-{FEA9F798-CC53-4373-96C0-C9B2464958BB}" dt="2022-03-21T16:06:57.746" v="5"/>
          <pc:sldLayoutMkLst>
            <pc:docMk/>
            <pc:sldMasterMk cId="82855549" sldId="2147483672"/>
            <pc:sldLayoutMk cId="3687167401" sldId="2147483676"/>
          </pc:sldLayoutMkLst>
        </pc:sldLayoutChg>
        <pc:sldLayoutChg chg="mod">
          <pc:chgData name="Daniel Spiering" userId="S::daniel.spiering@mscoding.org::4fab9747-65fa-499d-95f4-73456ae135ae" providerId="AD" clId="Web-{FEA9F798-CC53-4373-96C0-C9B2464958BB}" dt="2022-03-21T16:06:57.746" v="5"/>
          <pc:sldLayoutMkLst>
            <pc:docMk/>
            <pc:sldMasterMk cId="82855549" sldId="2147483672"/>
            <pc:sldLayoutMk cId="1428574024" sldId="2147483677"/>
          </pc:sldLayoutMkLst>
        </pc:sldLayoutChg>
        <pc:sldLayoutChg chg="mod">
          <pc:chgData name="Daniel Spiering" userId="S::daniel.spiering@mscoding.org::4fab9747-65fa-499d-95f4-73456ae135ae" providerId="AD" clId="Web-{FEA9F798-CC53-4373-96C0-C9B2464958BB}" dt="2022-03-21T16:06:57.746" v="5"/>
          <pc:sldLayoutMkLst>
            <pc:docMk/>
            <pc:sldMasterMk cId="82855549" sldId="2147483672"/>
            <pc:sldLayoutMk cId="1164318277" sldId="2147483678"/>
          </pc:sldLayoutMkLst>
        </pc:sldLayoutChg>
        <pc:sldLayoutChg chg="mod">
          <pc:chgData name="Daniel Spiering" userId="S::daniel.spiering@mscoding.org::4fab9747-65fa-499d-95f4-73456ae135ae" providerId="AD" clId="Web-{FEA9F798-CC53-4373-96C0-C9B2464958BB}" dt="2022-03-21T16:06:57.746" v="5"/>
          <pc:sldLayoutMkLst>
            <pc:docMk/>
            <pc:sldMasterMk cId="82855549" sldId="2147483672"/>
            <pc:sldLayoutMk cId="3412690406" sldId="2147483679"/>
          </pc:sldLayoutMkLst>
        </pc:sldLayoutChg>
        <pc:sldLayoutChg chg="mod">
          <pc:chgData name="Daniel Spiering" userId="S::daniel.spiering@mscoding.org::4fab9747-65fa-499d-95f4-73456ae135ae" providerId="AD" clId="Web-{FEA9F798-CC53-4373-96C0-C9B2464958BB}" dt="2022-03-21T16:06:57.746" v="5"/>
          <pc:sldLayoutMkLst>
            <pc:docMk/>
            <pc:sldMasterMk cId="82855549" sldId="2147483672"/>
            <pc:sldLayoutMk cId="2923296207" sldId="2147483680"/>
          </pc:sldLayoutMkLst>
        </pc:sldLayoutChg>
        <pc:sldLayoutChg chg="mod">
          <pc:chgData name="Daniel Spiering" userId="S::daniel.spiering@mscoding.org::4fab9747-65fa-499d-95f4-73456ae135ae" providerId="AD" clId="Web-{FEA9F798-CC53-4373-96C0-C9B2464958BB}" dt="2022-03-21T16:06:57.746" v="5"/>
          <pc:sldLayoutMkLst>
            <pc:docMk/>
            <pc:sldMasterMk cId="82855549" sldId="2147483672"/>
            <pc:sldLayoutMk cId="1280803729" sldId="2147483681"/>
          </pc:sldLayoutMkLst>
        </pc:sldLayoutChg>
        <pc:sldLayoutChg chg="mod">
          <pc:chgData name="Daniel Spiering" userId="S::daniel.spiering@mscoding.org::4fab9747-65fa-499d-95f4-73456ae135ae" providerId="AD" clId="Web-{FEA9F798-CC53-4373-96C0-C9B2464958BB}" dt="2022-03-21T16:06:57.746" v="5"/>
          <pc:sldLayoutMkLst>
            <pc:docMk/>
            <pc:sldMasterMk cId="82855549" sldId="2147483672"/>
            <pc:sldLayoutMk cId="3454701141" sldId="2147483682"/>
          </pc:sldLayoutMkLst>
        </pc:sldLayoutChg>
        <pc:sldLayoutChg chg="mod">
          <pc:chgData name="Daniel Spiering" userId="S::daniel.spiering@mscoding.org::4fab9747-65fa-499d-95f4-73456ae135ae" providerId="AD" clId="Web-{FEA9F798-CC53-4373-96C0-C9B2464958BB}" dt="2022-03-21T16:06:57.746" v="5"/>
          <pc:sldLayoutMkLst>
            <pc:docMk/>
            <pc:sldMasterMk cId="82855549" sldId="2147483672"/>
            <pc:sldLayoutMk cId="4291526879" sldId="2147483683"/>
          </pc:sldLayoutMkLst>
        </pc:sldLayoutChg>
      </pc:sldMasterChg>
    </pc:docChg>
  </pc:docChgLst>
  <pc:docChgLst>
    <pc:chgData name="Daniel Spiering" userId="S::daniel.spiering@mscoding.org::4fab9747-65fa-499d-95f4-73456ae135ae" providerId="AD" clId="Web-{DC8C4E90-1C5F-6730-85F8-84923E48E5D9}"/>
    <pc:docChg chg="addSld delSld modSld">
      <pc:chgData name="Daniel Spiering" userId="S::daniel.spiering@mscoding.org::4fab9747-65fa-499d-95f4-73456ae135ae" providerId="AD" clId="Web-{DC8C4E90-1C5F-6730-85F8-84923E48E5D9}" dt="2022-05-03T16:13:17.169" v="162"/>
      <pc:docMkLst>
        <pc:docMk/>
      </pc:docMkLst>
      <pc:sldChg chg="addSp delSp modSp">
        <pc:chgData name="Daniel Spiering" userId="S::daniel.spiering@mscoding.org::4fab9747-65fa-499d-95f4-73456ae135ae" providerId="AD" clId="Web-{DC8C4E90-1C5F-6730-85F8-84923E48E5D9}" dt="2022-05-03T16:12:10.558" v="152"/>
        <pc:sldMkLst>
          <pc:docMk/>
          <pc:sldMk cId="3584378206" sldId="261"/>
        </pc:sldMkLst>
        <pc:spChg chg="mod">
          <ac:chgData name="Daniel Spiering" userId="S::daniel.spiering@mscoding.org::4fab9747-65fa-499d-95f4-73456ae135ae" providerId="AD" clId="Web-{DC8C4E90-1C5F-6730-85F8-84923E48E5D9}" dt="2022-05-03T16:12:10.558" v="152"/>
          <ac:spMkLst>
            <pc:docMk/>
            <pc:sldMk cId="3584378206" sldId="261"/>
            <ac:spMk id="2" creationId="{491AFEFE-2905-40E3-A255-D90031A63464}"/>
          </ac:spMkLst>
        </pc:spChg>
        <pc:picChg chg="add mod">
          <ac:chgData name="Daniel Spiering" userId="S::daniel.spiering@mscoding.org::4fab9747-65fa-499d-95f4-73456ae135ae" providerId="AD" clId="Web-{DC8C4E90-1C5F-6730-85F8-84923E48E5D9}" dt="2022-05-03T15:48:43.881" v="52" actId="14100"/>
          <ac:picMkLst>
            <pc:docMk/>
            <pc:sldMk cId="3584378206" sldId="261"/>
            <ac:picMk id="3" creationId="{11605BDD-29A2-27C9-A8AE-41071D9FDFDC}"/>
          </ac:picMkLst>
        </pc:picChg>
        <pc:picChg chg="add mod">
          <ac:chgData name="Daniel Spiering" userId="S::daniel.spiering@mscoding.org::4fab9747-65fa-499d-95f4-73456ae135ae" providerId="AD" clId="Web-{DC8C4E90-1C5F-6730-85F8-84923E48E5D9}" dt="2022-05-03T15:48:35.381" v="49" actId="14100"/>
          <ac:picMkLst>
            <pc:docMk/>
            <pc:sldMk cId="3584378206" sldId="261"/>
            <ac:picMk id="5" creationId="{C307DEB3-EB93-5DC2-DB81-E3728F3D3376}"/>
          </ac:picMkLst>
        </pc:picChg>
        <pc:picChg chg="del">
          <ac:chgData name="Daniel Spiering" userId="S::daniel.spiering@mscoding.org::4fab9747-65fa-499d-95f4-73456ae135ae" providerId="AD" clId="Web-{DC8C4E90-1C5F-6730-85F8-84923E48E5D9}" dt="2022-05-03T15:43:26.623" v="31"/>
          <ac:picMkLst>
            <pc:docMk/>
            <pc:sldMk cId="3584378206" sldId="261"/>
            <ac:picMk id="8" creationId="{5CD61A97-4B18-46F4-AF35-A9619AC4109E}"/>
          </ac:picMkLst>
        </pc:picChg>
        <pc:picChg chg="del">
          <ac:chgData name="Daniel Spiering" userId="S::daniel.spiering@mscoding.org::4fab9747-65fa-499d-95f4-73456ae135ae" providerId="AD" clId="Web-{DC8C4E90-1C5F-6730-85F8-84923E48E5D9}" dt="2022-05-03T15:44:21.031" v="37"/>
          <ac:picMkLst>
            <pc:docMk/>
            <pc:sldMk cId="3584378206" sldId="261"/>
            <ac:picMk id="9" creationId="{26F3B51D-D8F5-46E8-B566-3A74EA1A68A8}"/>
          </ac:picMkLst>
        </pc:picChg>
      </pc:sldChg>
      <pc:sldChg chg="addSp delSp modSp">
        <pc:chgData name="Daniel Spiering" userId="S::daniel.spiering@mscoding.org::4fab9747-65fa-499d-95f4-73456ae135ae" providerId="AD" clId="Web-{DC8C4E90-1C5F-6730-85F8-84923E48E5D9}" dt="2022-05-03T16:12:07.824" v="151"/>
        <pc:sldMkLst>
          <pc:docMk/>
          <pc:sldMk cId="458315598" sldId="262"/>
        </pc:sldMkLst>
        <pc:spChg chg="add del mod">
          <ac:chgData name="Daniel Spiering" userId="S::daniel.spiering@mscoding.org::4fab9747-65fa-499d-95f4-73456ae135ae" providerId="AD" clId="Web-{DC8C4E90-1C5F-6730-85F8-84923E48E5D9}" dt="2022-05-03T16:12:07.824" v="151"/>
          <ac:spMkLst>
            <pc:docMk/>
            <pc:sldMk cId="458315598" sldId="262"/>
            <ac:spMk id="2" creationId="{5C6CB556-31FE-4B83-A75A-C0565C446053}"/>
          </ac:spMkLst>
        </pc:spChg>
        <pc:spChg chg="add del mod">
          <ac:chgData name="Daniel Spiering" userId="S::daniel.spiering@mscoding.org::4fab9747-65fa-499d-95f4-73456ae135ae" providerId="AD" clId="Web-{DC8C4E90-1C5F-6730-85F8-84923E48E5D9}" dt="2022-05-03T16:12:07.824" v="151"/>
          <ac:spMkLst>
            <pc:docMk/>
            <pc:sldMk cId="458315598" sldId="262"/>
            <ac:spMk id="8" creationId="{A06B0230-65E6-7100-34EB-16EB6EB43AFA}"/>
          </ac:spMkLst>
        </pc:spChg>
        <pc:picChg chg="mod">
          <ac:chgData name="Daniel Spiering" userId="S::daniel.spiering@mscoding.org::4fab9747-65fa-499d-95f4-73456ae135ae" providerId="AD" clId="Web-{DC8C4E90-1C5F-6730-85F8-84923E48E5D9}" dt="2022-05-03T16:04:48.875" v="97"/>
          <ac:picMkLst>
            <pc:docMk/>
            <pc:sldMk cId="458315598" sldId="262"/>
            <ac:picMk id="3" creationId="{FEB84B6E-D306-D49B-498A-E21B10E447B7}"/>
          </ac:picMkLst>
        </pc:picChg>
        <pc:picChg chg="mod">
          <ac:chgData name="Daniel Spiering" userId="S::daniel.spiering@mscoding.org::4fab9747-65fa-499d-95f4-73456ae135ae" providerId="AD" clId="Web-{DC8C4E90-1C5F-6730-85F8-84923E48E5D9}" dt="2022-05-03T16:04:50.328" v="98"/>
          <ac:picMkLst>
            <pc:docMk/>
            <pc:sldMk cId="458315598" sldId="262"/>
            <ac:picMk id="4" creationId="{2C1CD232-F7F3-73E1-C1DC-C7DC3A6F977E}"/>
          </ac:picMkLst>
        </pc:picChg>
        <pc:picChg chg="mod">
          <ac:chgData name="Daniel Spiering" userId="S::daniel.spiering@mscoding.org::4fab9747-65fa-499d-95f4-73456ae135ae" providerId="AD" clId="Web-{DC8C4E90-1C5F-6730-85F8-84923E48E5D9}" dt="2022-05-03T16:04:51.781" v="99"/>
          <ac:picMkLst>
            <pc:docMk/>
            <pc:sldMk cId="458315598" sldId="262"/>
            <ac:picMk id="7" creationId="{E5BD87DE-7D7A-4D9B-8E19-97E8FEC5F94C}"/>
          </ac:picMkLst>
        </pc:picChg>
      </pc:sldChg>
      <pc:sldChg chg="delSp del">
        <pc:chgData name="Daniel Spiering" userId="S::daniel.spiering@mscoding.org::4fab9747-65fa-499d-95f4-73456ae135ae" providerId="AD" clId="Web-{DC8C4E90-1C5F-6730-85F8-84923E48E5D9}" dt="2022-05-03T15:49:41.039" v="55"/>
        <pc:sldMkLst>
          <pc:docMk/>
          <pc:sldMk cId="152188190" sldId="263"/>
        </pc:sldMkLst>
        <pc:picChg chg="del">
          <ac:chgData name="Daniel Spiering" userId="S::daniel.spiering@mscoding.org::4fab9747-65fa-499d-95f4-73456ae135ae" providerId="AD" clId="Web-{DC8C4E90-1C5F-6730-85F8-84923E48E5D9}" dt="2022-05-03T15:49:27.945" v="54"/>
          <ac:picMkLst>
            <pc:docMk/>
            <pc:sldMk cId="152188190" sldId="263"/>
            <ac:picMk id="3" creationId="{8D4FC780-FBDD-E75D-5313-1E8B7B569D83}"/>
          </ac:picMkLst>
        </pc:picChg>
      </pc:sldChg>
      <pc:sldChg chg="addSp delSp modSp">
        <pc:chgData name="Daniel Spiering" userId="S::daniel.spiering@mscoding.org::4fab9747-65fa-499d-95f4-73456ae135ae" providerId="AD" clId="Web-{DC8C4E90-1C5F-6730-85F8-84923E48E5D9}" dt="2022-05-03T16:11:02.150" v="142"/>
        <pc:sldMkLst>
          <pc:docMk/>
          <pc:sldMk cId="4285500730" sldId="264"/>
        </pc:sldMkLst>
        <pc:spChg chg="mod">
          <ac:chgData name="Daniel Spiering" userId="S::daniel.spiering@mscoding.org::4fab9747-65fa-499d-95f4-73456ae135ae" providerId="AD" clId="Web-{DC8C4E90-1C5F-6730-85F8-84923E48E5D9}" dt="2022-05-03T16:11:02.150" v="142"/>
          <ac:spMkLst>
            <pc:docMk/>
            <pc:sldMk cId="4285500730" sldId="264"/>
            <ac:spMk id="2" creationId="{97071BC1-5302-4024-B8BA-E7296BAF3E09}"/>
          </ac:spMkLst>
        </pc:spChg>
        <pc:picChg chg="add mod">
          <ac:chgData name="Daniel Spiering" userId="S::daniel.spiering@mscoding.org::4fab9747-65fa-499d-95f4-73456ae135ae" providerId="AD" clId="Web-{DC8C4E90-1C5F-6730-85F8-84923E48E5D9}" dt="2022-05-03T16:10:56.744" v="140"/>
          <ac:picMkLst>
            <pc:docMk/>
            <pc:sldMk cId="4285500730" sldId="264"/>
            <ac:picMk id="3" creationId="{87B6A728-6010-FF23-CC1D-799A53F642F7}"/>
          </ac:picMkLst>
        </pc:picChg>
        <pc:picChg chg="del mod">
          <ac:chgData name="Daniel Spiering" userId="S::daniel.spiering@mscoding.org::4fab9747-65fa-499d-95f4-73456ae135ae" providerId="AD" clId="Web-{DC8C4E90-1C5F-6730-85F8-84923E48E5D9}" dt="2022-05-03T16:01:32.682" v="83"/>
          <ac:picMkLst>
            <pc:docMk/>
            <pc:sldMk cId="4285500730" sldId="264"/>
            <ac:picMk id="4" creationId="{2421A98A-C01C-7CB9-209F-81BA375CAC67}"/>
          </ac:picMkLst>
        </pc:picChg>
        <pc:picChg chg="mod">
          <ac:chgData name="Daniel Spiering" userId="S::daniel.spiering@mscoding.org::4fab9747-65fa-499d-95f4-73456ae135ae" providerId="AD" clId="Web-{DC8C4E90-1C5F-6730-85F8-84923E48E5D9}" dt="2022-05-03T15:59:58.102" v="62" actId="1076"/>
          <ac:picMkLst>
            <pc:docMk/>
            <pc:sldMk cId="4285500730" sldId="264"/>
            <ac:picMk id="5" creationId="{2B79495F-AC09-46ED-8354-F3922D391A0D}"/>
          </ac:picMkLst>
        </pc:picChg>
        <pc:picChg chg="add mod">
          <ac:chgData name="Daniel Spiering" userId="S::daniel.spiering@mscoding.org::4fab9747-65fa-499d-95f4-73456ae135ae" providerId="AD" clId="Web-{DC8C4E90-1C5F-6730-85F8-84923E48E5D9}" dt="2022-05-03T16:10:59.572" v="141"/>
          <ac:picMkLst>
            <pc:docMk/>
            <pc:sldMk cId="4285500730" sldId="264"/>
            <ac:picMk id="6" creationId="{8C0DFDB8-A0BB-A622-E744-FC66C2FD1D44}"/>
          </ac:picMkLst>
        </pc:picChg>
      </pc:sldChg>
      <pc:sldChg chg="modSp">
        <pc:chgData name="Daniel Spiering" userId="S::daniel.spiering@mscoding.org::4fab9747-65fa-499d-95f4-73456ae135ae" providerId="AD" clId="Web-{DC8C4E90-1C5F-6730-85F8-84923E48E5D9}" dt="2022-05-03T16:04:43.468" v="96"/>
        <pc:sldMkLst>
          <pc:docMk/>
          <pc:sldMk cId="3048050150" sldId="265"/>
        </pc:sldMkLst>
        <pc:picChg chg="mod">
          <ac:chgData name="Daniel Spiering" userId="S::daniel.spiering@mscoding.org::4fab9747-65fa-499d-95f4-73456ae135ae" providerId="AD" clId="Web-{DC8C4E90-1C5F-6730-85F8-84923E48E5D9}" dt="2022-05-03T16:04:43.468" v="96"/>
          <ac:picMkLst>
            <pc:docMk/>
            <pc:sldMk cId="3048050150" sldId="265"/>
            <ac:picMk id="3" creationId="{C9C2DF3E-8732-D640-B980-8F1354EB3720}"/>
          </ac:picMkLst>
        </pc:picChg>
      </pc:sldChg>
      <pc:sldChg chg="addSp delSp modSp">
        <pc:chgData name="Daniel Spiering" userId="S::daniel.spiering@mscoding.org::4fab9747-65fa-499d-95f4-73456ae135ae" providerId="AD" clId="Web-{DC8C4E90-1C5F-6730-85F8-84923E48E5D9}" dt="2022-05-03T16:04:37.687" v="95"/>
        <pc:sldMkLst>
          <pc:docMk/>
          <pc:sldMk cId="425066052" sldId="266"/>
        </pc:sldMkLst>
        <pc:picChg chg="add mod">
          <ac:chgData name="Daniel Spiering" userId="S::daniel.spiering@mscoding.org::4fab9747-65fa-499d-95f4-73456ae135ae" providerId="AD" clId="Web-{DC8C4E90-1C5F-6730-85F8-84923E48E5D9}" dt="2022-05-03T16:04:37.687" v="95"/>
          <ac:picMkLst>
            <pc:docMk/>
            <pc:sldMk cId="425066052" sldId="266"/>
            <ac:picMk id="3" creationId="{700DFB3A-BB37-A8DD-6C10-CBCAE74D0DD7}"/>
          </ac:picMkLst>
        </pc:picChg>
        <pc:picChg chg="del">
          <ac:chgData name="Daniel Spiering" userId="S::daniel.spiering@mscoding.org::4fab9747-65fa-499d-95f4-73456ae135ae" providerId="AD" clId="Web-{DC8C4E90-1C5F-6730-85F8-84923E48E5D9}" dt="2022-05-03T16:03:46.029" v="88"/>
          <ac:picMkLst>
            <pc:docMk/>
            <pc:sldMk cId="425066052" sldId="266"/>
            <ac:picMk id="4" creationId="{F99FD2A9-BDF0-AFEE-E8B9-F2592A1B36EF}"/>
          </ac:picMkLst>
        </pc:picChg>
      </pc:sldChg>
      <pc:sldChg chg="delSp modSp">
        <pc:chgData name="Daniel Spiering" userId="S::daniel.spiering@mscoding.org::4fab9747-65fa-499d-95f4-73456ae135ae" providerId="AD" clId="Web-{DC8C4E90-1C5F-6730-85F8-84923E48E5D9}" dt="2022-05-03T16:13:17.169" v="162"/>
        <pc:sldMkLst>
          <pc:docMk/>
          <pc:sldMk cId="3619377617" sldId="267"/>
        </pc:sldMkLst>
        <pc:spChg chg="mod">
          <ac:chgData name="Daniel Spiering" userId="S::daniel.spiering@mscoding.org::4fab9747-65fa-499d-95f4-73456ae135ae" providerId="AD" clId="Web-{DC8C4E90-1C5F-6730-85F8-84923E48E5D9}" dt="2022-05-03T16:10:33.227" v="135"/>
          <ac:spMkLst>
            <pc:docMk/>
            <pc:sldMk cId="3619377617" sldId="267"/>
            <ac:spMk id="2" creationId="{5469619B-6D44-B008-9F87-3C416A699646}"/>
          </ac:spMkLst>
        </pc:spChg>
        <pc:spChg chg="mod">
          <ac:chgData name="Daniel Spiering" userId="S::daniel.spiering@mscoding.org::4fab9747-65fa-499d-95f4-73456ae135ae" providerId="AD" clId="Web-{DC8C4E90-1C5F-6730-85F8-84923E48E5D9}" dt="2022-05-03T16:13:17.169" v="162"/>
          <ac:spMkLst>
            <pc:docMk/>
            <pc:sldMk cId="3619377617" sldId="267"/>
            <ac:spMk id="6" creationId="{5125BFDC-E749-BBD3-A7D4-537B8BE6FCD0}"/>
          </ac:spMkLst>
        </pc:spChg>
        <pc:spChg chg="del">
          <ac:chgData name="Daniel Spiering" userId="S::daniel.spiering@mscoding.org::4fab9747-65fa-499d-95f4-73456ae135ae" providerId="AD" clId="Web-{DC8C4E90-1C5F-6730-85F8-84923E48E5D9}" dt="2022-05-03T15:36:22.581" v="21"/>
          <ac:spMkLst>
            <pc:docMk/>
            <pc:sldMk cId="3619377617" sldId="267"/>
            <ac:spMk id="9" creationId="{AF001522-58B6-5312-2108-743DDA1ECE9A}"/>
          </ac:spMkLst>
        </pc:spChg>
        <pc:spChg chg="del mod">
          <ac:chgData name="Daniel Spiering" userId="S::daniel.spiering@mscoding.org::4fab9747-65fa-499d-95f4-73456ae135ae" providerId="AD" clId="Web-{DC8C4E90-1C5F-6730-85F8-84923E48E5D9}" dt="2022-05-03T15:36:21.221" v="20"/>
          <ac:spMkLst>
            <pc:docMk/>
            <pc:sldMk cId="3619377617" sldId="267"/>
            <ac:spMk id="10" creationId="{64BB4847-AE19-C5CA-38FD-6944EC8D760B}"/>
          </ac:spMkLst>
        </pc:spChg>
        <pc:picChg chg="del">
          <ac:chgData name="Daniel Spiering" userId="S::daniel.spiering@mscoding.org::4fab9747-65fa-499d-95f4-73456ae135ae" providerId="AD" clId="Web-{DC8C4E90-1C5F-6730-85F8-84923E48E5D9}" dt="2022-05-03T15:36:24.362" v="23"/>
          <ac:picMkLst>
            <pc:docMk/>
            <pc:sldMk cId="3619377617" sldId="267"/>
            <ac:picMk id="7" creationId="{EA6D72FD-9093-197B-83F0-4495BE05917D}"/>
          </ac:picMkLst>
        </pc:picChg>
        <pc:picChg chg="del">
          <ac:chgData name="Daniel Spiering" userId="S::daniel.spiering@mscoding.org::4fab9747-65fa-499d-95f4-73456ae135ae" providerId="AD" clId="Web-{DC8C4E90-1C5F-6730-85F8-84923E48E5D9}" dt="2022-05-03T15:36:23.440" v="22"/>
          <ac:picMkLst>
            <pc:docMk/>
            <pc:sldMk cId="3619377617" sldId="267"/>
            <ac:picMk id="8" creationId="{0F0656AB-DDB8-8C76-517E-E2045194CF16}"/>
          </ac:picMkLst>
        </pc:picChg>
      </pc:sldChg>
      <pc:sldChg chg="modSp">
        <pc:chgData name="Daniel Spiering" userId="S::daniel.spiering@mscoding.org::4fab9747-65fa-499d-95f4-73456ae135ae" providerId="AD" clId="Web-{DC8C4E90-1C5F-6730-85F8-84923E48E5D9}" dt="2022-05-03T16:10:54.197" v="139"/>
        <pc:sldMkLst>
          <pc:docMk/>
          <pc:sldMk cId="1760253705" sldId="270"/>
        </pc:sldMkLst>
        <pc:spChg chg="mod">
          <ac:chgData name="Daniel Spiering" userId="S::daniel.spiering@mscoding.org::4fab9747-65fa-499d-95f4-73456ae135ae" providerId="AD" clId="Web-{DC8C4E90-1C5F-6730-85F8-84923E48E5D9}" dt="2022-05-03T16:10:49.447" v="138"/>
          <ac:spMkLst>
            <pc:docMk/>
            <pc:sldMk cId="1760253705" sldId="270"/>
            <ac:spMk id="2" creationId="{5FABB1C8-C9EA-98BE-C803-5C8F025734A3}"/>
          </ac:spMkLst>
        </pc:spChg>
        <pc:spChg chg="mod">
          <ac:chgData name="Daniel Spiering" userId="S::daniel.spiering@mscoding.org::4fab9747-65fa-499d-95f4-73456ae135ae" providerId="AD" clId="Web-{DC8C4E90-1C5F-6730-85F8-84923E48E5D9}" dt="2022-05-03T16:10:46.650" v="137"/>
          <ac:spMkLst>
            <pc:docMk/>
            <pc:sldMk cId="1760253705" sldId="270"/>
            <ac:spMk id="3" creationId="{5FE13AEC-2FED-7434-BFEF-8004F0D32C68}"/>
          </ac:spMkLst>
        </pc:spChg>
        <pc:spChg chg="mod">
          <ac:chgData name="Daniel Spiering" userId="S::daniel.spiering@mscoding.org::4fab9747-65fa-499d-95f4-73456ae135ae" providerId="AD" clId="Web-{DC8C4E90-1C5F-6730-85F8-84923E48E5D9}" dt="2022-05-03T16:10:54.197" v="139"/>
          <ac:spMkLst>
            <pc:docMk/>
            <pc:sldMk cId="1760253705" sldId="270"/>
            <ac:spMk id="10" creationId="{E36B070D-AD56-68D4-DA83-E2392BA39CC4}"/>
          </ac:spMkLst>
        </pc:spChg>
        <pc:picChg chg="mod">
          <ac:chgData name="Daniel Spiering" userId="S::daniel.spiering@mscoding.org::4fab9747-65fa-499d-95f4-73456ae135ae" providerId="AD" clId="Web-{DC8C4E90-1C5F-6730-85F8-84923E48E5D9}" dt="2022-05-03T16:02:50.356" v="87" actId="1076"/>
          <ac:picMkLst>
            <pc:docMk/>
            <pc:sldMk cId="1760253705" sldId="270"/>
            <ac:picMk id="4" creationId="{CAFC6090-C03B-86F8-7D22-6BDB2E7CBA69}"/>
          </ac:picMkLst>
        </pc:picChg>
      </pc:sldChg>
      <pc:sldChg chg="delSp modSp add replId">
        <pc:chgData name="Daniel Spiering" userId="S::daniel.spiering@mscoding.org::4fab9747-65fa-499d-95f4-73456ae135ae" providerId="AD" clId="Web-{DC8C4E90-1C5F-6730-85F8-84923E48E5D9}" dt="2022-05-03T16:12:58.965" v="159"/>
        <pc:sldMkLst>
          <pc:docMk/>
          <pc:sldMk cId="1529088519" sldId="271"/>
        </pc:sldMkLst>
        <pc:spChg chg="mod">
          <ac:chgData name="Daniel Spiering" userId="S::daniel.spiering@mscoding.org::4fab9747-65fa-499d-95f4-73456ae135ae" providerId="AD" clId="Web-{DC8C4E90-1C5F-6730-85F8-84923E48E5D9}" dt="2022-05-03T16:12:58.965" v="159"/>
          <ac:spMkLst>
            <pc:docMk/>
            <pc:sldMk cId="1529088519" sldId="271"/>
            <ac:spMk id="2" creationId="{5469619B-6D44-B008-9F87-3C416A699646}"/>
          </ac:spMkLst>
        </pc:spChg>
        <pc:spChg chg="del mod">
          <ac:chgData name="Daniel Spiering" userId="S::daniel.spiering@mscoding.org::4fab9747-65fa-499d-95f4-73456ae135ae" providerId="AD" clId="Web-{DC8C4E90-1C5F-6730-85F8-84923E48E5D9}" dt="2022-05-03T15:34:25.906" v="2"/>
          <ac:spMkLst>
            <pc:docMk/>
            <pc:sldMk cId="1529088519" sldId="271"/>
            <ac:spMk id="6" creationId="{5125BFDC-E749-BBD3-A7D4-537B8BE6FCD0}"/>
          </ac:spMkLst>
        </pc:spChg>
        <pc:spChg chg="mod">
          <ac:chgData name="Daniel Spiering" userId="S::daniel.spiering@mscoding.org::4fab9747-65fa-499d-95f4-73456ae135ae" providerId="AD" clId="Web-{DC8C4E90-1C5F-6730-85F8-84923E48E5D9}" dt="2022-05-03T16:12:25.527" v="153"/>
          <ac:spMkLst>
            <pc:docMk/>
            <pc:sldMk cId="1529088519" sldId="271"/>
            <ac:spMk id="9" creationId="{AF001522-58B6-5312-2108-743DDA1ECE9A}"/>
          </ac:spMkLst>
        </pc:spChg>
        <pc:spChg chg="mod">
          <ac:chgData name="Daniel Spiering" userId="S::daniel.spiering@mscoding.org::4fab9747-65fa-499d-95f4-73456ae135ae" providerId="AD" clId="Web-{DC8C4E90-1C5F-6730-85F8-84923E48E5D9}" dt="2022-05-03T16:12:56.325" v="158"/>
          <ac:spMkLst>
            <pc:docMk/>
            <pc:sldMk cId="1529088519" sldId="271"/>
            <ac:spMk id="10" creationId="{64BB4847-AE19-C5CA-38FD-6944EC8D760B}"/>
          </ac:spMkLst>
        </pc:spChg>
        <pc:picChg chg="mod">
          <ac:chgData name="Daniel Spiering" userId="S::daniel.spiering@mscoding.org::4fab9747-65fa-499d-95f4-73456ae135ae" providerId="AD" clId="Web-{DC8C4E90-1C5F-6730-85F8-84923E48E5D9}" dt="2022-05-03T15:35:21.798" v="14" actId="1076"/>
          <ac:picMkLst>
            <pc:docMk/>
            <pc:sldMk cId="1529088519" sldId="271"/>
            <ac:picMk id="7" creationId="{EA6D72FD-9093-197B-83F0-4495BE05917D}"/>
          </ac:picMkLst>
        </pc:picChg>
        <pc:picChg chg="mod">
          <ac:chgData name="Daniel Spiering" userId="S::daniel.spiering@mscoding.org::4fab9747-65fa-499d-95f4-73456ae135ae" providerId="AD" clId="Web-{DC8C4E90-1C5F-6730-85F8-84923E48E5D9}" dt="2022-05-03T15:35:36.642" v="16" actId="1076"/>
          <ac:picMkLst>
            <pc:docMk/>
            <pc:sldMk cId="1529088519" sldId="271"/>
            <ac:picMk id="8" creationId="{0F0656AB-DDB8-8C76-517E-E2045194CF16}"/>
          </ac:picMkLst>
        </pc:picChg>
      </pc:sldChg>
    </pc:docChg>
  </pc:docChgLst>
  <pc:docChgLst>
    <pc:chgData name="Daniel Spiering" userId="S::daniel.spiering@mscoding.org::4fab9747-65fa-499d-95f4-73456ae135ae" providerId="AD" clId="Web-{69416AB0-0C12-EA71-6CB3-A6F437A7D94C}"/>
    <pc:docChg chg="modSld">
      <pc:chgData name="Daniel Spiering" userId="S::daniel.spiering@mscoding.org::4fab9747-65fa-499d-95f4-73456ae135ae" providerId="AD" clId="Web-{69416AB0-0C12-EA71-6CB3-A6F437A7D94C}" dt="2022-03-30T16:48:03.616" v="34" actId="20577"/>
      <pc:docMkLst>
        <pc:docMk/>
      </pc:docMkLst>
      <pc:sldChg chg="addSp delSp modSp">
        <pc:chgData name="Daniel Spiering" userId="S::daniel.spiering@mscoding.org::4fab9747-65fa-499d-95f4-73456ae135ae" providerId="AD" clId="Web-{69416AB0-0C12-EA71-6CB3-A6F437A7D94C}" dt="2022-03-30T16:40:34.540" v="5" actId="1076"/>
        <pc:sldMkLst>
          <pc:docMk/>
          <pc:sldMk cId="4285500730" sldId="264"/>
        </pc:sldMkLst>
        <pc:picChg chg="add mod">
          <ac:chgData name="Daniel Spiering" userId="S::daniel.spiering@mscoding.org::4fab9747-65fa-499d-95f4-73456ae135ae" providerId="AD" clId="Web-{69416AB0-0C12-EA71-6CB3-A6F437A7D94C}" dt="2022-03-30T16:40:34.540" v="5" actId="1076"/>
          <ac:picMkLst>
            <pc:docMk/>
            <pc:sldMk cId="4285500730" sldId="264"/>
            <ac:picMk id="3" creationId="{D8020F1C-95DE-4E2E-AE59-29EFBF171E32}"/>
          </ac:picMkLst>
        </pc:picChg>
        <pc:picChg chg="del">
          <ac:chgData name="Daniel Spiering" userId="S::daniel.spiering@mscoding.org::4fab9747-65fa-499d-95f4-73456ae135ae" providerId="AD" clId="Web-{69416AB0-0C12-EA71-6CB3-A6F437A7D94C}" dt="2022-03-30T16:40:05.398" v="1"/>
          <ac:picMkLst>
            <pc:docMk/>
            <pc:sldMk cId="4285500730" sldId="264"/>
            <ac:picMk id="4" creationId="{E5837250-AC91-4661-FC2D-133757230578}"/>
          </ac:picMkLst>
        </pc:picChg>
      </pc:sldChg>
      <pc:sldChg chg="modSp">
        <pc:chgData name="Daniel Spiering" userId="S::daniel.spiering@mscoding.org::4fab9747-65fa-499d-95f4-73456ae135ae" providerId="AD" clId="Web-{69416AB0-0C12-EA71-6CB3-A6F437A7D94C}" dt="2022-03-30T16:40:45.010" v="7" actId="1076"/>
        <pc:sldMkLst>
          <pc:docMk/>
          <pc:sldMk cId="3048050150" sldId="265"/>
        </pc:sldMkLst>
        <pc:picChg chg="mod">
          <ac:chgData name="Daniel Spiering" userId="S::daniel.spiering@mscoding.org::4fab9747-65fa-499d-95f4-73456ae135ae" providerId="AD" clId="Web-{69416AB0-0C12-EA71-6CB3-A6F437A7D94C}" dt="2022-03-30T16:40:45.010" v="7" actId="1076"/>
          <ac:picMkLst>
            <pc:docMk/>
            <pc:sldMk cId="3048050150" sldId="265"/>
            <ac:picMk id="3" creationId="{C9C2DF3E-8732-D640-B980-8F1354EB3720}"/>
          </ac:picMkLst>
        </pc:picChg>
      </pc:sldChg>
      <pc:sldChg chg="modSp">
        <pc:chgData name="Daniel Spiering" userId="S::daniel.spiering@mscoding.org::4fab9747-65fa-499d-95f4-73456ae135ae" providerId="AD" clId="Web-{69416AB0-0C12-EA71-6CB3-A6F437A7D94C}" dt="2022-03-30T16:40:51.901" v="9" actId="1076"/>
        <pc:sldMkLst>
          <pc:docMk/>
          <pc:sldMk cId="425066052" sldId="266"/>
        </pc:sldMkLst>
        <pc:picChg chg="mod">
          <ac:chgData name="Daniel Spiering" userId="S::daniel.spiering@mscoding.org::4fab9747-65fa-499d-95f4-73456ae135ae" providerId="AD" clId="Web-{69416AB0-0C12-EA71-6CB3-A6F437A7D94C}" dt="2022-03-30T16:40:51.901" v="9" actId="1076"/>
          <ac:picMkLst>
            <pc:docMk/>
            <pc:sldMk cId="425066052" sldId="266"/>
            <ac:picMk id="3" creationId="{CF52CACE-E979-04C0-42D6-27D8A04E5986}"/>
          </ac:picMkLst>
        </pc:picChg>
      </pc:sldChg>
      <pc:sldChg chg="modSp">
        <pc:chgData name="Daniel Spiering" userId="S::daniel.spiering@mscoding.org::4fab9747-65fa-499d-95f4-73456ae135ae" providerId="AD" clId="Web-{69416AB0-0C12-EA71-6CB3-A6F437A7D94C}" dt="2022-03-30T16:48:03.616" v="34" actId="20577"/>
        <pc:sldMkLst>
          <pc:docMk/>
          <pc:sldMk cId="3706282280" sldId="268"/>
        </pc:sldMkLst>
        <pc:spChg chg="mod">
          <ac:chgData name="Daniel Spiering" userId="S::daniel.spiering@mscoding.org::4fab9747-65fa-499d-95f4-73456ae135ae" providerId="AD" clId="Web-{69416AB0-0C12-EA71-6CB3-A6F437A7D94C}" dt="2022-03-30T16:48:03.616" v="34" actId="20577"/>
          <ac:spMkLst>
            <pc:docMk/>
            <pc:sldMk cId="3706282280" sldId="268"/>
            <ac:spMk id="3" creationId="{E72A4213-0A85-C7A9-E2C2-27D8DF596299}"/>
          </ac:spMkLst>
        </pc:spChg>
      </pc:sldChg>
    </pc:docChg>
  </pc:docChgLst>
  <pc:docChgLst>
    <pc:chgData name="Daniel Spiering" userId="S::daniel.spiering@mscoding.org::4fab9747-65fa-499d-95f4-73456ae135ae" providerId="AD" clId="Web-{5841D39B-E662-6853-CD6C-A2ABBBADFBD6}"/>
    <pc:docChg chg="addSld modSld">
      <pc:chgData name="Daniel Spiering" userId="S::daniel.spiering@mscoding.org::4fab9747-65fa-499d-95f4-73456ae135ae" providerId="AD" clId="Web-{5841D39B-E662-6853-CD6C-A2ABBBADFBD6}" dt="2022-03-23T05:14:59.619" v="118" actId="1076"/>
      <pc:docMkLst>
        <pc:docMk/>
      </pc:docMkLst>
      <pc:sldChg chg="modSp">
        <pc:chgData name="Daniel Spiering" userId="S::daniel.spiering@mscoding.org::4fab9747-65fa-499d-95f4-73456ae135ae" providerId="AD" clId="Web-{5841D39B-E662-6853-CD6C-A2ABBBADFBD6}" dt="2022-03-23T04:35:57.092" v="3" actId="20577"/>
        <pc:sldMkLst>
          <pc:docMk/>
          <pc:sldMk cId="1487700712" sldId="256"/>
        </pc:sldMkLst>
        <pc:spChg chg="mod">
          <ac:chgData name="Daniel Spiering" userId="S::daniel.spiering@mscoding.org::4fab9747-65fa-499d-95f4-73456ae135ae" providerId="AD" clId="Web-{5841D39B-E662-6853-CD6C-A2ABBBADFBD6}" dt="2022-03-23T04:35:57.092" v="3" actId="20577"/>
          <ac:spMkLst>
            <pc:docMk/>
            <pc:sldMk cId="1487700712" sldId="256"/>
            <ac:spMk id="2" creationId="{C02C5318-1A1E-49D0-B2E2-A4B0FA9E8A40}"/>
          </ac:spMkLst>
        </pc:spChg>
      </pc:sldChg>
      <pc:sldChg chg="addSp delSp modSp">
        <pc:chgData name="Daniel Spiering" userId="S::daniel.spiering@mscoding.org::4fab9747-65fa-499d-95f4-73456ae135ae" providerId="AD" clId="Web-{5841D39B-E662-6853-CD6C-A2ABBBADFBD6}" dt="2022-03-23T05:14:59.619" v="118" actId="1076"/>
        <pc:sldMkLst>
          <pc:docMk/>
          <pc:sldMk cId="425066052" sldId="266"/>
        </pc:sldMkLst>
        <pc:picChg chg="add mod">
          <ac:chgData name="Daniel Spiering" userId="S::daniel.spiering@mscoding.org::4fab9747-65fa-499d-95f4-73456ae135ae" providerId="AD" clId="Web-{5841D39B-E662-6853-CD6C-A2ABBBADFBD6}" dt="2022-03-23T05:14:59.619" v="118" actId="1076"/>
          <ac:picMkLst>
            <pc:docMk/>
            <pc:sldMk cId="425066052" sldId="266"/>
            <ac:picMk id="3" creationId="{C5034EA2-E53D-EC4C-E58E-3476B0E33215}"/>
          </ac:picMkLst>
        </pc:picChg>
        <pc:picChg chg="del">
          <ac:chgData name="Daniel Spiering" userId="S::daniel.spiering@mscoding.org::4fab9747-65fa-499d-95f4-73456ae135ae" providerId="AD" clId="Web-{5841D39B-E662-6853-CD6C-A2ABBBADFBD6}" dt="2022-03-23T05:14:30.852" v="114"/>
          <ac:picMkLst>
            <pc:docMk/>
            <pc:sldMk cId="425066052" sldId="266"/>
            <ac:picMk id="4" creationId="{DA8D37CD-4438-4923-8E66-DA6787416B6E}"/>
          </ac:picMkLst>
        </pc:picChg>
      </pc:sldChg>
      <pc:sldChg chg="addSp delSp modSp new">
        <pc:chgData name="Daniel Spiering" userId="S::daniel.spiering@mscoding.org::4fab9747-65fa-499d-95f4-73456ae135ae" providerId="AD" clId="Web-{5841D39B-E662-6853-CD6C-A2ABBBADFBD6}" dt="2022-03-23T04:51:08.629" v="113" actId="20577"/>
        <pc:sldMkLst>
          <pc:docMk/>
          <pc:sldMk cId="3619377617" sldId="267"/>
        </pc:sldMkLst>
        <pc:spChg chg="mod">
          <ac:chgData name="Daniel Spiering" userId="S::daniel.spiering@mscoding.org::4fab9747-65fa-499d-95f4-73456ae135ae" providerId="AD" clId="Web-{5841D39B-E662-6853-CD6C-A2ABBBADFBD6}" dt="2022-03-23T04:48:14.703" v="82" actId="1076"/>
          <ac:spMkLst>
            <pc:docMk/>
            <pc:sldMk cId="3619377617" sldId="267"/>
            <ac:spMk id="2" creationId="{5469619B-6D44-B008-9F87-3C416A699646}"/>
          </ac:spMkLst>
        </pc:spChg>
        <pc:spChg chg="del">
          <ac:chgData name="Daniel Spiering" userId="S::daniel.spiering@mscoding.org::4fab9747-65fa-499d-95f4-73456ae135ae" providerId="AD" clId="Web-{5841D39B-E662-6853-CD6C-A2ABBBADFBD6}" dt="2022-03-23T04:36:08.842" v="5"/>
          <ac:spMkLst>
            <pc:docMk/>
            <pc:sldMk cId="3619377617" sldId="267"/>
            <ac:spMk id="3" creationId="{8E606069-FCE8-3E69-4FA7-6E54B00C7AB5}"/>
          </ac:spMkLst>
        </pc:spChg>
        <pc:spChg chg="add mod">
          <ac:chgData name="Daniel Spiering" userId="S::daniel.spiering@mscoding.org::4fab9747-65fa-499d-95f4-73456ae135ae" providerId="AD" clId="Web-{5841D39B-E662-6853-CD6C-A2ABBBADFBD6}" dt="2022-03-23T04:50:45.097" v="109" actId="20577"/>
          <ac:spMkLst>
            <pc:docMk/>
            <pc:sldMk cId="3619377617" sldId="267"/>
            <ac:spMk id="6" creationId="{5125BFDC-E749-BBD3-A7D4-537B8BE6FCD0}"/>
          </ac:spMkLst>
        </pc:spChg>
        <pc:spChg chg="add mod">
          <ac:chgData name="Daniel Spiering" userId="S::daniel.spiering@mscoding.org::4fab9747-65fa-499d-95f4-73456ae135ae" providerId="AD" clId="Web-{5841D39B-E662-6853-CD6C-A2ABBBADFBD6}" dt="2022-03-23T04:51:02.582" v="111" actId="20577"/>
          <ac:spMkLst>
            <pc:docMk/>
            <pc:sldMk cId="3619377617" sldId="267"/>
            <ac:spMk id="9" creationId="{AF001522-58B6-5312-2108-743DDA1ECE9A}"/>
          </ac:spMkLst>
        </pc:spChg>
        <pc:spChg chg="add mod">
          <ac:chgData name="Daniel Spiering" userId="S::daniel.spiering@mscoding.org::4fab9747-65fa-499d-95f4-73456ae135ae" providerId="AD" clId="Web-{5841D39B-E662-6853-CD6C-A2ABBBADFBD6}" dt="2022-03-23T04:51:08.629" v="113" actId="20577"/>
          <ac:spMkLst>
            <pc:docMk/>
            <pc:sldMk cId="3619377617" sldId="267"/>
            <ac:spMk id="10" creationId="{64BB4847-AE19-C5CA-38FD-6944EC8D760B}"/>
          </ac:spMkLst>
        </pc:spChg>
        <pc:picChg chg="add ord">
          <ac:chgData name="Daniel Spiering" userId="S::daniel.spiering@mscoding.org::4fab9747-65fa-499d-95f4-73456ae135ae" providerId="AD" clId="Web-{5841D39B-E662-6853-CD6C-A2ABBBADFBD6}" dt="2022-03-23T04:36:22.358" v="7"/>
          <ac:picMkLst>
            <pc:docMk/>
            <pc:sldMk cId="3619377617" sldId="267"/>
            <ac:picMk id="5" creationId="{7576B697-68FD-3593-6E7F-D198498AF9E2}"/>
          </ac:picMkLst>
        </pc:picChg>
        <pc:picChg chg="add mod">
          <ac:chgData name="Daniel Spiering" userId="S::daniel.spiering@mscoding.org::4fab9747-65fa-499d-95f4-73456ae135ae" providerId="AD" clId="Web-{5841D39B-E662-6853-CD6C-A2ABBBADFBD6}" dt="2022-03-23T04:50:24.237" v="107" actId="14100"/>
          <ac:picMkLst>
            <pc:docMk/>
            <pc:sldMk cId="3619377617" sldId="267"/>
            <ac:picMk id="7" creationId="{EA6D72FD-9093-197B-83F0-4495BE05917D}"/>
          </ac:picMkLst>
        </pc:picChg>
        <pc:picChg chg="add mod">
          <ac:chgData name="Daniel Spiering" userId="S::daniel.spiering@mscoding.org::4fab9747-65fa-499d-95f4-73456ae135ae" providerId="AD" clId="Web-{5841D39B-E662-6853-CD6C-A2ABBBADFBD6}" dt="2022-03-23T04:48:36.485" v="88" actId="1076"/>
          <ac:picMkLst>
            <pc:docMk/>
            <pc:sldMk cId="3619377617" sldId="267"/>
            <ac:picMk id="8" creationId="{0F0656AB-DDB8-8C76-517E-E2045194CF16}"/>
          </ac:picMkLst>
        </pc:picChg>
      </pc:sldChg>
    </pc:docChg>
  </pc:docChgLst>
  <pc:docChgLst>
    <pc:chgData name="Daniel Spiering" userId="S::daniel.spiering@mscoding.org::4fab9747-65fa-499d-95f4-73456ae135ae" providerId="AD" clId="Web-{54065523-FFCB-4EBE-8881-6A09DC80A357}"/>
    <pc:docChg chg="modSld sldOrd">
      <pc:chgData name="Daniel Spiering" userId="S::daniel.spiering@mscoding.org::4fab9747-65fa-499d-95f4-73456ae135ae" providerId="AD" clId="Web-{54065523-FFCB-4EBE-8881-6A09DC80A357}" dt="2022-05-04T01:03:10.106" v="22" actId="14100"/>
      <pc:docMkLst>
        <pc:docMk/>
      </pc:docMkLst>
      <pc:sldChg chg="ord">
        <pc:chgData name="Daniel Spiering" userId="S::daniel.spiering@mscoding.org::4fab9747-65fa-499d-95f4-73456ae135ae" providerId="AD" clId="Web-{54065523-FFCB-4EBE-8881-6A09DC80A357}" dt="2022-05-04T01:00:51.224" v="1"/>
        <pc:sldMkLst>
          <pc:docMk/>
          <pc:sldMk cId="458315598" sldId="262"/>
        </pc:sldMkLst>
      </pc:sldChg>
      <pc:sldChg chg="modSp">
        <pc:chgData name="Daniel Spiering" userId="S::daniel.spiering@mscoding.org::4fab9747-65fa-499d-95f4-73456ae135ae" providerId="AD" clId="Web-{54065523-FFCB-4EBE-8881-6A09DC80A357}" dt="2022-05-04T01:03:10.106" v="22" actId="14100"/>
        <pc:sldMkLst>
          <pc:docMk/>
          <pc:sldMk cId="3706282280" sldId="268"/>
        </pc:sldMkLst>
        <pc:spChg chg="mod">
          <ac:chgData name="Daniel Spiering" userId="S::daniel.spiering@mscoding.org::4fab9747-65fa-499d-95f4-73456ae135ae" providerId="AD" clId="Web-{54065523-FFCB-4EBE-8881-6A09DC80A357}" dt="2022-05-04T01:03:10.106" v="22" actId="14100"/>
          <ac:spMkLst>
            <pc:docMk/>
            <pc:sldMk cId="3706282280" sldId="268"/>
            <ac:spMk id="3" creationId="{E72A4213-0A85-C7A9-E2C2-27D8DF596299}"/>
          </ac:spMkLst>
        </pc:spChg>
      </pc:sldChg>
      <pc:sldChg chg="ord">
        <pc:chgData name="Daniel Spiering" userId="S::daniel.spiering@mscoding.org::4fab9747-65fa-499d-95f4-73456ae135ae" providerId="AD" clId="Web-{54065523-FFCB-4EBE-8881-6A09DC80A357}" dt="2022-05-04T00:59:11.921" v="0"/>
        <pc:sldMkLst>
          <pc:docMk/>
          <pc:sldMk cId="1760253705" sldId="270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 phldr="0"/>
      <dgm:spPr/>
      <dgm:t>
        <a:bodyPr/>
        <a:lstStyle/>
        <a:p>
          <a:pPr rtl="0">
            <a:lnSpc>
              <a:spcPct val="100000"/>
            </a:lnSpc>
          </a:pPr>
          <a:r>
            <a:rPr lang="en-US">
              <a:latin typeface="Gill Sans MT" panose="020B0502020104020203"/>
            </a:rPr>
            <a:t>Set up GUI</a:t>
          </a:r>
          <a:endParaRPr lang="en-US"/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C9EA8A9E-4233-4ED6-824F-84F88DE708C2}">
      <dgm:prSet phldr="0"/>
      <dgm:spPr/>
      <dgm:t>
        <a:bodyPr/>
        <a:lstStyle/>
        <a:p>
          <a:pPr rtl="0">
            <a:lnSpc>
              <a:spcPct val="100000"/>
            </a:lnSpc>
          </a:pPr>
          <a:r>
            <a:rPr lang="en-US">
              <a:latin typeface="Gill Sans MT" panose="020B0502020104020203"/>
            </a:rPr>
            <a:t>Load both types of ppm file</a:t>
          </a:r>
        </a:p>
      </dgm:t>
    </dgm:pt>
    <dgm:pt modelId="{A22BB033-9B54-40E3-A866-E4C33F6B9EB2}" type="parTrans" cxnId="{5ABE5270-44C5-496E-B512-5227C6590132}">
      <dgm:prSet/>
      <dgm:spPr/>
    </dgm:pt>
    <dgm:pt modelId="{AF7EFE39-F7E7-4E77-A046-CF399D0A2269}" type="sibTrans" cxnId="{5ABE5270-44C5-496E-B512-5227C6590132}">
      <dgm:prSet/>
      <dgm:spPr/>
    </dgm:pt>
    <dgm:pt modelId="{3598780A-0153-453F-AE0C-C0D16FBBEC00}">
      <dgm:prSet phldr="0"/>
      <dgm:spPr/>
      <dgm:t>
        <a:bodyPr/>
        <a:lstStyle/>
        <a:p>
          <a:pPr rtl="0">
            <a:lnSpc>
              <a:spcPct val="100000"/>
            </a:lnSpc>
          </a:pPr>
          <a:r>
            <a:rPr lang="en-US">
              <a:latin typeface="Gill Sans MT" panose="020B0502020104020203"/>
            </a:rPr>
            <a:t>Encode a message into the file</a:t>
          </a:r>
        </a:p>
      </dgm:t>
    </dgm:pt>
    <dgm:pt modelId="{24B22084-E9D2-41B3-86C3-92D392155292}" type="parTrans" cxnId="{D0B63E34-19FD-4A1E-89C2-56228E490B60}">
      <dgm:prSet/>
      <dgm:spPr/>
    </dgm:pt>
    <dgm:pt modelId="{856DE902-E6D4-4C06-95ED-C678320F8145}" type="sibTrans" cxnId="{D0B63E34-19FD-4A1E-89C2-56228E490B60}">
      <dgm:prSet/>
      <dgm:spPr/>
    </dgm:pt>
    <dgm:pt modelId="{C01EAC18-0632-4989-9675-74CDC316875C}">
      <dgm:prSet phldr="0"/>
      <dgm:spPr/>
      <dgm:t>
        <a:bodyPr/>
        <a:lstStyle/>
        <a:p>
          <a:pPr rtl="0">
            <a:lnSpc>
              <a:spcPct val="100000"/>
            </a:lnSpc>
          </a:pPr>
          <a:r>
            <a:rPr lang="en-US">
              <a:latin typeface="Gill Sans MT" panose="020B0502020104020203"/>
            </a:rPr>
            <a:t>Save the encoded image</a:t>
          </a:r>
        </a:p>
      </dgm:t>
    </dgm:pt>
    <dgm:pt modelId="{09AD98AE-9601-40B8-AA02-1AB0C3DD90B0}" type="parTrans" cxnId="{BAD71857-0A9D-48C7-AA1B-37C6D20A02CD}">
      <dgm:prSet/>
      <dgm:spPr/>
    </dgm:pt>
    <dgm:pt modelId="{DA503748-77FF-4CC6-991B-E383E3627379}" type="sibTrans" cxnId="{BAD71857-0A9D-48C7-AA1B-37C6D20A02CD}">
      <dgm:prSet/>
      <dgm:spPr/>
    </dgm:pt>
    <dgm:pt modelId="{93A0B429-C402-4073-A043-9AC244080E7D}">
      <dgm:prSet phldr="0"/>
      <dgm:spPr/>
      <dgm:t>
        <a:bodyPr/>
        <a:lstStyle/>
        <a:p>
          <a:pPr rtl="0">
            <a:lnSpc>
              <a:spcPct val="100000"/>
            </a:lnSpc>
          </a:pPr>
          <a:r>
            <a:rPr lang="en-US">
              <a:latin typeface="Gill Sans MT" panose="020B0502020104020203"/>
            </a:rPr>
            <a:t>In a second application, load and decode the message</a:t>
          </a:r>
        </a:p>
      </dgm:t>
    </dgm:pt>
    <dgm:pt modelId="{EF3139B2-E82D-494A-80DE-54B36E55A6FB}" type="parTrans" cxnId="{2D4DC1AF-4772-446B-BEE5-23C4BCE65047}">
      <dgm:prSet/>
      <dgm:spPr/>
    </dgm:pt>
    <dgm:pt modelId="{7B930623-95A7-4EF3-8666-107D8EDC2350}" type="sibTrans" cxnId="{2D4DC1AF-4772-446B-BEE5-23C4BCE65047}">
      <dgm:prSet/>
      <dgm:spPr/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5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5"/>
      <dgm:spPr/>
    </dgm:pt>
    <dgm:pt modelId="{429CABD1-4116-474B-81BF-735E2CA9DD00}" type="pres">
      <dgm:prSet presAssocID="{7E5AA53B-3EEE-4DE4-BB81-9044890C2946}" presName="dstNode" presStyleLbl="node1" presStyleIdx="0" presStyleCnt="5"/>
      <dgm:spPr/>
    </dgm:pt>
    <dgm:pt modelId="{58319267-C71E-43C9-94E1-827D0616C7A7}" type="pres">
      <dgm:prSet presAssocID="{6750AC01-D39D-4F3A-9DC8-2A211EE986A2}" presName="text_1" presStyleLbl="node1" presStyleIdx="0" presStyleCnt="5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5"/>
      <dgm:spPr/>
    </dgm:pt>
    <dgm:pt modelId="{4B1A958F-7C00-4CD5-8CF0-5ADD28074223}" type="pres">
      <dgm:prSet presAssocID="{C9EA8A9E-4233-4ED6-824F-84F88DE708C2}" presName="text_2" presStyleLbl="node1" presStyleIdx="1" presStyleCnt="5">
        <dgm:presLayoutVars>
          <dgm:bulletEnabled val="1"/>
        </dgm:presLayoutVars>
      </dgm:prSet>
      <dgm:spPr/>
    </dgm:pt>
    <dgm:pt modelId="{0E5FF1F4-5267-4B5B-96C2-70843C3911C9}" type="pres">
      <dgm:prSet presAssocID="{C9EA8A9E-4233-4ED6-824F-84F88DE708C2}" presName="accent_2" presStyleCnt="0"/>
      <dgm:spPr/>
    </dgm:pt>
    <dgm:pt modelId="{7898068A-8663-4FDD-9EEC-673BEF52E5DE}" type="pres">
      <dgm:prSet presAssocID="{C9EA8A9E-4233-4ED6-824F-84F88DE708C2}" presName="accentRepeatNode" presStyleLbl="solidFgAcc1" presStyleIdx="1" presStyleCnt="5"/>
      <dgm:spPr/>
    </dgm:pt>
    <dgm:pt modelId="{B47F44B2-930A-49D5-8617-911CE8436121}" type="pres">
      <dgm:prSet presAssocID="{3598780A-0153-453F-AE0C-C0D16FBBEC00}" presName="text_3" presStyleLbl="node1" presStyleIdx="2" presStyleCnt="5">
        <dgm:presLayoutVars>
          <dgm:bulletEnabled val="1"/>
        </dgm:presLayoutVars>
      </dgm:prSet>
      <dgm:spPr/>
    </dgm:pt>
    <dgm:pt modelId="{FCAEE58C-8540-4939-9CB5-412A0E4DEF90}" type="pres">
      <dgm:prSet presAssocID="{3598780A-0153-453F-AE0C-C0D16FBBEC00}" presName="accent_3" presStyleCnt="0"/>
      <dgm:spPr/>
    </dgm:pt>
    <dgm:pt modelId="{79187380-9E20-4CE1-B47E-CEABDD417B4A}" type="pres">
      <dgm:prSet presAssocID="{3598780A-0153-453F-AE0C-C0D16FBBEC00}" presName="accentRepeatNode" presStyleLbl="solidFgAcc1" presStyleIdx="2" presStyleCnt="5"/>
      <dgm:spPr/>
    </dgm:pt>
    <dgm:pt modelId="{52BDA0EA-EED0-4A1A-93BC-F0A01D084494}" type="pres">
      <dgm:prSet presAssocID="{C01EAC18-0632-4989-9675-74CDC316875C}" presName="text_4" presStyleLbl="node1" presStyleIdx="3" presStyleCnt="5">
        <dgm:presLayoutVars>
          <dgm:bulletEnabled val="1"/>
        </dgm:presLayoutVars>
      </dgm:prSet>
      <dgm:spPr/>
    </dgm:pt>
    <dgm:pt modelId="{75295D0E-2AE6-40E3-8CD4-AA2DC9C6A95C}" type="pres">
      <dgm:prSet presAssocID="{C01EAC18-0632-4989-9675-74CDC316875C}" presName="accent_4" presStyleCnt="0"/>
      <dgm:spPr/>
    </dgm:pt>
    <dgm:pt modelId="{C473D7F3-C5FC-4345-B7BA-9D24A4C72A58}" type="pres">
      <dgm:prSet presAssocID="{C01EAC18-0632-4989-9675-74CDC316875C}" presName="accentRepeatNode" presStyleLbl="solidFgAcc1" presStyleIdx="3" presStyleCnt="5"/>
      <dgm:spPr/>
    </dgm:pt>
    <dgm:pt modelId="{466E2BA8-1CF9-4597-A7BE-F5FBA6A86BD7}" type="pres">
      <dgm:prSet presAssocID="{93A0B429-C402-4073-A043-9AC244080E7D}" presName="text_5" presStyleLbl="node1" presStyleIdx="4" presStyleCnt="5">
        <dgm:presLayoutVars>
          <dgm:bulletEnabled val="1"/>
        </dgm:presLayoutVars>
      </dgm:prSet>
      <dgm:spPr/>
    </dgm:pt>
    <dgm:pt modelId="{18B1054C-606B-49E1-B708-680D158C3EF2}" type="pres">
      <dgm:prSet presAssocID="{93A0B429-C402-4073-A043-9AC244080E7D}" presName="accent_5" presStyleCnt="0"/>
      <dgm:spPr/>
    </dgm:pt>
    <dgm:pt modelId="{1DFBF46D-FE49-4949-A724-40E077E8EFA0}" type="pres">
      <dgm:prSet presAssocID="{93A0B429-C402-4073-A043-9AC244080E7D}" presName="accentRepeatNode" presStyleLbl="solidFgAcc1" presStyleIdx="4" presStyleCnt="5"/>
      <dgm:spPr/>
    </dgm:pt>
  </dgm:ptLst>
  <dgm:cxnLst>
    <dgm:cxn modelId="{A255B407-AD72-4038-AFC3-143BA9AE61FD}" type="presOf" srcId="{6750AC01-D39D-4F3A-9DC8-2A211EE986A2}" destId="{58319267-C71E-43C9-94E1-827D0616C7A7}" srcOrd="0" destOrd="0" presId="urn:microsoft.com/office/officeart/2008/layout/VerticalCurvedList"/>
    <dgm:cxn modelId="{D3A2F615-9034-416E-B4AE-ADA781E8F069}" type="presOf" srcId="{93A0B429-C402-4073-A043-9AC244080E7D}" destId="{466E2BA8-1CF9-4597-A7BE-F5FBA6A86BD7}" srcOrd="0" destOrd="0" presId="urn:microsoft.com/office/officeart/2008/layout/VerticalCurvedList"/>
    <dgm:cxn modelId="{D0B63E34-19FD-4A1E-89C2-56228E490B60}" srcId="{7E5AA53B-3EEE-4DE4-BB81-9044890C2946}" destId="{3598780A-0153-453F-AE0C-C0D16FBBEC00}" srcOrd="2" destOrd="0" parTransId="{24B22084-E9D2-41B3-86C3-92D392155292}" sibTransId="{856DE902-E6D4-4C06-95ED-C678320F8145}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7A473E43-CB80-4878-8C17-DC3DF76D8708}" type="presOf" srcId="{3598780A-0153-453F-AE0C-C0D16FBBEC00}" destId="{B47F44B2-930A-49D5-8617-911CE8436121}" srcOrd="0" destOrd="0" presId="urn:microsoft.com/office/officeart/2008/layout/VerticalCurvedList"/>
    <dgm:cxn modelId="{5ABE5270-44C5-496E-B512-5227C6590132}" srcId="{7E5AA53B-3EEE-4DE4-BB81-9044890C2946}" destId="{C9EA8A9E-4233-4ED6-824F-84F88DE708C2}" srcOrd="1" destOrd="0" parTransId="{A22BB033-9B54-40E3-A866-E4C33F6B9EB2}" sibTransId="{AF7EFE39-F7E7-4E77-A046-CF399D0A2269}"/>
    <dgm:cxn modelId="{C99AF750-63D6-4611-BCD2-292E96213764}" type="presOf" srcId="{C01EAC18-0632-4989-9675-74CDC316875C}" destId="{52BDA0EA-EED0-4A1A-93BC-F0A01D084494}" srcOrd="0" destOrd="0" presId="urn:microsoft.com/office/officeart/2008/layout/VerticalCurvedList"/>
    <dgm:cxn modelId="{BAD71857-0A9D-48C7-AA1B-37C6D20A02CD}" srcId="{7E5AA53B-3EEE-4DE4-BB81-9044890C2946}" destId="{C01EAC18-0632-4989-9675-74CDC316875C}" srcOrd="3" destOrd="0" parTransId="{09AD98AE-9601-40B8-AA02-1AB0C3DD90B0}" sibTransId="{DA503748-77FF-4CC6-991B-E383E3627379}"/>
    <dgm:cxn modelId="{B57A335A-9272-4B6F-889A-A32CE124D483}" type="presOf" srcId="{C9EA8A9E-4233-4ED6-824F-84F88DE708C2}" destId="{4B1A958F-7C00-4CD5-8CF0-5ADD28074223}" srcOrd="0" destOrd="0" presId="urn:microsoft.com/office/officeart/2008/layout/VerticalCurvedList"/>
    <dgm:cxn modelId="{78A00486-FD81-4F72-AF95-A176BC0A3E65}" type="presOf" srcId="{CA077D98-8478-47EA-B6A9-99ACE60C64D4}" destId="{D79B43FC-100B-4A0D-A4D5-0D2D04B99064}" srcOrd="0" destOrd="0" presId="urn:microsoft.com/office/officeart/2008/layout/VerticalCurvedList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2D4DC1AF-4772-446B-BEE5-23C4BCE65047}" srcId="{7E5AA53B-3EEE-4DE4-BB81-9044890C2946}" destId="{93A0B429-C402-4073-A043-9AC244080E7D}" srcOrd="4" destOrd="0" parTransId="{EF3139B2-E82D-494A-80DE-54B36E55A6FB}" sibTransId="{7B930623-95A7-4EF3-8666-107D8EDC2350}"/>
    <dgm:cxn modelId="{58FEC4FE-BA5E-4A61-B79D-AF8E10055C67}" type="presParOf" srcId="{57806726-6E60-4ACC-9C1C-7DF9CC365A10}" destId="{90561C55-3C6E-4D53-85E1-2C50BCDDA392}" srcOrd="0" destOrd="0" presId="urn:microsoft.com/office/officeart/2008/layout/VerticalCurvedList"/>
    <dgm:cxn modelId="{48C34CEC-26CA-4058-B396-20984CF4FB38}" type="presParOf" srcId="{90561C55-3C6E-4D53-85E1-2C50BCDDA392}" destId="{B6CD42EC-5AD4-4004-AE5B-47EDA668DAA8}" srcOrd="0" destOrd="0" presId="urn:microsoft.com/office/officeart/2008/layout/VerticalCurvedList"/>
    <dgm:cxn modelId="{88385AF0-347F-44D3-9EE6-6CA1562259C6}" type="presParOf" srcId="{B6CD42EC-5AD4-4004-AE5B-47EDA668DAA8}" destId="{963B8EE3-40CC-4A0A-B420-D0BF920973CE}" srcOrd="0" destOrd="0" presId="urn:microsoft.com/office/officeart/2008/layout/VerticalCurvedList"/>
    <dgm:cxn modelId="{5E5CCF44-C081-4842-B300-2F648C75BD9F}" type="presParOf" srcId="{B6CD42EC-5AD4-4004-AE5B-47EDA668DAA8}" destId="{D79B43FC-100B-4A0D-A4D5-0D2D04B99064}" srcOrd="1" destOrd="0" presId="urn:microsoft.com/office/officeart/2008/layout/VerticalCurvedList"/>
    <dgm:cxn modelId="{046218FF-CA15-4CBB-BF39-515A9B7F2258}" type="presParOf" srcId="{B6CD42EC-5AD4-4004-AE5B-47EDA668DAA8}" destId="{3CAD8DA1-8D53-445C-ACE8-D8449E4F0F55}" srcOrd="2" destOrd="0" presId="urn:microsoft.com/office/officeart/2008/layout/VerticalCurvedList"/>
    <dgm:cxn modelId="{82006DD2-7DB3-41F7-8157-E77C35BCC0E8}" type="presParOf" srcId="{B6CD42EC-5AD4-4004-AE5B-47EDA668DAA8}" destId="{429CABD1-4116-474B-81BF-735E2CA9DD00}" srcOrd="3" destOrd="0" presId="urn:microsoft.com/office/officeart/2008/layout/VerticalCurvedList"/>
    <dgm:cxn modelId="{59864E60-7D2D-47FC-B643-33F5A83FDE01}" type="presParOf" srcId="{90561C55-3C6E-4D53-85E1-2C50BCDDA392}" destId="{58319267-C71E-43C9-94E1-827D0616C7A7}" srcOrd="1" destOrd="0" presId="urn:microsoft.com/office/officeart/2008/layout/VerticalCurvedList"/>
    <dgm:cxn modelId="{F6DBC800-AC13-46A3-AC06-5923E0FD9343}" type="presParOf" srcId="{90561C55-3C6E-4D53-85E1-2C50BCDDA392}" destId="{79F9B8A9-2412-4B74-84A9-69422DB81CDC}" srcOrd="2" destOrd="0" presId="urn:microsoft.com/office/officeart/2008/layout/VerticalCurvedList"/>
    <dgm:cxn modelId="{8CEC0233-AA71-4645-B4D1-2F18FA3A3711}" type="presParOf" srcId="{79F9B8A9-2412-4B74-84A9-69422DB81CDC}" destId="{07CB3071-D555-47DA-A36A-69EB91531FD8}" srcOrd="0" destOrd="0" presId="urn:microsoft.com/office/officeart/2008/layout/VerticalCurvedList"/>
    <dgm:cxn modelId="{DAB8EDF3-8B0B-4576-A2A7-CFBDFBED0EC4}" type="presParOf" srcId="{90561C55-3C6E-4D53-85E1-2C50BCDDA392}" destId="{4B1A958F-7C00-4CD5-8CF0-5ADD28074223}" srcOrd="3" destOrd="0" presId="urn:microsoft.com/office/officeart/2008/layout/VerticalCurvedList"/>
    <dgm:cxn modelId="{2A179422-32E1-40B4-97A1-62275A593288}" type="presParOf" srcId="{90561C55-3C6E-4D53-85E1-2C50BCDDA392}" destId="{0E5FF1F4-5267-4B5B-96C2-70843C3911C9}" srcOrd="4" destOrd="0" presId="urn:microsoft.com/office/officeart/2008/layout/VerticalCurvedList"/>
    <dgm:cxn modelId="{B2F08E33-7C65-45EB-A34D-3FD62209BC94}" type="presParOf" srcId="{0E5FF1F4-5267-4B5B-96C2-70843C3911C9}" destId="{7898068A-8663-4FDD-9EEC-673BEF52E5DE}" srcOrd="0" destOrd="0" presId="urn:microsoft.com/office/officeart/2008/layout/VerticalCurvedList"/>
    <dgm:cxn modelId="{E402D362-FB74-49F6-AAE8-F956FC2C0511}" type="presParOf" srcId="{90561C55-3C6E-4D53-85E1-2C50BCDDA392}" destId="{B47F44B2-930A-49D5-8617-911CE8436121}" srcOrd="5" destOrd="0" presId="urn:microsoft.com/office/officeart/2008/layout/VerticalCurvedList"/>
    <dgm:cxn modelId="{A875A8ED-33D2-4FFF-966C-137040F42E30}" type="presParOf" srcId="{90561C55-3C6E-4D53-85E1-2C50BCDDA392}" destId="{FCAEE58C-8540-4939-9CB5-412A0E4DEF90}" srcOrd="6" destOrd="0" presId="urn:microsoft.com/office/officeart/2008/layout/VerticalCurvedList"/>
    <dgm:cxn modelId="{BDAA0AE3-4750-43CF-8C71-7182372D9FFC}" type="presParOf" srcId="{FCAEE58C-8540-4939-9CB5-412A0E4DEF90}" destId="{79187380-9E20-4CE1-B47E-CEABDD417B4A}" srcOrd="0" destOrd="0" presId="urn:microsoft.com/office/officeart/2008/layout/VerticalCurvedList"/>
    <dgm:cxn modelId="{1AD1C3BA-2EE5-4604-944E-02CFFFACF271}" type="presParOf" srcId="{90561C55-3C6E-4D53-85E1-2C50BCDDA392}" destId="{52BDA0EA-EED0-4A1A-93BC-F0A01D084494}" srcOrd="7" destOrd="0" presId="urn:microsoft.com/office/officeart/2008/layout/VerticalCurvedList"/>
    <dgm:cxn modelId="{E4DC49F9-468C-41DA-A625-09A034799460}" type="presParOf" srcId="{90561C55-3C6E-4D53-85E1-2C50BCDDA392}" destId="{75295D0E-2AE6-40E3-8CD4-AA2DC9C6A95C}" srcOrd="8" destOrd="0" presId="urn:microsoft.com/office/officeart/2008/layout/VerticalCurvedList"/>
    <dgm:cxn modelId="{72EF5969-68AF-47F9-9FB0-F7664FE9A781}" type="presParOf" srcId="{75295D0E-2AE6-40E3-8CD4-AA2DC9C6A95C}" destId="{C473D7F3-C5FC-4345-B7BA-9D24A4C72A58}" srcOrd="0" destOrd="0" presId="urn:microsoft.com/office/officeart/2008/layout/VerticalCurvedList"/>
    <dgm:cxn modelId="{D6DD0681-34CA-418E-B0FB-6BDF456C0733}" type="presParOf" srcId="{90561C55-3C6E-4D53-85E1-2C50BCDDA392}" destId="{466E2BA8-1CF9-4597-A7BE-F5FBA6A86BD7}" srcOrd="9" destOrd="0" presId="urn:microsoft.com/office/officeart/2008/layout/VerticalCurvedList"/>
    <dgm:cxn modelId="{DF8126DE-A9AA-4E9B-B5CA-580CCDC5783D}" type="presParOf" srcId="{90561C55-3C6E-4D53-85E1-2C50BCDDA392}" destId="{18B1054C-606B-49E1-B708-680D158C3EF2}" srcOrd="10" destOrd="0" presId="urn:microsoft.com/office/officeart/2008/layout/VerticalCurvedList"/>
    <dgm:cxn modelId="{22ED7EAD-7092-4FC4-925A-E43B4DCB6970}" type="presParOf" srcId="{18B1054C-606B-49E1-B708-680D158C3EF2}" destId="{1DFBF46D-FE49-4949-A724-40E077E8EFA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338329" y="222674"/>
          <a:ext cx="6468629" cy="4456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3723" tIns="55880" rIns="55880" bIns="55880" numCol="1" spcCol="1270" anchor="ctr" anchorCtr="0">
          <a:noAutofit/>
        </a:bodyPr>
        <a:lstStyle/>
        <a:p>
          <a:pPr marL="0" lvl="0" indent="0" algn="l" defTabSz="9779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Gill Sans MT" panose="020B0502020104020203"/>
            </a:rPr>
            <a:t>Set up GUI</a:t>
          </a:r>
          <a:endParaRPr lang="en-US" sz="2200" kern="1200"/>
        </a:p>
      </dsp:txBody>
      <dsp:txXfrm>
        <a:off x="338329" y="222674"/>
        <a:ext cx="6468629" cy="445634"/>
      </dsp:txXfrm>
    </dsp:sp>
    <dsp:sp modelId="{07CB3071-D555-47DA-A36A-69EB91531FD8}">
      <dsp:nvSpPr>
        <dsp:cNvPr id="0" name=""/>
        <dsp:cNvSpPr/>
      </dsp:nvSpPr>
      <dsp:spPr>
        <a:xfrm>
          <a:off x="59807" y="166970"/>
          <a:ext cx="557043" cy="5570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1A958F-7C00-4CD5-8CF0-5ADD28074223}">
      <dsp:nvSpPr>
        <dsp:cNvPr id="0" name=""/>
        <dsp:cNvSpPr/>
      </dsp:nvSpPr>
      <dsp:spPr>
        <a:xfrm>
          <a:off x="657658" y="890913"/>
          <a:ext cx="6149301" cy="4456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3723" tIns="55880" rIns="55880" bIns="55880" numCol="1" spcCol="1270" anchor="ctr" anchorCtr="0">
          <a:noAutofit/>
        </a:bodyPr>
        <a:lstStyle/>
        <a:p>
          <a:pPr marL="0" lvl="0" indent="0" algn="l" defTabSz="9779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Gill Sans MT" panose="020B0502020104020203"/>
            </a:rPr>
            <a:t>Load both types of ppm file</a:t>
          </a:r>
        </a:p>
      </dsp:txBody>
      <dsp:txXfrm>
        <a:off x="657658" y="890913"/>
        <a:ext cx="6149301" cy="445634"/>
      </dsp:txXfrm>
    </dsp:sp>
    <dsp:sp modelId="{7898068A-8663-4FDD-9EEC-673BEF52E5DE}">
      <dsp:nvSpPr>
        <dsp:cNvPr id="0" name=""/>
        <dsp:cNvSpPr/>
      </dsp:nvSpPr>
      <dsp:spPr>
        <a:xfrm>
          <a:off x="379136" y="835208"/>
          <a:ext cx="557043" cy="5570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7F44B2-930A-49D5-8617-911CE8436121}">
      <dsp:nvSpPr>
        <dsp:cNvPr id="0" name=""/>
        <dsp:cNvSpPr/>
      </dsp:nvSpPr>
      <dsp:spPr>
        <a:xfrm>
          <a:off x="755666" y="1559151"/>
          <a:ext cx="6051292" cy="4456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3723" tIns="55880" rIns="55880" bIns="55880" numCol="1" spcCol="1270" anchor="ctr" anchorCtr="0">
          <a:noAutofit/>
        </a:bodyPr>
        <a:lstStyle/>
        <a:p>
          <a:pPr marL="0" lvl="0" indent="0" algn="l" defTabSz="9779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Gill Sans MT" panose="020B0502020104020203"/>
            </a:rPr>
            <a:t>Encode a message into the file</a:t>
          </a:r>
        </a:p>
      </dsp:txBody>
      <dsp:txXfrm>
        <a:off x="755666" y="1559151"/>
        <a:ext cx="6051292" cy="445634"/>
      </dsp:txXfrm>
    </dsp:sp>
    <dsp:sp modelId="{79187380-9E20-4CE1-B47E-CEABDD417B4A}">
      <dsp:nvSpPr>
        <dsp:cNvPr id="0" name=""/>
        <dsp:cNvSpPr/>
      </dsp:nvSpPr>
      <dsp:spPr>
        <a:xfrm>
          <a:off x="477144" y="1503447"/>
          <a:ext cx="557043" cy="5570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BDA0EA-EED0-4A1A-93BC-F0A01D084494}">
      <dsp:nvSpPr>
        <dsp:cNvPr id="0" name=""/>
        <dsp:cNvSpPr/>
      </dsp:nvSpPr>
      <dsp:spPr>
        <a:xfrm>
          <a:off x="657658" y="2227389"/>
          <a:ext cx="6149301" cy="4456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3723" tIns="55880" rIns="55880" bIns="55880" numCol="1" spcCol="1270" anchor="ctr" anchorCtr="0">
          <a:noAutofit/>
        </a:bodyPr>
        <a:lstStyle/>
        <a:p>
          <a:pPr marL="0" lvl="0" indent="0" algn="l" defTabSz="9779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Gill Sans MT" panose="020B0502020104020203"/>
            </a:rPr>
            <a:t>Save the encoded image</a:t>
          </a:r>
        </a:p>
      </dsp:txBody>
      <dsp:txXfrm>
        <a:off x="657658" y="2227389"/>
        <a:ext cx="6149301" cy="445634"/>
      </dsp:txXfrm>
    </dsp:sp>
    <dsp:sp modelId="{C473D7F3-C5FC-4345-B7BA-9D24A4C72A58}">
      <dsp:nvSpPr>
        <dsp:cNvPr id="0" name=""/>
        <dsp:cNvSpPr/>
      </dsp:nvSpPr>
      <dsp:spPr>
        <a:xfrm>
          <a:off x="379136" y="2171685"/>
          <a:ext cx="557043" cy="5570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6E2BA8-1CF9-4597-A7BE-F5FBA6A86BD7}">
      <dsp:nvSpPr>
        <dsp:cNvPr id="0" name=""/>
        <dsp:cNvSpPr/>
      </dsp:nvSpPr>
      <dsp:spPr>
        <a:xfrm>
          <a:off x="338329" y="2895628"/>
          <a:ext cx="6468629" cy="4456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3723" tIns="55880" rIns="55880" bIns="55880" numCol="1" spcCol="1270" anchor="ctr" anchorCtr="0">
          <a:noAutofit/>
        </a:bodyPr>
        <a:lstStyle/>
        <a:p>
          <a:pPr marL="0" lvl="0" indent="0" algn="l" defTabSz="9779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Gill Sans MT" panose="020B0502020104020203"/>
            </a:rPr>
            <a:t>In a second application, load and decode the message</a:t>
          </a:r>
        </a:p>
      </dsp:txBody>
      <dsp:txXfrm>
        <a:off x="338329" y="2895628"/>
        <a:ext cx="6468629" cy="445634"/>
      </dsp:txXfrm>
    </dsp:sp>
    <dsp:sp modelId="{1DFBF46D-FE49-4949-A724-40E077E8EFA0}">
      <dsp:nvSpPr>
        <dsp:cNvPr id="0" name=""/>
        <dsp:cNvSpPr/>
      </dsp:nvSpPr>
      <dsp:spPr>
        <a:xfrm>
          <a:off x="59807" y="2839923"/>
          <a:ext cx="557043" cy="5570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pPr algn="ctr"/>
            <a:r>
              <a:rPr lang="en-US" sz="6000">
                <a:solidFill>
                  <a:schemeClr val="bg1"/>
                </a:solidFill>
              </a:rPr>
              <a:t>Steganography Project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7CEBFF"/>
                </a:solidFill>
              </a:rPr>
              <a:t>Coded by Daniel </a:t>
            </a:r>
            <a:r>
              <a:rPr lang="en-US" err="1">
                <a:solidFill>
                  <a:srgbClr val="7CEBFF"/>
                </a:solidFill>
              </a:rPr>
              <a:t>spiering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igital Connections">
            <a:extLst>
              <a:ext uri="{FF2B5EF4-FFF2-40B4-BE49-F238E27FC236}">
                <a16:creationId xmlns:a16="http://schemas.microsoft.com/office/drawing/2014/main" id="{B80E681D-1CAD-491D-B1BA-022ABB48EDF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C529EB2-BA94-4E9A-B58B-CD52266A5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273531"/>
            <a:ext cx="11029616" cy="1013800"/>
          </a:xfr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/>
              <a:t>Decoding the message</a:t>
            </a:r>
          </a:p>
        </p:txBody>
      </p:sp>
      <p:pic>
        <p:nvPicPr>
          <p:cNvPr id="3" name="Picture 4" descr="Text&#10;&#10;Description automatically generated">
            <a:extLst>
              <a:ext uri="{FF2B5EF4-FFF2-40B4-BE49-F238E27FC236}">
                <a16:creationId xmlns:a16="http://schemas.microsoft.com/office/drawing/2014/main" id="{700DFB3A-BB37-A8DD-6C10-CBCAE74D0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0346" y="1902953"/>
            <a:ext cx="8661747" cy="4054174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5066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gital Connections">
            <a:extLst>
              <a:ext uri="{FF2B5EF4-FFF2-40B4-BE49-F238E27FC236}">
                <a16:creationId xmlns:a16="http://schemas.microsoft.com/office/drawing/2014/main" id="{28EF5AF9-AE71-8FD9-0F16-57AAC879793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846FDD0-BF0C-4A06-CAB6-B086326B393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/>
              <a:t>Design hurtles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A4213-0A85-C7A9-E2C2-27D8DF596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691975"/>
            <a:ext cx="11029615" cy="3166824"/>
          </a:xfrm>
          <a:solidFill>
            <a:schemeClr val="accent1"/>
          </a:solidFill>
        </p:spPr>
        <p:txBody>
          <a:bodyPr/>
          <a:lstStyle/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305435" indent="-305435"/>
            <a:r>
              <a:rPr lang="en-US" dirty="0">
                <a:solidFill>
                  <a:schemeClr val="bg1"/>
                </a:solidFill>
              </a:rPr>
              <a:t>When decoding the message, it's possible someone could enter any number and reveal all or some of the message accidentally</a:t>
            </a:r>
          </a:p>
        </p:txBody>
      </p:sp>
    </p:spTree>
    <p:extLst>
      <p:ext uri="{BB962C8B-B14F-4D97-AF65-F5344CB8AC3E}">
        <p14:creationId xmlns:p14="http://schemas.microsoft.com/office/powerpoint/2010/main" val="3706282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bg2"/>
                </a:solidFill>
              </a:rPr>
              <a:t>Questions?</a:t>
            </a:r>
          </a:p>
          <a:p>
            <a:r>
              <a:rPr lang="en-US" sz="2000">
                <a:solidFill>
                  <a:schemeClr val="bg2"/>
                </a:solidFill>
              </a:rPr>
              <a:t>Comments?</a:t>
            </a:r>
          </a:p>
          <a:p>
            <a:endParaRPr lang="en-US">
              <a:solidFill>
                <a:schemeClr val="bg2"/>
              </a:solidFill>
            </a:endParaRPr>
          </a:p>
          <a:p>
            <a:endParaRPr lang="en-US">
              <a:solidFill>
                <a:schemeClr val="bg2"/>
              </a:solidFill>
            </a:endParaRPr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gital Connections">
            <a:extLst>
              <a:ext uri="{FF2B5EF4-FFF2-40B4-BE49-F238E27FC236}">
                <a16:creationId xmlns:a16="http://schemas.microsoft.com/office/drawing/2014/main" id="{7576B697-68FD-3593-6E7F-D198498AF9E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69619B-6D44-B008-9F87-3C416A699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13222"/>
            <a:ext cx="11029616" cy="1013800"/>
          </a:xfrm>
          <a:solidFill>
            <a:schemeClr val="accent1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/>
              <a:t>What is steganography?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25BFDC-E749-BBD3-A7D4-537B8BE6FCD0}"/>
              </a:ext>
            </a:extLst>
          </p:cNvPr>
          <p:cNvSpPr txBox="1"/>
          <p:nvPr/>
        </p:nvSpPr>
        <p:spPr>
          <a:xfrm>
            <a:off x="1969326" y="2884249"/>
            <a:ext cx="8253347" cy="1077218"/>
          </a:xfrm>
          <a:prstGeom prst="rect">
            <a:avLst/>
          </a:prstGeom>
          <a:solidFill>
            <a:schemeClr val="accent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</a:rPr>
              <a:t>Steganography is the practice of concealing a message within another message or object</a:t>
            </a:r>
          </a:p>
        </p:txBody>
      </p:sp>
    </p:spTree>
    <p:extLst>
      <p:ext uri="{BB962C8B-B14F-4D97-AF65-F5344CB8AC3E}">
        <p14:creationId xmlns:p14="http://schemas.microsoft.com/office/powerpoint/2010/main" val="3619377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gital Connections">
            <a:extLst>
              <a:ext uri="{FF2B5EF4-FFF2-40B4-BE49-F238E27FC236}">
                <a16:creationId xmlns:a16="http://schemas.microsoft.com/office/drawing/2014/main" id="{7576B697-68FD-3593-6E7F-D198498AF9E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69619B-6D44-B008-9F87-3C416A699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68756"/>
            <a:ext cx="11029616" cy="1013800"/>
          </a:xfr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/>
              <a:t>Hiding within files</a:t>
            </a: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EA6D72FD-9093-197B-83F0-4495BE059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51" y="2126116"/>
            <a:ext cx="5069126" cy="4567919"/>
          </a:xfrm>
          <a:prstGeom prst="rect">
            <a:avLst/>
          </a:prstGeom>
        </p:spPr>
      </p:pic>
      <p:pic>
        <p:nvPicPr>
          <p:cNvPr id="8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0F0656AB-DDB8-8C76-517E-E2045194CF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4820" y="2130393"/>
            <a:ext cx="6777624" cy="145160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F001522-58B6-5312-2108-743DDA1ECE9A}"/>
              </a:ext>
            </a:extLst>
          </p:cNvPr>
          <p:cNvSpPr txBox="1"/>
          <p:nvPr/>
        </p:nvSpPr>
        <p:spPr>
          <a:xfrm>
            <a:off x="7927409" y="1381777"/>
            <a:ext cx="2743200" cy="400110"/>
          </a:xfrm>
          <a:prstGeom prst="rect">
            <a:avLst/>
          </a:prstGeom>
          <a:solidFill>
            <a:schemeClr val="accent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P6 .ppm File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BB4847-AE19-C5CA-38FD-6944EC8D760B}"/>
              </a:ext>
            </a:extLst>
          </p:cNvPr>
          <p:cNvSpPr txBox="1"/>
          <p:nvPr/>
        </p:nvSpPr>
        <p:spPr>
          <a:xfrm>
            <a:off x="1208240" y="1386866"/>
            <a:ext cx="2743200" cy="400110"/>
          </a:xfrm>
          <a:prstGeom prst="rect">
            <a:avLst/>
          </a:prstGeom>
          <a:solidFill>
            <a:schemeClr val="accent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P3 .ppm File</a:t>
            </a:r>
          </a:p>
        </p:txBody>
      </p:sp>
    </p:spTree>
    <p:extLst>
      <p:ext uri="{BB962C8B-B14F-4D97-AF65-F5344CB8AC3E}">
        <p14:creationId xmlns:p14="http://schemas.microsoft.com/office/powerpoint/2010/main" val="1529088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9" name="Picture 1048" descr="Digital Connections">
            <a:extLst>
              <a:ext uri="{FF2B5EF4-FFF2-40B4-BE49-F238E27FC236}">
                <a16:creationId xmlns:a16="http://schemas.microsoft.com/office/drawing/2014/main" id="{5744899B-C32F-4993-90D9-48DFBEDD5E5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/>
              <a:t>Design Roadmap</a:t>
            </a:r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1337641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8BBEDE73-7ACD-4839-802C-F4BE55A2C6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42" y="3575"/>
            <a:ext cx="12173589" cy="6855349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1AFEFE-2905-40E3-A255-D90031A63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1303" y="1119690"/>
            <a:ext cx="4924091" cy="1061425"/>
          </a:xfr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/>
              <a:t>Setting up the Gui</a:t>
            </a:r>
          </a:p>
        </p:txBody>
      </p:sp>
      <p:pic>
        <p:nvPicPr>
          <p:cNvPr id="3" name="Picture 4" descr="Graphical user interface, qr code&#10;&#10;Description automatically generated">
            <a:extLst>
              <a:ext uri="{FF2B5EF4-FFF2-40B4-BE49-F238E27FC236}">
                <a16:creationId xmlns:a16="http://schemas.microsoft.com/office/drawing/2014/main" id="{11605BDD-29A2-27C9-A8AE-41071D9FDF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46" y="99381"/>
            <a:ext cx="6480128" cy="3423347"/>
          </a:xfrm>
          <a:prstGeom prst="rect">
            <a:avLst/>
          </a:prstGeom>
        </p:spPr>
      </p:pic>
      <p:pic>
        <p:nvPicPr>
          <p:cNvPr id="5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307DEB3-EB93-5DC2-DB81-E3728F3D33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3413" y="3567091"/>
            <a:ext cx="6469693" cy="3241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378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gital Connections">
            <a:extLst>
              <a:ext uri="{FF2B5EF4-FFF2-40B4-BE49-F238E27FC236}">
                <a16:creationId xmlns:a16="http://schemas.microsoft.com/office/drawing/2014/main" id="{24479D94-F90A-4EA8-0C1B-CC133DEC069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FABB1C8-C9EA-98BE-C803-5C8F025734A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/>
              <a:t>Hiding the message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13AEC-2FED-7434-BFEF-8004F0D32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780571"/>
            <a:ext cx="5514640" cy="3678303"/>
          </a:xfrm>
          <a:solidFill>
            <a:schemeClr val="accent1"/>
          </a:solidFill>
        </p:spPr>
        <p:txBody>
          <a:bodyPr/>
          <a:lstStyle/>
          <a:p>
            <a:pPr marL="305435" indent="-305435"/>
            <a:r>
              <a:rPr lang="en-US">
                <a:solidFill>
                  <a:schemeClr val="bg1"/>
                </a:solidFill>
              </a:rPr>
              <a:t>Red is the most noticeable color even at long distances due to it having the longest wavelength of the visible colors</a:t>
            </a:r>
          </a:p>
          <a:p>
            <a:pPr marL="305435" indent="-305435"/>
            <a:r>
              <a:rPr lang="en-US">
                <a:solidFill>
                  <a:schemeClr val="bg1"/>
                </a:solidFill>
              </a:rPr>
              <a:t>Our eyes are more sensitive to green so it stands out as the brightest color to our eyes</a:t>
            </a:r>
          </a:p>
          <a:p>
            <a:pPr marL="305435" indent="-305435"/>
            <a:r>
              <a:rPr lang="en-US">
                <a:solidFill>
                  <a:schemeClr val="bg1"/>
                </a:solidFill>
              </a:rPr>
              <a:t>Hiding in the blue channel should keep any changes less noticeable than if they had been in the red or green channels</a:t>
            </a:r>
          </a:p>
          <a:p>
            <a:pPr marL="305435" indent="-305435"/>
            <a:r>
              <a:rPr lang="en-US">
                <a:solidFill>
                  <a:schemeClr val="bg1"/>
                </a:solidFill>
              </a:rPr>
              <a:t>Best images to hide in will have lots of blue and black or other dark colors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6B070D-AD56-68D4-DA83-E2392BA39CC4}"/>
              </a:ext>
            </a:extLst>
          </p:cNvPr>
          <p:cNvSpPr txBox="1"/>
          <p:nvPr/>
        </p:nvSpPr>
        <p:spPr>
          <a:xfrm>
            <a:off x="1466850" y="2047875"/>
            <a:ext cx="3743325" cy="461665"/>
          </a:xfrm>
          <a:prstGeom prst="rect">
            <a:avLst/>
          </a:prstGeom>
          <a:solidFill>
            <a:schemeClr val="accent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chemeClr val="bg1"/>
                </a:solidFill>
              </a:rPr>
              <a:t>THINGS  TO CONSIDER</a:t>
            </a:r>
          </a:p>
        </p:txBody>
      </p:sp>
      <p:pic>
        <p:nvPicPr>
          <p:cNvPr id="4" name="Picture 5" descr="A picture containing dark, ocean floor&#10;&#10;Description automatically generated">
            <a:extLst>
              <a:ext uri="{FF2B5EF4-FFF2-40B4-BE49-F238E27FC236}">
                <a16:creationId xmlns:a16="http://schemas.microsoft.com/office/drawing/2014/main" id="{CAFC6090-C03B-86F8-7D22-6BDB2E7CBA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6373" y="2780553"/>
            <a:ext cx="3999065" cy="3724465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60253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gital Connections">
            <a:extLst>
              <a:ext uri="{FF2B5EF4-FFF2-40B4-BE49-F238E27FC236}">
                <a16:creationId xmlns:a16="http://schemas.microsoft.com/office/drawing/2014/main" id="{76821270-0BC8-47A6-8BC9-1E9BC12D2B6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C6CB556-31FE-4B83-A75A-C0565C446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-2694"/>
            <a:ext cx="11029616" cy="1013800"/>
          </a:xfr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/>
              <a:t>Loading ppm files: p6</a:t>
            </a:r>
          </a:p>
        </p:txBody>
      </p:sp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E5BD87DE-7D7A-4D9B-8E19-97E8FEC5F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4025" y="4067801"/>
            <a:ext cx="8743950" cy="2665749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</p:pic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FEB84B6E-D306-D49B-498A-E21B10E447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4025" y="1128870"/>
            <a:ext cx="8743950" cy="761686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</p:pic>
      <p:pic>
        <p:nvPicPr>
          <p:cNvPr id="4" name="Picture 8" descr="Text&#10;&#10;Description automatically generated">
            <a:extLst>
              <a:ext uri="{FF2B5EF4-FFF2-40B4-BE49-F238E27FC236}">
                <a16:creationId xmlns:a16="http://schemas.microsoft.com/office/drawing/2014/main" id="{2C1CD232-F7F3-73E1-C1DC-C7DC3A6F97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4025" y="2098341"/>
            <a:ext cx="8743950" cy="1785017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58315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gital Connections">
            <a:extLst>
              <a:ext uri="{FF2B5EF4-FFF2-40B4-BE49-F238E27FC236}">
                <a16:creationId xmlns:a16="http://schemas.microsoft.com/office/drawing/2014/main" id="{2B79495F-AC09-46ED-8354-F3922D391A0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071BC1-5302-4024-B8BA-E7296BAF3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90677"/>
            <a:ext cx="11029616" cy="1013800"/>
          </a:xfr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/>
              <a:t>Encoding the message</a:t>
            </a:r>
          </a:p>
        </p:txBody>
      </p:sp>
      <p:pic>
        <p:nvPicPr>
          <p:cNvPr id="3" name="Picture 5" descr="Text, letter&#10;&#10;Description automatically generated">
            <a:extLst>
              <a:ext uri="{FF2B5EF4-FFF2-40B4-BE49-F238E27FC236}">
                <a16:creationId xmlns:a16="http://schemas.microsoft.com/office/drawing/2014/main" id="{87B6A728-6010-FF23-CC1D-799A53F642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2457" y="4137154"/>
            <a:ext cx="9027089" cy="2445880"/>
          </a:xfrm>
          <a:prstGeom prst="rect">
            <a:avLst/>
          </a:prstGeom>
        </p:spPr>
      </p:pic>
      <p:pic>
        <p:nvPicPr>
          <p:cNvPr id="6" name="Picture 6" descr="Text, letter&#10;&#10;Description automatically generated">
            <a:extLst>
              <a:ext uri="{FF2B5EF4-FFF2-40B4-BE49-F238E27FC236}">
                <a16:creationId xmlns:a16="http://schemas.microsoft.com/office/drawing/2014/main" id="{8C0DFDB8-A0BB-A622-E744-FC66C2FD1D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2893" y="1315884"/>
            <a:ext cx="9016650" cy="2451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500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gital Connections">
            <a:extLst>
              <a:ext uri="{FF2B5EF4-FFF2-40B4-BE49-F238E27FC236}">
                <a16:creationId xmlns:a16="http://schemas.microsoft.com/office/drawing/2014/main" id="{A5E24728-4385-4612-9D2F-09F2077478B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2548208-33EC-464E-A38D-CB23D736C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273531"/>
            <a:ext cx="11029616" cy="1013800"/>
          </a:xfr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/>
              <a:t>Saving the encoded image</a:t>
            </a:r>
          </a:p>
        </p:txBody>
      </p:sp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C9C2DF3E-8732-D640-B980-8F1354EB37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2075" y="1575805"/>
            <a:ext cx="9458325" cy="4658890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4805015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" id="{2A0EABFE-4432-4370-93B1-2B029EB7438D}" vid="{B6EC9E21-8C82-4EB1-BBE7-A370F785D0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4C678C09D8C784A9A5FC7704B4A6C6F" ma:contentTypeVersion="11" ma:contentTypeDescription="Create a new document." ma:contentTypeScope="" ma:versionID="8b45780217d754ce68b04e2a90c93d25">
  <xsd:schema xmlns:xsd="http://www.w3.org/2001/XMLSchema" xmlns:xs="http://www.w3.org/2001/XMLSchema" xmlns:p="http://schemas.microsoft.com/office/2006/metadata/properties" xmlns:ns2="12500d03-ea1d-4e9a-9559-9f459d1fb006" xmlns:ns3="9763c952-d8ed-49e9-847b-4a518047920c" targetNamespace="http://schemas.microsoft.com/office/2006/metadata/properties" ma:root="true" ma:fieldsID="5ffd671c00982e53656a0d9316ff6d41" ns2:_="" ns3:_="">
    <xsd:import namespace="12500d03-ea1d-4e9a-9559-9f459d1fb006"/>
    <xsd:import namespace="9763c952-d8ed-49e9-847b-4a518047920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500d03-ea1d-4e9a-9559-9f459d1fb0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aedf91fd-a180-41bd-827e-e7e8dac96d8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63c952-d8ed-49e9-847b-4a518047920c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77f72267-51d3-4f76-9f2d-d833b01c21af}" ma:internalName="TaxCatchAll" ma:showField="CatchAllData" ma:web="9763c952-d8ed-49e9-847b-4a518047920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12500d03-ea1d-4e9a-9559-9f459d1fb006">
      <Terms xmlns="http://schemas.microsoft.com/office/infopath/2007/PartnerControls"/>
    </lcf76f155ced4ddcb4097134ff3c332f>
    <TaxCatchAll xmlns="9763c952-d8ed-49e9-847b-4a518047920c" xsi:nil="true"/>
  </documentManagement>
</p:properties>
</file>

<file path=customXml/itemProps1.xml><?xml version="1.0" encoding="utf-8"?>
<ds:datastoreItem xmlns:ds="http://schemas.openxmlformats.org/officeDocument/2006/customXml" ds:itemID="{E02C8423-207A-4BED-A6E3-C93901370909}"/>
</file>

<file path=customXml/itemProps2.xml><?xml version="1.0" encoding="utf-8"?>
<ds:datastoreItem xmlns:ds="http://schemas.openxmlformats.org/officeDocument/2006/customXml" ds:itemID="{20EC58D7-AD14-4F22-971D-7BF9E65DFC48}"/>
</file>

<file path=customXml/itemProps3.xml><?xml version="1.0" encoding="utf-8"?>
<ds:datastoreItem xmlns:ds="http://schemas.openxmlformats.org/officeDocument/2006/customXml" ds:itemID="{5FF4F35B-75E2-4106-8BBE-8C6E9EA0379B}"/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12</Slides>
  <Notes>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Dividend</vt:lpstr>
      <vt:lpstr>Steganography Project</vt:lpstr>
      <vt:lpstr>What is steganography?</vt:lpstr>
      <vt:lpstr>Hiding within files</vt:lpstr>
      <vt:lpstr>Design Roadmap</vt:lpstr>
      <vt:lpstr>Setting up the Gui</vt:lpstr>
      <vt:lpstr>Hiding the message</vt:lpstr>
      <vt:lpstr>Loading ppm files: p6</vt:lpstr>
      <vt:lpstr>Encoding the message</vt:lpstr>
      <vt:lpstr>Saving the encoded image</vt:lpstr>
      <vt:lpstr>Decoding the message</vt:lpstr>
      <vt:lpstr>Design hurtles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design</dc:title>
  <dc:creator/>
  <cp:revision>8</cp:revision>
  <dcterms:created xsi:type="dcterms:W3CDTF">2022-03-21T16:05:00Z</dcterms:created>
  <dcterms:modified xsi:type="dcterms:W3CDTF">2022-05-04T01:03:18Z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0x01010004C678C09D8C784A9A5FC7704B4A6C6F</vt:lpwstr>
  </property>
</Properties>
</file>