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96" r:id="rId6"/>
    <p:sldId id="297" r:id="rId7"/>
    <p:sldId id="298" r:id="rId8"/>
    <p:sldId id="300" r:id="rId9"/>
    <p:sldId id="278" r:id="rId10"/>
    <p:sldId id="3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00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Willkommen</a:t>
            </a:r>
            <a:endParaRPr lang="en-US" altLang="en-US"/>
          </a:p>
          <a:p>
            <a:r>
              <a:rPr lang="en-US" altLang="en-US"/>
              <a:t>- beschäftigen mit kollektiver kommunikation und berechungen</a:t>
            </a:r>
            <a:endParaRPr lang="en-US" altLang="en-US"/>
          </a:p>
          <a:p>
            <a:r>
              <a:rPr lang="en-US" altLang="en-US"/>
              <a:t>-&gt; Locks</a:t>
            </a: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- jeder der schonmal mit mehreren Threads gearbeitet hat</a:t>
            </a:r>
            <a:endParaRPr lang="en-US" altLang="en-US"/>
          </a:p>
          <a:p>
            <a:r>
              <a:rPr lang="en-US" altLang="en-US"/>
              <a:t>- racekondtions</a:t>
            </a:r>
            <a:endParaRPr lang="en-US" altLang="en-US"/>
          </a:p>
          <a:p>
            <a:r>
              <a:rPr lang="en-US" altLang="en-US"/>
              <a:t>- pe nutzen selbe var</a:t>
            </a:r>
            <a:endParaRPr lang="en-US" altLang="en-US"/>
          </a:p>
          <a:p>
            <a:r>
              <a:rPr lang="en-US" altLang="en-US"/>
              <a:t>- lesen wert</a:t>
            </a:r>
            <a:endParaRPr lang="en-US" altLang="en-US"/>
          </a:p>
          <a:p>
            <a:r>
              <a:rPr lang="en-US" altLang="en-US"/>
              <a:t>- eine schreibe einen wert </a:t>
            </a:r>
            <a:endParaRPr lang="en-US" altLang="en-US"/>
          </a:p>
          <a:p>
            <a:r>
              <a:rPr lang="en-US" altLang="en-US"/>
              <a:t>- zweite überschriebt diesen</a:t>
            </a:r>
            <a:endParaRPr lang="en-US" altLang="en-US"/>
          </a:p>
          <a:p>
            <a:r>
              <a:rPr lang="en-US" altLang="en-US"/>
              <a:t>-&gt; LOCKS</a:t>
            </a: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Willkommen</a:t>
            </a:r>
            <a:endParaRPr lang="en-US" altLang="en-US"/>
          </a:p>
          <a:p>
            <a:r>
              <a:rPr lang="en-US" altLang="en-US"/>
              <a:t>- beschäftigen mit kollektiver kommunikation und berechungen</a:t>
            </a:r>
            <a:endParaRPr lang="en-US" altLang="en-US"/>
          </a:p>
          <a:p>
            <a:r>
              <a:rPr lang="en-US" altLang="en-US"/>
              <a:t>-&gt; Locks</a:t>
            </a: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- jeder der schonmal mit mehreren Threads gearbeitet hat</a:t>
            </a:r>
            <a:endParaRPr lang="en-US" altLang="en-US"/>
          </a:p>
          <a:p>
            <a:r>
              <a:rPr lang="en-US" altLang="en-US"/>
              <a:t>- racekondtions</a:t>
            </a:r>
            <a:endParaRPr lang="en-US" altLang="en-US"/>
          </a:p>
          <a:p>
            <a:r>
              <a:rPr lang="en-US" altLang="en-US"/>
              <a:t>- pe nutzen selbe var</a:t>
            </a:r>
            <a:endParaRPr lang="en-US" altLang="en-US"/>
          </a:p>
          <a:p>
            <a:r>
              <a:rPr lang="en-US" altLang="en-US"/>
              <a:t>- lesen wert</a:t>
            </a:r>
            <a:endParaRPr lang="en-US" altLang="en-US"/>
          </a:p>
          <a:p>
            <a:r>
              <a:rPr lang="en-US" altLang="en-US"/>
              <a:t>- eine schreibe einen wert </a:t>
            </a:r>
            <a:endParaRPr lang="en-US" altLang="en-US"/>
          </a:p>
          <a:p>
            <a:r>
              <a:rPr lang="en-US" altLang="en-US"/>
              <a:t>- zweite überschriebt diesen</a:t>
            </a:r>
            <a:endParaRPr lang="en-US" altLang="en-US"/>
          </a:p>
          <a:p>
            <a:r>
              <a:rPr lang="en-US" altLang="en-US"/>
              <a:t>-&gt; LOCKS</a:t>
            </a: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Willkommen</a:t>
            </a:r>
            <a:endParaRPr lang="en-US" altLang="en-US"/>
          </a:p>
          <a:p>
            <a:r>
              <a:rPr lang="en-US" altLang="en-US"/>
              <a:t>- beschäftigen mit kollektiver kommunikation und berechungen</a:t>
            </a:r>
            <a:endParaRPr lang="en-US" altLang="en-US"/>
          </a:p>
          <a:p>
            <a:r>
              <a:rPr lang="en-US" altLang="en-US"/>
              <a:t>-&gt; Locks</a:t>
            </a: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- jeder der schonmal mit mehreren Threads gearbeitet hat</a:t>
            </a:r>
            <a:endParaRPr lang="en-US" altLang="en-US"/>
          </a:p>
          <a:p>
            <a:r>
              <a:rPr lang="en-US" altLang="en-US"/>
              <a:t>- racekondtions</a:t>
            </a:r>
            <a:endParaRPr lang="en-US" altLang="en-US"/>
          </a:p>
          <a:p>
            <a:r>
              <a:rPr lang="en-US" altLang="en-US"/>
              <a:t>- pe nutzen selbe var</a:t>
            </a:r>
            <a:endParaRPr lang="en-US" altLang="en-US"/>
          </a:p>
          <a:p>
            <a:r>
              <a:rPr lang="en-US" altLang="en-US"/>
              <a:t>- lesen wert</a:t>
            </a:r>
            <a:endParaRPr lang="en-US" altLang="en-US"/>
          </a:p>
          <a:p>
            <a:r>
              <a:rPr lang="en-US" altLang="en-US"/>
              <a:t>- eine schreibe einen wert </a:t>
            </a:r>
            <a:endParaRPr lang="en-US" altLang="en-US"/>
          </a:p>
          <a:p>
            <a:r>
              <a:rPr lang="en-US" altLang="en-US"/>
              <a:t>- zweite überschriebt diesen</a:t>
            </a:r>
            <a:endParaRPr lang="en-US" altLang="en-US"/>
          </a:p>
          <a:p>
            <a:r>
              <a:rPr lang="en-US" altLang="en-US"/>
              <a:t>-&gt; LOCKS</a:t>
            </a: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sv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sv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sv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sv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730" y="2165350"/>
            <a:ext cx="5226050" cy="1364615"/>
          </a:xfrm>
        </p:spPr>
        <p:txBody>
          <a:bodyPr>
            <a:normAutofit/>
          </a:bodyPr>
          <a:p>
            <a:r>
              <a:rPr lang="" altLang="en-US" sz="3200"/>
              <a:t>ETL - Deduplication</a:t>
            </a:r>
            <a:endParaRPr lang="" alt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895" y="3639820"/>
            <a:ext cx="6649720" cy="1203960"/>
          </a:xfrm>
        </p:spPr>
        <p:txBody>
          <a:bodyPr/>
          <a:p>
            <a:endParaRPr lang="en-US" altLang="en-US" dirty="0">
              <a:latin typeface="Roboto Thin" charset="0"/>
              <a:ea typeface="Roboto Thin" charset="0"/>
              <a:cs typeface="Roboto Thin" charset="0"/>
            </a:endParaRPr>
          </a:p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24725" y="-13335"/>
            <a:ext cx="4926965" cy="688403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0" dist="50800" dir="7920000" sx="105000" sy="105000" algn="ctr" rotWithShape="0">
              <a:schemeClr val="tx1">
                <a:lumMod val="95000"/>
                <a:lumOff val="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165735" y="6386830"/>
            <a:ext cx="2743200" cy="365125"/>
          </a:xfrm>
        </p:spPr>
        <p:txBody>
          <a:bodyPr/>
          <a:p>
            <a:r>
              <a:rPr lang="en-US" smtClean="0"/>
              <a:t>21.05.2019 </a:t>
            </a:r>
            <a:r>
              <a:rPr lang="en-US" altLang="en-US" smtClean="0"/>
              <a:t>- Daniel Stefan Klose</a:t>
            </a:r>
            <a:endParaRPr lang="en-US" altLang="en-US" smtClean="0"/>
          </a:p>
        </p:txBody>
      </p:sp>
      <p:pic>
        <p:nvPicPr>
          <p:cNvPr id="10" name="Picture 9" descr="untitle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548245" y="1907540"/>
            <a:ext cx="4479290" cy="4479290"/>
          </a:xfrm>
          <a:prstGeom prst="rect">
            <a:avLst/>
          </a:prstGeom>
          <a:effectLst>
            <a:outerShdw blurRad="254000" dist="50800" dir="5400000" algn="ctr" rotWithShape="0">
              <a:srgbClr val="001628">
                <a:alpha val="50000"/>
              </a:srgbClr>
            </a:outerShdw>
          </a:effectLst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8435" y="-12700"/>
            <a:ext cx="6931660" cy="1325880"/>
          </a:xfrm>
        </p:spPr>
        <p:txBody>
          <a:bodyPr>
            <a:normAutofit/>
          </a:bodyPr>
          <a:p>
            <a:r>
              <a:rPr lang="" altLang="en-US" sz="4000" b="1" u="sng"/>
              <a:t>Was ist Deduplication?</a:t>
            </a:r>
            <a:endParaRPr lang="" altLang="en-US" sz="4000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525" y="1080770"/>
            <a:ext cx="5793740" cy="5172710"/>
          </a:xfrm>
        </p:spPr>
        <p:txBody>
          <a:bodyPr>
            <a:normAutofit/>
          </a:bodyPr>
          <a:p>
            <a:r>
              <a:rPr lang="" altLang="en-US"/>
              <a:t>2 Werte meinen das Selbe sind aber anders Repräsentiert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Werte werden beim ETL-Prozess zusammengeführt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Beispiel:</a:t>
            </a:r>
            <a:endParaRPr lang="" altLang="en-US"/>
          </a:p>
          <a:p>
            <a:pPr lvl="1"/>
            <a:r>
              <a:rPr lang="" altLang="en-US"/>
              <a:t>Daniel's Diner</a:t>
            </a:r>
            <a:endParaRPr lang="" altLang="en-US"/>
          </a:p>
          <a:p>
            <a:pPr lvl="1"/>
            <a:r>
              <a:rPr lang="" altLang="en-US"/>
              <a:t>Daniels Diner</a:t>
            </a:r>
            <a:endParaRPr lang="" altLang="en-US"/>
          </a:p>
          <a:p>
            <a:pPr marL="457200" lvl="1" indent="0">
              <a:buNone/>
            </a:pPr>
            <a:r>
              <a:rPr lang="" altLang="en-US">
                <a:latin typeface="Arial Black" panose="020B0A04020102020204" charset="0"/>
                <a:cs typeface="Arial Black" panose="020B0A04020102020204" charset="0"/>
              </a:rPr>
              <a:t>→ </a:t>
            </a:r>
            <a:r>
              <a:rPr lang="" altLang="en-US">
                <a:sym typeface="+mn-ea"/>
              </a:rPr>
              <a:t>Daniels Diner</a:t>
            </a:r>
            <a:endParaRPr lang="" altLang="en-US"/>
          </a:p>
          <a:p>
            <a:pPr lvl="0"/>
            <a:endParaRPr lang="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-10160" y="-12700"/>
            <a:ext cx="4926965" cy="688403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0" dist="50800" dir="7920000" sx="105000" sy="105000" algn="ctr" rotWithShape="0">
              <a:schemeClr val="tx1">
                <a:lumMod val="95000"/>
                <a:lumOff val="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 descr="duplicate-document-svgrepo-com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58140" y="1080770"/>
            <a:ext cx="4191000" cy="4191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895" y="3639820"/>
            <a:ext cx="6649720" cy="1203960"/>
          </a:xfrm>
        </p:spPr>
        <p:txBody>
          <a:bodyPr/>
          <a:p>
            <a:endParaRPr lang="en-US" altLang="en-US" dirty="0">
              <a:latin typeface="Roboto Thin" charset="0"/>
              <a:ea typeface="Roboto Thin" charset="0"/>
              <a:cs typeface="Roboto Thin" charset="0"/>
            </a:endParaRPr>
          </a:p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24725" y="-13335"/>
            <a:ext cx="4926965" cy="688403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0" dist="50800" dir="7920000" sx="105000" sy="105000" algn="ctr" rotWithShape="0">
              <a:schemeClr val="tx1">
                <a:lumMod val="95000"/>
                <a:lumOff val="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165735" y="6386830"/>
            <a:ext cx="2743200" cy="365125"/>
          </a:xfrm>
        </p:spPr>
        <p:txBody>
          <a:bodyPr/>
          <a:p>
            <a:r>
              <a:rPr lang="en-US" smtClean="0"/>
              <a:t>21.05.2019 </a:t>
            </a:r>
            <a:r>
              <a:rPr lang="en-US" altLang="en-US" smtClean="0"/>
              <a:t>- Daniel Stefan Klose</a:t>
            </a:r>
            <a:endParaRPr lang="en-US" altLang="en-US" smtClean="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-1905" y="-13335"/>
            <a:ext cx="693166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" altLang="en-US" sz="4000" b="1" u="sng"/>
              <a:t>Warum Deuplication?</a:t>
            </a:r>
            <a:endParaRPr lang="" altLang="en-US" sz="4000" b="1" u="sng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329565" y="1312545"/>
            <a:ext cx="6600825" cy="5073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" altLang="en-US"/>
              <a:t>2 verschiene Werte min selber Bedeutung </a:t>
            </a:r>
            <a:endParaRPr lang="" altLang="en-US"/>
          </a:p>
          <a:p>
            <a:endParaRPr lang="" altLang="en-US"/>
          </a:p>
          <a:p>
            <a:pPr lvl="1"/>
            <a:r>
              <a:rPr lang="" altLang="en-US" sz="2400"/>
              <a:t>werden als als 2 verschiedene Werde im DW gesehen</a:t>
            </a:r>
            <a:endParaRPr lang="" altLang="en-US" sz="2400"/>
          </a:p>
          <a:p>
            <a:pPr lvl="1"/>
            <a:endParaRPr lang="" altLang="en-US" sz="2400"/>
          </a:p>
          <a:p>
            <a:pPr marL="457200" lvl="1" indent="0">
              <a:buNone/>
            </a:pPr>
            <a:r>
              <a:rPr lang="en-US" altLang="en-US">
                <a:latin typeface="Arial Black" panose="020B0A04020102020204" charset="0"/>
                <a:cs typeface="Arial Black" panose="020B0A04020102020204" charset="0"/>
                <a:sym typeface="+mn-ea"/>
              </a:rPr>
              <a:t>→ </a:t>
            </a:r>
            <a:r>
              <a:rPr lang="" altLang="en-US">
                <a:sym typeface="+mn-ea"/>
              </a:rPr>
              <a:t>Aggregationen fassen dies als     	verschiedene Werte auf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Beispiel:</a:t>
            </a:r>
            <a:endParaRPr lang="en-US" altLang="en-US"/>
          </a:p>
          <a:p>
            <a:pPr lvl="1"/>
            <a:r>
              <a:rPr lang="" altLang="en-US"/>
              <a:t>Werte für geschäftsstelle </a:t>
            </a:r>
            <a:endParaRPr lang="" altLang="en-US"/>
          </a:p>
          <a:p>
            <a:pPr lvl="2"/>
            <a:r>
              <a:rPr lang="" altLang="en-US" sz="2000"/>
              <a:t>Dorrtmund und Dortmund</a:t>
            </a:r>
            <a:endParaRPr lang="" altLang="en-US" sz="2000"/>
          </a:p>
          <a:p>
            <a:pPr lvl="1"/>
            <a:r>
              <a:rPr lang="" altLang="en-US" sz="2400"/>
              <a:t>umsatze aggregiert auf Geschäftsstellen</a:t>
            </a:r>
            <a:endParaRPr lang="" altLang="en-US" sz="2400"/>
          </a:p>
          <a:p>
            <a:pPr lvl="1"/>
            <a:endParaRPr lang="" altLang="en-US" sz="2400"/>
          </a:p>
          <a:p>
            <a:pPr marL="457200" lvl="1" indent="0">
              <a:buNone/>
            </a:pPr>
            <a:r>
              <a:rPr lang="en-US" altLang="en-US">
                <a:latin typeface="Arial Black" panose="020B0A04020102020204" charset="0"/>
                <a:cs typeface="Arial Black" panose="020B0A04020102020204" charset="0"/>
                <a:sym typeface="+mn-ea"/>
              </a:rPr>
              <a:t>→ </a:t>
            </a:r>
            <a:r>
              <a:rPr lang="" altLang="en-US">
                <a:sym typeface="+mn-ea"/>
              </a:rPr>
              <a:t>verschiedene Summen für beide</a:t>
            </a:r>
            <a:endParaRPr lang="en-US" altLang="en-US"/>
          </a:p>
          <a:p>
            <a:pPr lvl="0"/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6" name="Picture 5" descr="a8187271c223207b1e8885d2bd43021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593965" y="1235075"/>
            <a:ext cx="4387850" cy="43878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8435" y="-12700"/>
            <a:ext cx="6931660" cy="1325880"/>
          </a:xfrm>
        </p:spPr>
        <p:txBody>
          <a:bodyPr>
            <a:normAutofit/>
          </a:bodyPr>
          <a:p>
            <a:r>
              <a:rPr lang="" altLang="en-US" sz="4000" b="1" u="sng"/>
              <a:t>Wie</a:t>
            </a:r>
            <a:r>
              <a:rPr lang="en-US" altLang="en-US" sz="4000" b="1" u="sng"/>
              <a:t>?</a:t>
            </a:r>
            <a:endParaRPr lang="en-US" altLang="en-US" sz="4000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525" y="1080770"/>
            <a:ext cx="5793740" cy="5673725"/>
          </a:xfrm>
        </p:spPr>
        <p:txBody>
          <a:bodyPr>
            <a:normAutofit lnSpcReduction="20000"/>
          </a:bodyPr>
          <a:p>
            <a:r>
              <a:rPr lang="" altLang="en-US"/>
              <a:t>Verschiedene Maße</a:t>
            </a:r>
            <a:endParaRPr lang="" altLang="en-US"/>
          </a:p>
          <a:p>
            <a:pPr lvl="1"/>
            <a:r>
              <a:rPr lang="" altLang="en-US"/>
              <a:t>Edit Distance</a:t>
            </a:r>
            <a:endParaRPr lang="" altLang="en-US"/>
          </a:p>
          <a:p>
            <a:pPr lvl="1"/>
            <a:r>
              <a:rPr lang="" altLang="en-US"/>
              <a:t>Jaccard Similarity</a:t>
            </a:r>
            <a:endParaRPr lang="" altLang="en-US"/>
          </a:p>
          <a:p>
            <a:pPr lvl="1"/>
            <a:r>
              <a:rPr lang="" altLang="en-US"/>
              <a:t>Metaphone</a:t>
            </a:r>
            <a:endParaRPr lang="" altLang="en-US"/>
          </a:p>
          <a:p>
            <a:pPr lvl="1"/>
            <a:r>
              <a:rPr lang="" altLang="en-US"/>
              <a:t>etc</a:t>
            </a:r>
            <a:endParaRPr lang="" altLang="en-US"/>
          </a:p>
          <a:p>
            <a:pPr lvl="1"/>
            <a:endParaRPr lang="" altLang="en-US"/>
          </a:p>
          <a:p>
            <a:pPr lvl="0"/>
            <a:r>
              <a:rPr lang="" altLang="en-US"/>
              <a:t>Für dieses Maß wird eine Matrix über alle Wort-Paare aufgestellt</a:t>
            </a:r>
            <a:endParaRPr lang="" altLang="en-US"/>
          </a:p>
          <a:p>
            <a:pPr lvl="0"/>
            <a:endParaRPr lang="" altLang="en-US"/>
          </a:p>
          <a:p>
            <a:pPr lvl="0"/>
            <a:r>
              <a:rPr lang="" altLang="en-US"/>
              <a:t>Parre mit einem Wert unterhalb eines Thresholds werden zusammengeführt</a:t>
            </a:r>
            <a:endParaRPr lang="" altLang="en-US"/>
          </a:p>
          <a:p>
            <a:pPr lvl="0"/>
            <a:endParaRPr lang="" altLang="en-US"/>
          </a:p>
          <a:p>
            <a:pPr lvl="0"/>
            <a:r>
              <a:rPr lang="" altLang="en-US"/>
              <a:t>Probelm: </a:t>
            </a:r>
            <a:endParaRPr lang="" altLang="en-US"/>
          </a:p>
          <a:p>
            <a:pPr lvl="1"/>
            <a:r>
              <a:rPr lang="" altLang="en-US"/>
              <a:t>Sehr viele Vergleiche</a:t>
            </a:r>
            <a:endParaRPr lang="" altLang="en-US"/>
          </a:p>
          <a:p>
            <a:pPr lvl="1"/>
            <a:endParaRPr lang="en-US" altLang="en-US"/>
          </a:p>
          <a:p>
            <a:pPr lvl="0"/>
            <a:endParaRPr lang="en-US" altLang="en-US"/>
          </a:p>
          <a:p>
            <a:pPr lvl="0"/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-10160" y="-12700"/>
            <a:ext cx="4926965" cy="688403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0" dist="50800" dir="7920000" sx="105000" sy="105000" algn="ctr" rotWithShape="0">
              <a:schemeClr val="tx1">
                <a:lumMod val="95000"/>
                <a:lumOff val="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 descr="untitled (4)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213995" y="799465"/>
            <a:ext cx="5012055" cy="50120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895" y="3639820"/>
            <a:ext cx="6649720" cy="1203960"/>
          </a:xfrm>
        </p:spPr>
        <p:txBody>
          <a:bodyPr/>
          <a:p>
            <a:endParaRPr lang="en-US" altLang="en-US" dirty="0">
              <a:latin typeface="Roboto Thin" charset="0"/>
              <a:ea typeface="Roboto Thin" charset="0"/>
              <a:cs typeface="Roboto Thin" charset="0"/>
            </a:endParaRPr>
          </a:p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24725" y="-13335"/>
            <a:ext cx="4926965" cy="688403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0" dist="50800" dir="7920000" sx="105000" sy="105000" algn="ctr" rotWithShape="0">
              <a:schemeClr val="tx1">
                <a:lumMod val="95000"/>
                <a:lumOff val="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165735" y="6386830"/>
            <a:ext cx="2743200" cy="365125"/>
          </a:xfrm>
        </p:spPr>
        <p:txBody>
          <a:bodyPr/>
          <a:p>
            <a:r>
              <a:rPr lang="en-US" smtClean="0"/>
              <a:t>21.05.2019 </a:t>
            </a:r>
            <a:r>
              <a:rPr lang="en-US" altLang="en-US" smtClean="0"/>
              <a:t>- Daniel Stefan Klose</a:t>
            </a:r>
            <a:endParaRPr lang="en-US" altLang="en-US" smtClean="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874520" y="-13335"/>
            <a:ext cx="693166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" altLang="en-US" sz="4000" b="1" u="sng"/>
              <a:t>Blocks</a:t>
            </a:r>
            <a:endParaRPr lang="" altLang="en-US" sz="4000" b="1" u="sng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329565" y="1312545"/>
            <a:ext cx="6600825" cy="507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" altLang="en-US"/>
              <a:t>Teile Liste der Worte in Blocks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vergleiche nur noch in den Blocks alle miteinander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Nachteil:</a:t>
            </a:r>
            <a:endParaRPr lang="" altLang="en-US"/>
          </a:p>
          <a:p>
            <a:pPr lvl="1"/>
            <a:r>
              <a:rPr lang="" altLang="en-US" sz="2400"/>
              <a:t>manche Duplicate werden nicht getroffen</a:t>
            </a:r>
            <a:endParaRPr lang="" altLang="en-US" sz="2400"/>
          </a:p>
          <a:p>
            <a:pPr lvl="1"/>
            <a:endParaRPr lang="" altLang="en-US" sz="2400"/>
          </a:p>
          <a:p>
            <a:pPr lvl="0"/>
            <a:r>
              <a:rPr lang="" altLang="en-US" sz="2800"/>
              <a:t>Verbesserung:</a:t>
            </a:r>
            <a:endParaRPr lang="" altLang="en-US" sz="2800"/>
          </a:p>
          <a:p>
            <a:pPr lvl="1"/>
            <a:r>
              <a:rPr lang="" altLang="en-US"/>
              <a:t>Wähle Blöcke smart</a:t>
            </a:r>
            <a:endParaRPr lang="en-US" altLang="en-US"/>
          </a:p>
          <a:p>
            <a:pPr lvl="0"/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2" name="Picture 1" descr="blocks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324725" y="701675"/>
            <a:ext cx="4902200" cy="4902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8435" y="-12700"/>
            <a:ext cx="6931660" cy="1325880"/>
          </a:xfrm>
        </p:spPr>
        <p:txBody>
          <a:bodyPr>
            <a:normAutofit/>
          </a:bodyPr>
          <a:p>
            <a:r>
              <a:rPr lang="" altLang="en-US" sz="4000" b="1" u="sng"/>
              <a:t>Was heißt smart?</a:t>
            </a:r>
            <a:endParaRPr lang="" altLang="en-US" sz="4000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525" y="1080770"/>
            <a:ext cx="5793740" cy="5673725"/>
          </a:xfrm>
        </p:spPr>
        <p:txBody>
          <a:bodyPr>
            <a:normAutofit/>
          </a:bodyPr>
          <a:p>
            <a:r>
              <a:rPr lang="" altLang="en-US"/>
              <a:t>Teile nicht einfach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Strategien:</a:t>
            </a:r>
            <a:endParaRPr lang="" altLang="en-US"/>
          </a:p>
          <a:p>
            <a:pPr lvl="1"/>
            <a:r>
              <a:rPr lang="" altLang="en-US" sz="2400"/>
              <a:t>nutze weiteren Wert des Eintrags</a:t>
            </a:r>
            <a:endParaRPr lang="" altLang="en-US" sz="2400"/>
          </a:p>
          <a:p>
            <a:pPr lvl="2"/>
            <a:r>
              <a:rPr lang="" altLang="en-US"/>
              <a:t>Beispiel</a:t>
            </a:r>
            <a:endParaRPr lang="" altLang="en-US"/>
          </a:p>
          <a:p>
            <a:pPr lvl="3"/>
            <a:r>
              <a:rPr lang="" altLang="en-US"/>
              <a:t>Nach PLZ bei Straßennamen</a:t>
            </a:r>
            <a:endParaRPr lang="" altLang="en-US"/>
          </a:p>
          <a:p>
            <a:pPr lvl="3"/>
            <a:endParaRPr lang="" altLang="en-US"/>
          </a:p>
          <a:p>
            <a:pPr lvl="1"/>
            <a:r>
              <a:rPr lang="" altLang="en-US" sz="2400"/>
              <a:t>nutze Eigenschaften des Wertes</a:t>
            </a:r>
            <a:endParaRPr lang="" altLang="en-US" sz="2400"/>
          </a:p>
          <a:p>
            <a:pPr lvl="2"/>
            <a:r>
              <a:rPr lang="" altLang="en-US" sz="2000"/>
              <a:t>Beispiel</a:t>
            </a:r>
            <a:endParaRPr lang="" altLang="en-US" sz="2000"/>
          </a:p>
          <a:p>
            <a:pPr lvl="3"/>
            <a:r>
              <a:rPr lang="" altLang="en-US" sz="1800"/>
              <a:t>Erste Buchstabe des Nachnamens</a:t>
            </a:r>
            <a:endParaRPr lang="" altLang="en-US" sz="1800"/>
          </a:p>
          <a:p>
            <a:pPr lvl="2"/>
            <a:endParaRPr lang="en-US" altLang="en-US"/>
          </a:p>
          <a:p>
            <a:pPr lvl="1"/>
            <a:endParaRPr lang="en-US" altLang="en-US"/>
          </a:p>
          <a:p>
            <a:pPr lvl="0"/>
            <a:endParaRPr lang="en-US" altLang="en-US"/>
          </a:p>
          <a:p>
            <a:pPr lvl="0"/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-10160" y="-12700"/>
            <a:ext cx="4926965" cy="688403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0" dist="50800" dir="7920000" sx="105000" sy="105000" algn="ctr" rotWithShape="0">
              <a:schemeClr val="tx1">
                <a:lumMod val="95000"/>
                <a:lumOff val="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Picture 7" descr="strategy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9250" y="1325245"/>
            <a:ext cx="4208145" cy="42081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 6"/>
          <p:cNvSpPr/>
          <p:nvPr/>
        </p:nvSpPr>
        <p:spPr>
          <a:xfrm>
            <a:off x="-635" y="-12700"/>
            <a:ext cx="12200255" cy="436308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0" dist="50800" dir="7920000" sx="105000" sy="105000" algn="ctr" rotWithShape="0">
              <a:schemeClr val="tx1">
                <a:lumMod val="95000"/>
                <a:lumOff val="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170" y="1505585"/>
            <a:ext cx="2613660" cy="132588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p>
            <a:r>
              <a:rPr lang="" altLang="en-US" sz="4000">
                <a:solidFill>
                  <a:schemeClr val="bg1"/>
                </a:solidFill>
              </a:rPr>
              <a:t>Live Demo</a:t>
            </a:r>
            <a:endParaRPr lang="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 6"/>
          <p:cNvSpPr/>
          <p:nvPr/>
        </p:nvSpPr>
        <p:spPr>
          <a:xfrm>
            <a:off x="-635" y="-12700"/>
            <a:ext cx="12200255" cy="485076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0" dist="50800" dir="7920000" sx="105000" sy="105000" algn="ctr" rotWithShape="0">
              <a:schemeClr val="tx1">
                <a:lumMod val="95000"/>
                <a:lumOff val="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100" y="1749425"/>
            <a:ext cx="7166610" cy="132588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p>
            <a:r>
              <a:rPr lang="en-US" altLang="en-US" sz="4000">
                <a:solidFill>
                  <a:schemeClr val="bg1"/>
                </a:solidFill>
              </a:rPr>
              <a:t>Danke für die Aufmerksamkeit</a:t>
            </a:r>
            <a:endParaRPr lang="en-US" altLang="en-US" sz="4000">
              <a:solidFill>
                <a:schemeClr val="bg1"/>
              </a:solidFill>
            </a:endParaRPr>
          </a:p>
        </p:txBody>
      </p:sp>
      <p:pic>
        <p:nvPicPr>
          <p:cNvPr id="4" name="Picture 3" descr="iconmonstr-database-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22580" y="274320"/>
            <a:ext cx="4275455" cy="42754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1195</Words>
  <Application>WPS Presentation</Application>
  <PresentationFormat>Widescreen</PresentationFormat>
  <Paragraphs>114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SimSun</vt:lpstr>
      <vt:lpstr>Wingdings</vt:lpstr>
      <vt:lpstr>Roboto Light</vt:lpstr>
      <vt:lpstr>Roboto</vt:lpstr>
      <vt:lpstr>Roboto Thin</vt:lpstr>
      <vt:lpstr>Arial Black</vt:lpstr>
      <vt:lpstr>Calibri Light</vt:lpstr>
      <vt:lpstr>Pothana2000</vt:lpstr>
      <vt:lpstr>Calibri</vt:lpstr>
      <vt:lpstr>微软雅黑</vt:lpstr>
      <vt:lpstr>Droid Sans Fallback</vt:lpstr>
      <vt:lpstr/>
      <vt:lpstr>Arial Unicode MS</vt:lpstr>
      <vt:lpstr>C059</vt:lpstr>
      <vt:lpstr>Standard Symbols PS</vt:lpstr>
      <vt:lpstr>Times New Roman</vt:lpstr>
      <vt:lpstr>Office Theme</vt:lpstr>
      <vt:lpstr>Kollektive Kommunikation und Berechnung</vt:lpstr>
      <vt:lpstr>Gemeinsame Datenstruktur</vt:lpstr>
      <vt:lpstr>Was ist Deduplication?</vt:lpstr>
      <vt:lpstr>Was ist Deduplication?</vt:lpstr>
      <vt:lpstr>PowerPoint 演示文稿</vt:lpstr>
      <vt:lpstr>Wie?</vt:lpstr>
      <vt:lpstr>Danke für die Aufmerksamkeit</vt:lpstr>
      <vt:lpstr>Danke für die Aufmerksamkeit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Kollektive Kommunikation und Berechnung</dc:title>
  <dc:creator>daniel</dc:creator>
  <cp:lastModifiedBy>daniel</cp:lastModifiedBy>
  <cp:revision>101</cp:revision>
  <dcterms:created xsi:type="dcterms:W3CDTF">2019-06-06T14:34:27Z</dcterms:created>
  <dcterms:modified xsi:type="dcterms:W3CDTF">2019-06-06T14:34:27Z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