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6" r:id="rId3"/>
  </p:sldIdLst>
  <p:sldSz cx="144002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24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737-9EC6-484A-83F3-B56AEBCB73DD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264F-4AD1-4E60-95D5-417D77D77F9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3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945943"/>
            <a:ext cx="12240181" cy="626689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9454516"/>
            <a:ext cx="10800160" cy="434599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8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5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958369"/>
            <a:ext cx="3105046" cy="1525473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958369"/>
            <a:ext cx="9135135" cy="1525473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4487671"/>
            <a:ext cx="12420184" cy="748777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2046282"/>
            <a:ext cx="12420184" cy="3937644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4791843"/>
            <a:ext cx="6120091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4791843"/>
            <a:ext cx="6120091" cy="114212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0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58373"/>
            <a:ext cx="12420184" cy="347929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4412664"/>
            <a:ext cx="6091964" cy="216257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6575242"/>
            <a:ext cx="6091964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4412664"/>
            <a:ext cx="6121966" cy="216257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6575242"/>
            <a:ext cx="6121966" cy="967119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3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4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65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00044"/>
            <a:ext cx="4644444" cy="420015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591766"/>
            <a:ext cx="7290108" cy="1279213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400199"/>
            <a:ext cx="4644444" cy="1000453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74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200044"/>
            <a:ext cx="4644444" cy="420015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591766"/>
            <a:ext cx="7290108" cy="1279213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5400199"/>
            <a:ext cx="4644444" cy="1000453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958373"/>
            <a:ext cx="1242018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4791843"/>
            <a:ext cx="1242018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6683952"/>
            <a:ext cx="32400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DBFE-5C7E-4BF8-A8A5-DFB8256CBC2B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6683952"/>
            <a:ext cx="486007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6683952"/>
            <a:ext cx="32400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9C04-0031-4CFC-A75B-4FF6AD05AC2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CDFC99F-6BE1-B457-CB99-192E29C6CA1A}"/>
              </a:ext>
            </a:extLst>
          </p:cNvPr>
          <p:cNvGrpSpPr/>
          <p:nvPr/>
        </p:nvGrpSpPr>
        <p:grpSpPr>
          <a:xfrm>
            <a:off x="5856939" y="3040815"/>
            <a:ext cx="6571067" cy="3438744"/>
            <a:chOff x="1687817" y="2778422"/>
            <a:chExt cx="6571067" cy="34387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8184D0-9C6C-CCDA-F214-73474BDE211F}"/>
                </a:ext>
              </a:extLst>
            </p:cNvPr>
            <p:cNvSpPr/>
            <p:nvPr/>
          </p:nvSpPr>
          <p:spPr>
            <a:xfrm>
              <a:off x="1687817" y="2778423"/>
              <a:ext cx="3981208" cy="29050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F648CDF8-E64B-2C8D-9827-B35059F2FD60}"/>
                </a:ext>
              </a:extLst>
            </p:cNvPr>
            <p:cNvSpPr/>
            <p:nvPr/>
          </p:nvSpPr>
          <p:spPr>
            <a:xfrm>
              <a:off x="3547789" y="3437808"/>
              <a:ext cx="205280" cy="250691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3EF184-E748-39A4-5704-D6774444BD46}"/>
                </a:ext>
              </a:extLst>
            </p:cNvPr>
            <p:cNvSpPr/>
            <p:nvPr/>
          </p:nvSpPr>
          <p:spPr>
            <a:xfrm>
              <a:off x="1876596" y="2778422"/>
              <a:ext cx="1094663" cy="615555"/>
            </a:xfrm>
            <a:prstGeom prst="rect">
              <a:avLst/>
            </a:prstGeom>
            <a:noFill/>
          </p:spPr>
          <p:txBody>
            <a:bodyPr wrap="none" lIns="60962" tIns="30481" rIns="60962" bIns="30481">
              <a:spAutoFit/>
            </a:bodyPr>
            <a:lstStyle/>
            <a:p>
              <a:pPr algn="ctr"/>
              <a:r>
                <a:rPr lang="fr-F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Brain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76A0D8A-D02B-80CA-0E88-E17F634312E0}"/>
                </a:ext>
              </a:extLst>
            </p:cNvPr>
            <p:cNvSpPr/>
            <p:nvPr/>
          </p:nvSpPr>
          <p:spPr>
            <a:xfrm>
              <a:off x="3877483" y="3593326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96FB67A-3D25-DFEA-4C2A-D726F1A47F78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5544613" y="3766336"/>
              <a:ext cx="702932" cy="2294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02815D6-40C4-32E8-A5F0-FBCC05547C41}"/>
                </a:ext>
              </a:extLst>
            </p:cNvPr>
            <p:cNvSpPr/>
            <p:nvPr/>
          </p:nvSpPr>
          <p:spPr>
            <a:xfrm>
              <a:off x="3877483" y="4033435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2AA6CC5-587F-9CB1-0BEC-27AD81E99948}"/>
                </a:ext>
              </a:extLst>
            </p:cNvPr>
            <p:cNvSpPr/>
            <p:nvPr/>
          </p:nvSpPr>
          <p:spPr>
            <a:xfrm>
              <a:off x="3877483" y="4484429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2D6C037-D31A-A241-7400-E2A759F8E7C6}"/>
                </a:ext>
              </a:extLst>
            </p:cNvPr>
            <p:cNvSpPr/>
            <p:nvPr/>
          </p:nvSpPr>
          <p:spPr>
            <a:xfrm>
              <a:off x="3877483" y="4951754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F96C51E-DB65-B979-A4D3-DEACF36009C4}"/>
                </a:ext>
              </a:extLst>
            </p:cNvPr>
            <p:cNvSpPr/>
            <p:nvPr/>
          </p:nvSpPr>
          <p:spPr>
            <a:xfrm>
              <a:off x="1747952" y="4131410"/>
              <a:ext cx="1667131" cy="69515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DataHandler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CDB00682-F41F-3162-4528-4DB37437E7EE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3330068" y="3789277"/>
              <a:ext cx="547415" cy="3421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78AAFBB9-9E80-62FB-D974-F909BB8617F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3415082" y="4229386"/>
              <a:ext cx="462400" cy="701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B09F26DA-EAF6-E4E1-AC6C-1D394505A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5082" y="4611824"/>
              <a:ext cx="462400" cy="685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B580423-F924-95AD-100B-D1D92E0842CE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3330068" y="4807774"/>
              <a:ext cx="547415" cy="3399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45493C-D056-528D-66DE-8D1AA81D67A4}"/>
                </a:ext>
              </a:extLst>
            </p:cNvPr>
            <p:cNvSpPr/>
            <p:nvPr/>
          </p:nvSpPr>
          <p:spPr>
            <a:xfrm>
              <a:off x="1818144" y="5868286"/>
              <a:ext cx="5337940" cy="348880"/>
            </a:xfrm>
            <a:prstGeom prst="rect">
              <a:avLst/>
            </a:prstGeom>
            <a:noFill/>
          </p:spPr>
          <p:txBody>
            <a:bodyPr wrap="none" lIns="60962" tIns="30481" rIns="60962" bIns="30481">
              <a:spAutoFit/>
            </a:bodyPr>
            <a:lstStyle/>
            <a:p>
              <a:pPr algn="ctr"/>
              <a:r>
                <a:rPr lang="fr-FR" sz="1867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Only</a:t>
              </a:r>
              <a:r>
                <a:rPr lang="fr-FR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one thread can </a:t>
              </a:r>
              <a:r>
                <a:rPr lang="fr-FR" sz="1867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access</a:t>
              </a:r>
              <a:r>
                <a:rPr lang="fr-FR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the </a:t>
              </a:r>
              <a:r>
                <a:rPr lang="fr-FR" sz="1867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DataHandler</a:t>
              </a:r>
              <a:r>
                <a:rPr lang="fr-FR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at a time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3E2F117-0F23-1F6C-D963-46328A97BF5E}"/>
                </a:ext>
              </a:extLst>
            </p:cNvPr>
            <p:cNvSpPr/>
            <p:nvPr/>
          </p:nvSpPr>
          <p:spPr>
            <a:xfrm>
              <a:off x="6243398" y="4008165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8ED1F2C-0308-521A-7E7A-4492F134F9E4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540466" y="4227056"/>
              <a:ext cx="702932" cy="2294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9037F5D-A830-BC01-5263-C913A62F64ED}"/>
                </a:ext>
              </a:extLst>
            </p:cNvPr>
            <p:cNvSpPr/>
            <p:nvPr/>
          </p:nvSpPr>
          <p:spPr>
            <a:xfrm>
              <a:off x="6222662" y="4491826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B034E034-08D4-E939-28B1-C30F22FF19FC}"/>
                </a:ext>
              </a:extLst>
            </p:cNvPr>
            <p:cNvCxnSpPr>
              <a:cxnSpLocks/>
              <a:stCxn id="19" idx="6"/>
              <a:endCxn id="12" idx="2"/>
            </p:cNvCxnSpPr>
            <p:nvPr/>
          </p:nvCxnSpPr>
          <p:spPr>
            <a:xfrm>
              <a:off x="5544613" y="4680379"/>
              <a:ext cx="678050" cy="30338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EA26C19-7D0F-5967-C262-E74F28054909}"/>
                </a:ext>
              </a:extLst>
            </p:cNvPr>
            <p:cNvSpPr/>
            <p:nvPr/>
          </p:nvSpPr>
          <p:spPr>
            <a:xfrm>
              <a:off x="6187120" y="4955275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1EC501A-0AEB-6551-AB8D-0AFF62B141A2}"/>
                </a:ext>
              </a:extLst>
            </p:cNvPr>
            <p:cNvCxnSpPr>
              <a:cxnSpLocks/>
              <a:stCxn id="22" idx="6"/>
              <a:endCxn id="14" idx="2"/>
            </p:cNvCxnSpPr>
            <p:nvPr/>
          </p:nvCxnSpPr>
          <p:spPr>
            <a:xfrm>
              <a:off x="5544612" y="5147705"/>
              <a:ext cx="642508" cy="26462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DA26CE8-1717-C8E2-8E77-B1C285004AD2}"/>
                </a:ext>
              </a:extLst>
            </p:cNvPr>
            <p:cNvSpPr/>
            <p:nvPr/>
          </p:nvSpPr>
          <p:spPr>
            <a:xfrm>
              <a:off x="3164183" y="2890392"/>
              <a:ext cx="2376283" cy="45579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Waiting</a:t>
              </a:r>
              <a:r>
                <a:rPr lang="fr-BE" sz="1200" dirty="0"/>
                <a:t> for </a:t>
              </a:r>
              <a:r>
                <a:rPr lang="fr-BE" sz="1200" dirty="0" err="1"/>
                <a:t>connection</a:t>
              </a:r>
              <a:r>
                <a:rPr lang="fr-BE" sz="1200" dirty="0"/>
                <a:t> on socket</a:t>
              </a:r>
              <a:endParaRPr lang="en-GB" sz="1200" dirty="0"/>
            </a:p>
          </p:txBody>
        </p: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D04FFC2A-914F-9B17-B9CC-E2EF91A5A4B8}"/>
                </a:ext>
              </a:extLst>
            </p:cNvPr>
            <p:cNvCxnSpPr>
              <a:cxnSpLocks/>
              <a:stCxn id="40" idx="0"/>
              <a:endCxn id="33" idx="6"/>
            </p:cNvCxnSpPr>
            <p:nvPr/>
          </p:nvCxnSpPr>
          <p:spPr>
            <a:xfrm flipH="1" flipV="1">
              <a:off x="5540467" y="3118290"/>
              <a:ext cx="1689939" cy="4264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E533468-33F9-BEFB-CC90-D256294F5FD2}"/>
                </a:ext>
              </a:extLst>
            </p:cNvPr>
            <p:cNvSpPr/>
            <p:nvPr/>
          </p:nvSpPr>
          <p:spPr>
            <a:xfrm>
              <a:off x="6222662" y="3544716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DD2BDD03-A2E4-E70A-4CF3-63EF7DBE782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952130" y="3346187"/>
              <a:ext cx="169498" cy="3045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B71B6F0E-E896-F561-4DCB-2E99F0688FC8}"/>
                </a:ext>
              </a:extLst>
            </p:cNvPr>
            <p:cNvSpPr txBox="1"/>
            <p:nvPr/>
          </p:nvSpPr>
          <p:spPr>
            <a:xfrm>
              <a:off x="6055606" y="3054337"/>
              <a:ext cx="1315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200" dirty="0" err="1"/>
                <a:t>Connects</a:t>
              </a:r>
              <a:endParaRPr lang="en-GB" sz="1200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227C38C-738B-8722-5C86-7695B6D6EB39}"/>
                </a:ext>
              </a:extLst>
            </p:cNvPr>
            <p:cNvSpPr txBox="1"/>
            <p:nvPr/>
          </p:nvSpPr>
          <p:spPr>
            <a:xfrm>
              <a:off x="4104020" y="3348061"/>
              <a:ext cx="1800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200" dirty="0" err="1">
                  <a:solidFill>
                    <a:schemeClr val="bg1"/>
                  </a:solidFill>
                </a:rPr>
                <a:t>Gives</a:t>
              </a:r>
              <a:r>
                <a:rPr lang="fr-BE" sz="1200" dirty="0">
                  <a:solidFill>
                    <a:schemeClr val="bg1"/>
                  </a:solidFill>
                </a:rPr>
                <a:t> socket to a thread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5C9CC93A-0A82-1B51-6563-FD435ADB0CFD}"/>
              </a:ext>
            </a:extLst>
          </p:cNvPr>
          <p:cNvGrpSpPr/>
          <p:nvPr/>
        </p:nvGrpSpPr>
        <p:grpSpPr>
          <a:xfrm>
            <a:off x="5800661" y="7425338"/>
            <a:ext cx="6571067" cy="3438744"/>
            <a:chOff x="1687817" y="2778422"/>
            <a:chExt cx="6571067" cy="34387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1CA76-BC37-AF6C-2858-5D4AE8CDCEB5}"/>
                </a:ext>
              </a:extLst>
            </p:cNvPr>
            <p:cNvSpPr/>
            <p:nvPr/>
          </p:nvSpPr>
          <p:spPr>
            <a:xfrm>
              <a:off x="1687817" y="2778423"/>
              <a:ext cx="3981208" cy="29050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00250F5-613D-9E07-0168-195BE1BCB724}"/>
                </a:ext>
              </a:extLst>
            </p:cNvPr>
            <p:cNvSpPr/>
            <p:nvPr/>
          </p:nvSpPr>
          <p:spPr>
            <a:xfrm>
              <a:off x="3547789" y="3437808"/>
              <a:ext cx="205280" cy="250691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542636-F2AA-0A61-153D-74B205DB7D57}"/>
                </a:ext>
              </a:extLst>
            </p:cNvPr>
            <p:cNvSpPr/>
            <p:nvPr/>
          </p:nvSpPr>
          <p:spPr>
            <a:xfrm>
              <a:off x="1876596" y="2778422"/>
              <a:ext cx="1094663" cy="615555"/>
            </a:xfrm>
            <a:prstGeom prst="rect">
              <a:avLst/>
            </a:prstGeom>
            <a:noFill/>
          </p:spPr>
          <p:txBody>
            <a:bodyPr wrap="none" lIns="60962" tIns="30481" rIns="60962" bIns="30481">
              <a:spAutoFit/>
            </a:bodyPr>
            <a:lstStyle/>
            <a:p>
              <a:pPr algn="ctr"/>
              <a:r>
                <a:rPr lang="fr-FR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Brain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A5A74FA-AB74-BE47-E102-A33C28802510}"/>
                </a:ext>
              </a:extLst>
            </p:cNvPr>
            <p:cNvSpPr/>
            <p:nvPr/>
          </p:nvSpPr>
          <p:spPr>
            <a:xfrm>
              <a:off x="3877483" y="3593326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08CFCB8-69F5-C33D-0FF0-D4B609A65E8D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5544613" y="3766336"/>
              <a:ext cx="702932" cy="2294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EEE6ADD-48AB-D6BA-FA6A-E8B4EA7341A7}"/>
                </a:ext>
              </a:extLst>
            </p:cNvPr>
            <p:cNvSpPr/>
            <p:nvPr/>
          </p:nvSpPr>
          <p:spPr>
            <a:xfrm>
              <a:off x="3877483" y="4033435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6CBB639-E96C-CD4C-2D84-D0DDE43B93FF}"/>
                </a:ext>
              </a:extLst>
            </p:cNvPr>
            <p:cNvSpPr/>
            <p:nvPr/>
          </p:nvSpPr>
          <p:spPr>
            <a:xfrm>
              <a:off x="3877483" y="4484429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BE7653D-7236-F903-745E-CBD3A3762D7D}"/>
                </a:ext>
              </a:extLst>
            </p:cNvPr>
            <p:cNvSpPr/>
            <p:nvPr/>
          </p:nvSpPr>
          <p:spPr>
            <a:xfrm>
              <a:off x="3877483" y="4951754"/>
              <a:ext cx="1667131" cy="3919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/>
                <a:t>Thread</a:t>
              </a:r>
              <a:endParaRPr lang="en-GB" sz="1200" dirty="0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D8F9B7A0-3280-E323-A5C8-3EF23B99F9CF}"/>
                </a:ext>
              </a:extLst>
            </p:cNvPr>
            <p:cNvSpPr/>
            <p:nvPr/>
          </p:nvSpPr>
          <p:spPr>
            <a:xfrm>
              <a:off x="1747952" y="4131410"/>
              <a:ext cx="1667131" cy="69515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600" dirty="0" err="1">
                  <a:solidFill>
                    <a:schemeClr val="tx1"/>
                  </a:solidFill>
                </a:rPr>
                <a:t>DataHandler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46801F7E-298E-4352-C791-18319B6BBE9F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3330068" y="3789277"/>
              <a:ext cx="547415" cy="34213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6CFFED71-9A6E-E825-298D-B58CEEC9B19B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415082" y="4229386"/>
              <a:ext cx="462400" cy="701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BE649F48-A1F2-0F96-1911-E5C047BF5B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5082" y="4611824"/>
              <a:ext cx="462400" cy="685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1BA8539-B108-8323-EAA2-CBF0FBC0D538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 flipV="1">
              <a:off x="3330068" y="4807774"/>
              <a:ext cx="547415" cy="3399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67E012-21E8-0C29-F427-B9399756775A}"/>
                </a:ext>
              </a:extLst>
            </p:cNvPr>
            <p:cNvSpPr/>
            <p:nvPr/>
          </p:nvSpPr>
          <p:spPr>
            <a:xfrm>
              <a:off x="1818144" y="5868286"/>
              <a:ext cx="5337940" cy="348880"/>
            </a:xfrm>
            <a:prstGeom prst="rect">
              <a:avLst/>
            </a:prstGeom>
            <a:noFill/>
          </p:spPr>
          <p:txBody>
            <a:bodyPr wrap="none" lIns="60962" tIns="30481" rIns="60962" bIns="30481">
              <a:spAutoFit/>
            </a:bodyPr>
            <a:lstStyle/>
            <a:p>
              <a:pPr algn="ctr"/>
              <a:r>
                <a:rPr lang="fr-FR" sz="1867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Only</a:t>
              </a:r>
              <a:r>
                <a:rPr lang="fr-FR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one thread can </a:t>
              </a:r>
              <a:r>
                <a:rPr lang="fr-FR" sz="1867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access</a:t>
              </a:r>
              <a:r>
                <a:rPr lang="fr-FR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the </a:t>
              </a:r>
              <a:r>
                <a:rPr lang="fr-FR" sz="1867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DataHandler</a:t>
              </a:r>
              <a:r>
                <a:rPr lang="fr-FR" sz="1867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at a time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4F171D7E-2C53-F935-9ED8-A2944BBB7FDA}"/>
                </a:ext>
              </a:extLst>
            </p:cNvPr>
            <p:cNvSpPr/>
            <p:nvPr/>
          </p:nvSpPr>
          <p:spPr>
            <a:xfrm>
              <a:off x="6243398" y="4008165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9E5CFFC6-40D8-4836-5CA1-15B1419F267D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5540466" y="4227056"/>
              <a:ext cx="702932" cy="22940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FC143C2-97D5-9141-25DE-388909282BF6}"/>
                </a:ext>
              </a:extLst>
            </p:cNvPr>
            <p:cNvSpPr/>
            <p:nvPr/>
          </p:nvSpPr>
          <p:spPr>
            <a:xfrm>
              <a:off x="6222662" y="4491826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686DBAE-01E7-198D-D64E-B71D98007944}"/>
                </a:ext>
              </a:extLst>
            </p:cNvPr>
            <p:cNvCxnSpPr>
              <a:cxnSpLocks/>
              <a:stCxn id="21" idx="6"/>
              <a:endCxn id="44" idx="2"/>
            </p:cNvCxnSpPr>
            <p:nvPr/>
          </p:nvCxnSpPr>
          <p:spPr>
            <a:xfrm>
              <a:off x="5544613" y="4680379"/>
              <a:ext cx="678050" cy="30338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BBE029B-EA64-DAE7-F947-D2B624F70B30}"/>
                </a:ext>
              </a:extLst>
            </p:cNvPr>
            <p:cNvSpPr/>
            <p:nvPr/>
          </p:nvSpPr>
          <p:spPr>
            <a:xfrm>
              <a:off x="6187120" y="4955275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8B0CB398-1DB1-723A-EEFA-8E1D1313B341}"/>
                </a:ext>
              </a:extLst>
            </p:cNvPr>
            <p:cNvCxnSpPr>
              <a:cxnSpLocks/>
              <a:stCxn id="23" idx="6"/>
              <a:endCxn id="48" idx="2"/>
            </p:cNvCxnSpPr>
            <p:nvPr/>
          </p:nvCxnSpPr>
          <p:spPr>
            <a:xfrm>
              <a:off x="5544612" y="5147705"/>
              <a:ext cx="642508" cy="26462"/>
            </a:xfrm>
            <a:prstGeom prst="straightConnector1">
              <a:avLst/>
            </a:prstGeom>
            <a:ln w="762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BA46C1D-6BD2-AA3B-2154-3E2F7809F38D}"/>
                </a:ext>
              </a:extLst>
            </p:cNvPr>
            <p:cNvSpPr/>
            <p:nvPr/>
          </p:nvSpPr>
          <p:spPr>
            <a:xfrm>
              <a:off x="3164183" y="2890392"/>
              <a:ext cx="2376283" cy="45579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Waiting</a:t>
              </a:r>
              <a:r>
                <a:rPr lang="fr-BE" sz="1200" dirty="0"/>
                <a:t> for </a:t>
              </a:r>
              <a:r>
                <a:rPr lang="fr-BE" sz="1200" dirty="0" err="1"/>
                <a:t>connection</a:t>
              </a:r>
              <a:r>
                <a:rPr lang="fr-BE" sz="1200" dirty="0"/>
                <a:t> on socket</a:t>
              </a:r>
              <a:endParaRPr lang="en-GB" sz="1200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2BD12CED-4DE6-0F29-F999-E5C92EB7FC83}"/>
                </a:ext>
              </a:extLst>
            </p:cNvPr>
            <p:cNvCxnSpPr>
              <a:cxnSpLocks/>
              <a:stCxn id="52" idx="0"/>
              <a:endCxn id="50" idx="6"/>
            </p:cNvCxnSpPr>
            <p:nvPr/>
          </p:nvCxnSpPr>
          <p:spPr>
            <a:xfrm flipH="1" flipV="1">
              <a:off x="5540467" y="3118290"/>
              <a:ext cx="1689939" cy="42642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2104A1E-5D6B-CC6F-E43F-2381252301EC}"/>
                </a:ext>
              </a:extLst>
            </p:cNvPr>
            <p:cNvSpPr/>
            <p:nvPr/>
          </p:nvSpPr>
          <p:spPr>
            <a:xfrm>
              <a:off x="6222662" y="3544716"/>
              <a:ext cx="2015486" cy="4377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1200" dirty="0" err="1"/>
                <a:t>Cell</a:t>
              </a:r>
              <a:r>
                <a:rPr lang="fr-BE" sz="1200" dirty="0"/>
                <a:t> (Reader/Updater)</a:t>
              </a:r>
              <a:endParaRPr lang="en-GB" sz="1200" dirty="0"/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80A06A5D-6FE4-D396-72E0-ECA210F2F4A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952130" y="3346187"/>
              <a:ext cx="169498" cy="3045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5854F361-1E29-9361-99D7-04F4A34D4AF3}"/>
                </a:ext>
              </a:extLst>
            </p:cNvPr>
            <p:cNvSpPr txBox="1"/>
            <p:nvPr/>
          </p:nvSpPr>
          <p:spPr>
            <a:xfrm>
              <a:off x="6055606" y="3054337"/>
              <a:ext cx="1315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200" dirty="0" err="1"/>
                <a:t>Connects</a:t>
              </a:r>
              <a:endParaRPr lang="en-GB" sz="12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2236E63D-54E4-6BCC-8BD2-93D3ADA054CF}"/>
                </a:ext>
              </a:extLst>
            </p:cNvPr>
            <p:cNvSpPr txBox="1"/>
            <p:nvPr/>
          </p:nvSpPr>
          <p:spPr>
            <a:xfrm>
              <a:off x="4104020" y="3348061"/>
              <a:ext cx="1800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1200" dirty="0" err="1">
                  <a:solidFill>
                    <a:schemeClr val="bg1"/>
                  </a:solidFill>
                </a:rPr>
                <a:t>Gives</a:t>
              </a:r>
              <a:r>
                <a:rPr lang="fr-BE" sz="1200" dirty="0">
                  <a:solidFill>
                    <a:schemeClr val="bg1"/>
                  </a:solidFill>
                </a:rPr>
                <a:t> socket to a thread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9AE6ECC9-4B87-AF10-5811-17EAD00A5551}"/>
              </a:ext>
            </a:extLst>
          </p:cNvPr>
          <p:cNvCxnSpPr>
            <a:stCxn id="25" idx="1"/>
            <a:endCxn id="24" idx="1"/>
          </p:cNvCxnSpPr>
          <p:nvPr/>
        </p:nvCxnSpPr>
        <p:spPr>
          <a:xfrm rot="10800000" flipV="1">
            <a:off x="5860796" y="4741378"/>
            <a:ext cx="56278" cy="4384523"/>
          </a:xfrm>
          <a:prstGeom prst="bentConnector3">
            <a:avLst>
              <a:gd name="adj1" fmla="val 3322503"/>
            </a:avLst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3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102</Words>
  <Application>Microsoft Office PowerPoint</Application>
  <PresentationFormat>Personnalisé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STRENS la217024</dc:creator>
  <cp:lastModifiedBy>Daniel STRENS la217024</cp:lastModifiedBy>
  <cp:revision>18</cp:revision>
  <dcterms:created xsi:type="dcterms:W3CDTF">2023-09-25T10:01:59Z</dcterms:created>
  <dcterms:modified xsi:type="dcterms:W3CDTF">2023-09-26T23:30:42Z</dcterms:modified>
</cp:coreProperties>
</file>