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73" r:id="rId8"/>
    <p:sldId id="268" r:id="rId9"/>
    <p:sldId id="262" r:id="rId10"/>
    <p:sldId id="263" r:id="rId11"/>
    <p:sldId id="264" r:id="rId12"/>
    <p:sldId id="269" r:id="rId13"/>
    <p:sldId id="265" r:id="rId14"/>
    <p:sldId id="266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94b3803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94b38039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723b22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723b22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723b22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723b22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723b225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723b225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4b38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94b38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4b3803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4b38039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4b3803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4b3803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4b38039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4b38039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4b38039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4b38039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Day21 : Advance Java - 102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24838" y="3180376"/>
            <a:ext cx="349432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Utkarsh Sandeep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5C78C-F919-4098-8F47-4D73C2596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4F26C-C51C-418D-911C-AC5EE4AA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623887"/>
            <a:ext cx="84963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E204C-9421-4EB4-9DD4-F3B196D43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6561"/>
            <a:ext cx="65" cy="5974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13FFD-BF80-4BA7-B264-6DF2151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Map.Entry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3461C8-B3EA-48F5-B210-B18EAA2D9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is the </a:t>
            </a:r>
            <a:r>
              <a:rPr lang="en-US" dirty="0" err="1"/>
              <a:t>subinterface</a:t>
            </a:r>
            <a:r>
              <a:rPr lang="en-US" dirty="0"/>
              <a:t> of Map. So we will be accessed it by </a:t>
            </a:r>
            <a:r>
              <a:rPr lang="en-US" dirty="0" err="1"/>
              <a:t>Map.Entry</a:t>
            </a:r>
            <a:r>
              <a:rPr lang="en-US" dirty="0"/>
              <a:t> name. It returns a collection-view of the map, whose elements are of this class. It provides methods to get key and value.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F9CC83-9F38-495F-99E6-198C914B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78" y="2238041"/>
            <a:ext cx="6854644" cy="28297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96373F-3AF2-4A79-8A02-7AF56A61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9062"/>
            <a:ext cx="8401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697925" y="1833375"/>
            <a:ext cx="310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86925" y="1841550"/>
            <a:ext cx="2495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E88-2C83-4730-98D6-B0DBD42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and Declaration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dirty="0"/>
              <a:t>Classes which implement Map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Some Important Methods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Map.Entry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Definition of Map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dirty="0"/>
              <a:t>A map contains values on the basis of key, i.e. key and value pair. Each key and value pair is known as an entry. A Map contains unique keys.</a:t>
            </a: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dirty="0"/>
              <a:t>A Map is useful if you have to search, update or delete elements on the basis of a key.</a:t>
            </a: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dirty="0"/>
              <a:t>A Map doesn't allow duplicate keys, but you can have duplicate values. HashMap and </a:t>
            </a:r>
            <a:r>
              <a:rPr lang="en-US" dirty="0" err="1"/>
              <a:t>LinkedHashMap</a:t>
            </a:r>
            <a:r>
              <a:rPr lang="en-US" dirty="0"/>
              <a:t> allow null keys and values, but </a:t>
            </a:r>
            <a:r>
              <a:rPr lang="en-US" dirty="0" err="1"/>
              <a:t>TreeMap</a:t>
            </a:r>
            <a:r>
              <a:rPr lang="en-US" dirty="0"/>
              <a:t> doesn't allow any null key or value.</a:t>
            </a: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dirty="0"/>
              <a:t>A Map can't be traversed, so you need to convert it into Set using </a:t>
            </a:r>
            <a:r>
              <a:rPr lang="en-US" dirty="0" err="1"/>
              <a:t>keySet</a:t>
            </a:r>
            <a:r>
              <a:rPr lang="en-US" dirty="0"/>
              <a:t>() or </a:t>
            </a:r>
            <a:r>
              <a:rPr lang="en-US" dirty="0" err="1"/>
              <a:t>entrySet</a:t>
            </a:r>
            <a:r>
              <a:rPr lang="en-US" dirty="0"/>
              <a:t>() method.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ED9BEF-E7B5-4BFE-9763-8D3D061C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590550"/>
            <a:ext cx="425767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HashMap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8AE60-B11E-4C4E-937A-D8C5E5C74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Java HashMap contains values based on the key.</a:t>
            </a:r>
          </a:p>
          <a:p>
            <a:endParaRPr lang="en-IN" sz="1400" dirty="0"/>
          </a:p>
          <a:p>
            <a:r>
              <a:rPr lang="en-IN" sz="1400" dirty="0"/>
              <a:t>Java HashMap contains only unique keys.</a:t>
            </a:r>
          </a:p>
          <a:p>
            <a:endParaRPr lang="en-IN" sz="1400" dirty="0"/>
          </a:p>
          <a:p>
            <a:r>
              <a:rPr lang="en-IN" sz="1400" dirty="0"/>
              <a:t>Java HashMap may have one null key and multiple null values.</a:t>
            </a:r>
          </a:p>
          <a:p>
            <a:endParaRPr lang="en-IN" sz="1400" dirty="0"/>
          </a:p>
          <a:p>
            <a:r>
              <a:rPr lang="en-IN" sz="1400" dirty="0"/>
              <a:t>Java HashMap is non synchronized.</a:t>
            </a:r>
          </a:p>
          <a:p>
            <a:endParaRPr lang="en-IN" sz="1400" dirty="0"/>
          </a:p>
          <a:p>
            <a:r>
              <a:rPr lang="en-IN" sz="1400" dirty="0"/>
              <a:t>Java HashMap maintains no order.</a:t>
            </a:r>
          </a:p>
          <a:p>
            <a:endParaRPr lang="en-IN" sz="1400" dirty="0"/>
          </a:p>
          <a:p>
            <a:r>
              <a:rPr lang="en-IN" sz="1400" dirty="0"/>
              <a:t>The initial default capacity of Java HashMap class is 16 with a load factor of 0.75.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097-652A-4934-8394-E0FE426E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LinkedHash</a:t>
            </a:r>
            <a:r>
              <a:rPr lang="en-US" dirty="0"/>
              <a:t> Map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39A9-3034-4210-BBD0-6B15D268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Java </a:t>
            </a:r>
            <a:r>
              <a:rPr lang="en-IN" dirty="0" err="1"/>
              <a:t>LinkedHashMap</a:t>
            </a:r>
            <a:r>
              <a:rPr lang="en-IN" dirty="0"/>
              <a:t> contains values based on the key.</a:t>
            </a:r>
          </a:p>
          <a:p>
            <a:endParaRPr lang="en-IN" dirty="0"/>
          </a:p>
          <a:p>
            <a:r>
              <a:rPr lang="en-IN" dirty="0"/>
              <a:t>Java </a:t>
            </a:r>
            <a:r>
              <a:rPr lang="en-IN" dirty="0" err="1"/>
              <a:t>LinkedHashMap</a:t>
            </a:r>
            <a:r>
              <a:rPr lang="en-IN" dirty="0"/>
              <a:t> contains unique elements.</a:t>
            </a:r>
          </a:p>
          <a:p>
            <a:endParaRPr lang="en-IN" dirty="0"/>
          </a:p>
          <a:p>
            <a:r>
              <a:rPr lang="en-IN" dirty="0"/>
              <a:t>Java </a:t>
            </a:r>
            <a:r>
              <a:rPr lang="en-IN" dirty="0" err="1"/>
              <a:t>LinkedHashMap</a:t>
            </a:r>
            <a:r>
              <a:rPr lang="en-IN" dirty="0"/>
              <a:t> may have one null key and multiple null values.</a:t>
            </a:r>
          </a:p>
          <a:p>
            <a:endParaRPr lang="en-IN" dirty="0"/>
          </a:p>
          <a:p>
            <a:r>
              <a:rPr lang="en-IN" dirty="0"/>
              <a:t>Java </a:t>
            </a:r>
            <a:r>
              <a:rPr lang="en-IN" dirty="0" err="1"/>
              <a:t>LinkedHashMap</a:t>
            </a:r>
            <a:r>
              <a:rPr lang="en-IN" dirty="0"/>
              <a:t> is non synchronized.</a:t>
            </a:r>
          </a:p>
          <a:p>
            <a:endParaRPr lang="en-IN" dirty="0"/>
          </a:p>
          <a:p>
            <a:r>
              <a:rPr lang="en-IN" dirty="0"/>
              <a:t>Java </a:t>
            </a:r>
            <a:r>
              <a:rPr lang="en-IN" dirty="0" err="1"/>
              <a:t>LinkedHashMap</a:t>
            </a:r>
            <a:r>
              <a:rPr lang="en-IN" dirty="0"/>
              <a:t> maintains insertion order.</a:t>
            </a:r>
          </a:p>
          <a:p>
            <a:endParaRPr lang="en-IN" dirty="0"/>
          </a:p>
          <a:p>
            <a:r>
              <a:rPr lang="en-IN" dirty="0"/>
              <a:t>The initial default capacity of Java HashMap class is 16 with a load factor of 0.75.</a:t>
            </a:r>
          </a:p>
        </p:txBody>
      </p:sp>
    </p:spTree>
    <p:extLst>
      <p:ext uri="{BB962C8B-B14F-4D97-AF65-F5344CB8AC3E}">
        <p14:creationId xmlns:p14="http://schemas.microsoft.com/office/powerpoint/2010/main" val="1041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BAEC3C-F9FB-4908-AB67-2BDAB38C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2B8BA2-35AA-425E-9032-436B87A4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contains values based on the key.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contains only unique elements.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cannot have a null key but can have multiple null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non synchronized.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maintains ascending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94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D20094-385C-458A-AB67-31FBEAEB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64B2C-5639-4CB1-8FB4-38FB760B3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C957D-EE89-4305-B76C-6172002E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62"/>
            <a:ext cx="8410575" cy="3514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354</Words>
  <Application>Microsoft Office PowerPoint</Application>
  <PresentationFormat>On-screen Show (16:9)</PresentationFormat>
  <Paragraphs>53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Verdana</vt:lpstr>
      <vt:lpstr>Economica</vt:lpstr>
      <vt:lpstr>Arial</vt:lpstr>
      <vt:lpstr>Luxe</vt:lpstr>
      <vt:lpstr>Day21 : Advance Java - 102</vt:lpstr>
      <vt:lpstr>Map</vt:lpstr>
      <vt:lpstr>Table of Contents</vt:lpstr>
      <vt:lpstr>Definition of Map</vt:lpstr>
      <vt:lpstr>PowerPoint Presentation</vt:lpstr>
      <vt:lpstr>HashMap</vt:lpstr>
      <vt:lpstr>LinkedHash Map</vt:lpstr>
      <vt:lpstr>TreeMap</vt:lpstr>
      <vt:lpstr>Methods</vt:lpstr>
      <vt:lpstr>PowerPoint Presentation</vt:lpstr>
      <vt:lpstr>Map.Entry Interface</vt:lpstr>
      <vt:lpstr>PowerPoint Presentation</vt:lpstr>
      <vt:lpstr>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Day18 : Advance Java - 102</dc:title>
  <cp:lastModifiedBy>Utkarsh Sandeep Singh</cp:lastModifiedBy>
  <cp:revision>17</cp:revision>
  <dcterms:modified xsi:type="dcterms:W3CDTF">2021-02-21T15:34:06Z</dcterms:modified>
</cp:coreProperties>
</file>