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70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1918">
          <p15:clr>
            <a:srgbClr val="A4A3A4"/>
          </p15:clr>
        </p15:guide>
        <p15:guide id="3" pos="38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8" y="60"/>
      </p:cViewPr>
      <p:guideLst>
        <p:guide orient="horz" pos="1620"/>
        <p:guide pos="1918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Título pendiente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b551ab6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b551ab6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b551ab6d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b551ab6d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b551ab6de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b551ab6de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vasquez28/g1-ds_santander-f2-team7-Phyt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61090" y="257247"/>
            <a:ext cx="8520600" cy="19663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Emprender un negocio de bicicletas</a:t>
            </a:r>
            <a:endParaRPr sz="41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84269"/>
            <a:ext cx="8520600" cy="1966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Equipo 7 BEDU Data </a:t>
            </a:r>
            <a:r>
              <a:rPr lang="es-MX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Science</a:t>
            </a:r>
            <a:r>
              <a:rPr lang="es-MX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Norberto Peña Rodriguez.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Harold Vasquez Chavarria.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Daniel Tapia Merino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Luis Zanabria Ruiz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B7B7B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Septiembre 2022</a:t>
            </a:r>
            <a:endParaRPr sz="1600" dirty="0">
              <a:solidFill>
                <a:srgbClr val="B7B7B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08850" y="0"/>
            <a:ext cx="3153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07181" y="1956000"/>
            <a:ext cx="2270119" cy="1446610"/>
            <a:chOff x="307181" y="1956000"/>
            <a:chExt cx="2270119" cy="1446610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07181" y="2356200"/>
              <a:ext cx="2270119" cy="1046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"/>
                </a:rPr>
                <a:t>Falta de información para que una persona pueda emprender un negocio de bicicletas.</a:t>
              </a:r>
              <a:endParaRPr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3852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"/>
                </a:rPr>
                <a:t>Problema:</a:t>
              </a:r>
              <a:endParaRPr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976900" y="1956000"/>
            <a:ext cx="4094100" cy="1662054"/>
            <a:chOff x="3976900" y="1956000"/>
            <a:chExt cx="4094100" cy="1662054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3976900" y="2356200"/>
              <a:ext cx="4094100" cy="1261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"/>
                </a:rPr>
                <a:t>Realizar un análisis de compra/venta de bicicletas para apoyar a una persona interesada en emprender este tipo de negocio  a tomar decisiones que le ayuden a mitigar riesgos potenciales.</a:t>
              </a:r>
              <a:endParaRPr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39769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"/>
                </a:rPr>
                <a:t>Objetivo:</a:t>
              </a:r>
              <a:endParaRPr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750094" y="2356800"/>
            <a:ext cx="2067756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Objetivos del análisis</a:t>
            </a:r>
            <a:endParaRPr sz="1600" b="1" dirty="0"/>
          </a:p>
        </p:txBody>
      </p:sp>
      <p:sp>
        <p:nvSpPr>
          <p:cNvPr id="73" name="Google Shape;73;p15"/>
          <p:cNvSpPr txBox="1"/>
          <p:nvPr/>
        </p:nvSpPr>
        <p:spPr>
          <a:xfrm>
            <a:off x="3167725" y="1955718"/>
            <a:ext cx="53040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Descubrir patrones en las ventas de bicicletas y artículos relacionados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Descubrir patrones en los compradores de este tipo de artículos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Identificar lo que el emprendedor debe saber antes de emprender un negocio de bicicletas.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E3742-11B9-40F3-9BE6-0A0C1571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Liga del </a:t>
            </a:r>
            <a:r>
              <a:rPr lang="en-US" dirty="0" err="1"/>
              <a:t>repositorio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5E689-6CAD-49EE-BB78-C981711DBEC4}"/>
              </a:ext>
            </a:extLst>
          </p:cNvPr>
          <p:cNvSpPr txBox="1"/>
          <p:nvPr/>
        </p:nvSpPr>
        <p:spPr>
          <a:xfrm>
            <a:off x="789709" y="1828800"/>
            <a:ext cx="6525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 enlace se </a:t>
            </a:r>
            <a:r>
              <a:rPr lang="en-US" dirty="0" err="1"/>
              <a:t>colocó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NoteBooks</a:t>
            </a:r>
            <a:r>
              <a:rPr lang="en-US" dirty="0"/>
              <a:t> y Datasets </a:t>
            </a:r>
            <a:r>
              <a:rPr lang="en-US" dirty="0" err="1"/>
              <a:t>creados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Proyecto: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https://github.com/hvasquez28/g1-ds_santander-f2-team7-Phyton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tambien</a:t>
            </a:r>
            <a:r>
              <a:rPr lang="en-US" dirty="0"/>
              <a:t> se </a:t>
            </a:r>
            <a:r>
              <a:rPr lang="en-US" dirty="0" err="1"/>
              <a:t>colocó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presentación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video del </a:t>
            </a:r>
            <a:r>
              <a:rPr lang="en-US" dirty="0" err="1"/>
              <a:t>equipo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838000" y="2356200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¡Gracias!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164</Words>
  <Application>Microsoft Office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Open Sans</vt:lpstr>
      <vt:lpstr>Roboto</vt:lpstr>
      <vt:lpstr>Arial</vt:lpstr>
      <vt:lpstr>Simple Light</vt:lpstr>
      <vt:lpstr>Emprender un negocio de bicicletas</vt:lpstr>
      <vt:lpstr>PowerPoint Presentation</vt:lpstr>
      <vt:lpstr>Objetivos del análisis</vt:lpstr>
      <vt:lpstr>Liga del repositorio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Bridging the Communication Gap between Teachers &amp; Parents</dc:title>
  <dc:creator>♪♫Lula Zanabria♪♫</dc:creator>
  <cp:lastModifiedBy>Harold Andres Vasquez Chavarria</cp:lastModifiedBy>
  <cp:revision>17</cp:revision>
  <dcterms:modified xsi:type="dcterms:W3CDTF">2022-09-19T03:08:37Z</dcterms:modified>
</cp:coreProperties>
</file>