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7" r:id="rId4"/>
    <p:sldId id="273" r:id="rId5"/>
    <p:sldId id="264" r:id="rId6"/>
    <p:sldId id="261" r:id="rId7"/>
    <p:sldId id="258" r:id="rId8"/>
    <p:sldId id="268" r:id="rId9"/>
    <p:sldId id="270" r:id="rId10"/>
    <p:sldId id="265" r:id="rId11"/>
    <p:sldId id="271" r:id="rId12"/>
    <p:sldId id="275" r:id="rId13"/>
    <p:sldId id="276" r:id="rId14"/>
    <p:sldId id="269" r:id="rId15"/>
    <p:sldId id="277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BE538D-AA2C-040A-6532-AD8677D7EB4D}" v="1" dt="2018-11-20T01:56:44.282"/>
    <p1510:client id="{ABD5355C-C174-45DF-B1E6-029950CB44EC}" v="77" dt="2018-11-20T03:59:10.854"/>
    <p1510:client id="{D25048E0-D743-4152-8409-A88CB212EA73}" v="48" dt="2018-11-20T03:22:13.937"/>
    <p1510:client id="{F558B9DD-821D-40E0-B998-9CFDB33C6290}" v="951" dt="2018-11-20T04:02:07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473" y="4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885D-0A8F-477B-BC99-9FFFC6748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06620-E623-40C2-891A-48D20DC11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E0DC6-A27F-4EC0-8A3F-43CEF394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CE42-59A5-4AFA-AC98-564C5986D6A1}" type="datetimeFigureOut">
              <a:rPr lang="en-SG" smtClean="0"/>
              <a:t>20/11/2018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EC9C0-3F44-489D-870A-FA7195E84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EA74-3DED-4856-A8EC-E30C4F2D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610F-A319-4573-BB4C-3C31ACF06B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883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96EB-5100-4767-A0AD-69C05CA61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B8F78-A6B6-4BCD-98F0-480A5F34F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B2C91-C4BE-466A-9948-85A26C78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CE42-59A5-4AFA-AC98-564C5986D6A1}" type="datetimeFigureOut">
              <a:rPr lang="en-SG" smtClean="0"/>
              <a:t>20/11/2018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E47D8-3820-47C3-B602-AAFF2ECCC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A9AEF-AFB0-4E76-AF60-B88DEFA0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610F-A319-4573-BB4C-3C31ACF06B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22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EDD26A-2252-4D60-AD91-BF2F8B683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F7DD6-8DFB-4568-BADA-6C6DAD593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132E-5ECC-440D-8FDA-F29952406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CE42-59A5-4AFA-AC98-564C5986D6A1}" type="datetimeFigureOut">
              <a:rPr lang="en-SG" smtClean="0"/>
              <a:t>20/11/2018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7AEF5-2229-4FF2-829D-C1B6BB5F9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32022-5A16-4368-8F2F-0ABC6DA1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610F-A319-4573-BB4C-3C31ACF06B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730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D206-2EF8-4324-80A9-429FE1944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43651-D7C5-4195-BCAD-FF836E9F5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8F390-507C-4F22-8297-7120CAA89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CE42-59A5-4AFA-AC98-564C5986D6A1}" type="datetimeFigureOut">
              <a:rPr lang="en-SG" smtClean="0"/>
              <a:t>20/11/2018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C9882-8729-4A16-A697-B01F38853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6E5CA-D799-4542-A3EC-C5F16B75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610F-A319-4573-BB4C-3C31ACF06B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957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128A-DDCD-4320-A16D-72A926D9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700B9-CC35-404C-A05F-CCAA7034E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C2BAB-77D1-42D8-A255-9EAB84C9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CE42-59A5-4AFA-AC98-564C5986D6A1}" type="datetimeFigureOut">
              <a:rPr lang="en-SG" smtClean="0"/>
              <a:t>20/11/2018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A909A-B195-4984-BDBF-5B8CA43D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565EB-7AB9-4928-945F-327BCEFA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610F-A319-4573-BB4C-3C31ACF06B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286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0EB27-CE5F-4C89-A35E-8EFF8535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06B45-9611-448B-A991-41A561D01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F32B6-AA15-4A11-938E-A4DD1C1DC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3F994-D985-4534-A07C-5AE344355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CE42-59A5-4AFA-AC98-564C5986D6A1}" type="datetimeFigureOut">
              <a:rPr lang="en-SG" smtClean="0"/>
              <a:t>20/11/2018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0932F-190C-422B-BDD8-583FB7F1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A5965-712C-498C-80F2-F65D930A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610F-A319-4573-BB4C-3C31ACF06B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389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CBDA-77E1-4EDA-A554-C2FADBB7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51D9A-5DEC-47EC-97DF-BAC139E80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1A4B2-095F-4113-BB70-0506786C0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35C21-0EBB-498D-A97E-DB5615C8D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AC8832-A277-4937-97DF-FF2EB592A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CFF9B4-63E9-4833-B719-643F2F71C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CE42-59A5-4AFA-AC98-564C5986D6A1}" type="datetimeFigureOut">
              <a:rPr lang="en-SG" smtClean="0"/>
              <a:t>20/11/2018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1DF847-90D4-4025-844B-96B1690FD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1B3C3F-2473-42EB-961D-A4965FB6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610F-A319-4573-BB4C-3C31ACF06B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0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80E0-3D50-446C-9E1E-CDDE8AF3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5234B4-2349-43C5-B57C-9F0D0B60E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CE42-59A5-4AFA-AC98-564C5986D6A1}" type="datetimeFigureOut">
              <a:rPr lang="en-SG" smtClean="0"/>
              <a:t>20/11/2018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49D75-7959-423C-9B80-35C4BE58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92A1F-7A5C-4653-8799-7C2B0744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610F-A319-4573-BB4C-3C31ACF06B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458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707FEF-402E-40F5-8958-2EC8F4CA9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CE42-59A5-4AFA-AC98-564C5986D6A1}" type="datetimeFigureOut">
              <a:rPr lang="en-SG" smtClean="0"/>
              <a:t>20/11/2018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D90E6-59AE-43E6-9833-A3673DE53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BD00F-A240-49EF-8856-7C26C312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610F-A319-4573-BB4C-3C31ACF06B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046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51130-AB23-4992-8388-DEF05984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486A4-2A0D-4270-B613-666E60E49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3547D-C1F8-4DE2-A694-C7ADB7CDD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E7179-D465-4A2F-8BD7-2A6564F15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CE42-59A5-4AFA-AC98-564C5986D6A1}" type="datetimeFigureOut">
              <a:rPr lang="en-SG" smtClean="0"/>
              <a:t>20/11/2018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5A83A-FB5F-4738-9F38-F1E706868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F726F-C2F3-4D12-B2E5-5EC49D67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610F-A319-4573-BB4C-3C31ACF06B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425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0BB81-4F1B-4BCF-8A6E-6315E1FC5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D035F-6987-4AEB-AA66-92F475B58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8150-0D20-44D0-B459-E7DD9A2F8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28164-6083-47BF-9027-63602793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CE42-59A5-4AFA-AC98-564C5986D6A1}" type="datetimeFigureOut">
              <a:rPr lang="en-SG" smtClean="0"/>
              <a:t>20/11/2018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4E159-DA63-47B1-8B59-E69A85976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12325-5DFE-4401-BE0B-7ED3BBCB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610F-A319-4573-BB4C-3C31ACF06B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633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F3023A-711E-45E4-9D18-01F0B3A88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A989D-F6E6-4C07-80CD-30E98286B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26821-68E6-4CA5-97F8-23C6CC631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FCE42-59A5-4AFA-AC98-564C5986D6A1}" type="datetimeFigureOut">
              <a:rPr lang="en-SG" smtClean="0"/>
              <a:t>20/11/2018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0549D-616D-4C1F-BB44-3CB14828E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B6369-249E-4FC8-8A6B-105D914DD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9610F-A319-4573-BB4C-3C31ACF06B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571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emergency room">
            <a:extLst>
              <a:ext uri="{FF2B5EF4-FFF2-40B4-BE49-F238E27FC236}">
                <a16:creationId xmlns:a16="http://schemas.microsoft.com/office/drawing/2014/main" id="{373DC4FF-3C78-4A1F-B15E-F7D3CA0A2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714"/>
            <a:ext cx="12241064" cy="686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F99483-5DD0-4703-9137-36F017D959CE}"/>
              </a:ext>
            </a:extLst>
          </p:cNvPr>
          <p:cNvSpPr txBox="1"/>
          <p:nvPr/>
        </p:nvSpPr>
        <p:spPr>
          <a:xfrm>
            <a:off x="3048000" y="3200400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E85BDDC-3FF2-44AF-888F-7CD5A6F55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4378" y="3984130"/>
            <a:ext cx="9144000" cy="1655762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dirty="0" err="1">
                <a:solidFill>
                  <a:srgbClr val="FF0000"/>
                </a:solidFill>
                <a:cs typeface="Calibri"/>
              </a:rPr>
              <a:t>quickER</a:t>
            </a:r>
            <a:endParaRPr lang="en-US" sz="5400" b="1" dirty="0">
              <a:solidFill>
                <a:srgbClr val="FF0000"/>
              </a:solidFill>
              <a:cs typeface="Calibri"/>
            </a:endParaRPr>
          </a:p>
          <a:p>
            <a:r>
              <a:rPr lang="en-SG" b="1" dirty="0"/>
              <a:t>Daniel </a:t>
            </a:r>
            <a:r>
              <a:rPr lang="en-SG" b="1" dirty="0" err="1"/>
              <a:t>Toh</a:t>
            </a:r>
            <a:r>
              <a:rPr lang="en-SG" b="1" dirty="0"/>
              <a:t>,  Mario </a:t>
            </a:r>
            <a:r>
              <a:rPr lang="en-SG" b="1" dirty="0" err="1"/>
              <a:t>Tanijaya</a:t>
            </a:r>
            <a:r>
              <a:rPr lang="en-SG" b="1" dirty="0"/>
              <a:t>, Matthew Kan</a:t>
            </a:r>
            <a:endParaRPr lang="en-US" dirty="0"/>
          </a:p>
          <a:p>
            <a:endParaRPr lang="en-US" sz="5400" b="1" dirty="0">
              <a:solidFill>
                <a:srgbClr val="FF0000"/>
              </a:solidFill>
              <a:cs typeface="Calibri"/>
            </a:endParaRPr>
          </a:p>
          <a:p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8389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3073F7-4C8B-47D8-8BC2-00BCAC72C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736036" cy="2852737"/>
          </a:xfrm>
        </p:spPr>
        <p:txBody>
          <a:bodyPr>
            <a:normAutofit/>
          </a:bodyPr>
          <a:lstStyle/>
          <a:p>
            <a:r>
              <a:rPr lang="en-US" sz="5400" dirty="0"/>
              <a:t>Demo of </a:t>
            </a:r>
            <a:r>
              <a:rPr lang="en-US" sz="5400" dirty="0" err="1"/>
              <a:t>quickER</a:t>
            </a:r>
            <a:r>
              <a:rPr lang="en-US" sz="5400" dirty="0"/>
              <a:t> algorithm in C++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643295-C90C-4C96-9F09-39E61DFE51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latitude and longitude of this area is ~(1.2992506 103.8459408)</a:t>
            </a:r>
          </a:p>
        </p:txBody>
      </p:sp>
    </p:spTree>
    <p:extLst>
      <p:ext uri="{BB962C8B-B14F-4D97-AF65-F5344CB8AC3E}">
        <p14:creationId xmlns:p14="http://schemas.microsoft.com/office/powerpoint/2010/main" val="2990421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39E909-9992-4DC1-880A-F6CC198D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Potential App Prototype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8D901D-43B1-409D-B85D-0037550AD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61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94665-F2A6-47DF-9DB4-69872098B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6339" y="2787588"/>
            <a:ext cx="5409152" cy="2882808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Prompts user to input location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5B2E7-FBDC-419D-AF6A-853A94F85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839" y="0"/>
            <a:ext cx="52591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11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15955FF-AAB2-4B3A-B591-53ED28EF3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736" y="0"/>
            <a:ext cx="5250264" cy="6858000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B54369F-3060-4A9C-9292-3774362D659B}"/>
              </a:ext>
            </a:extLst>
          </p:cNvPr>
          <p:cNvSpPr txBox="1">
            <a:spLocks/>
          </p:cNvSpPr>
          <p:nvPr/>
        </p:nvSpPr>
        <p:spPr>
          <a:xfrm>
            <a:off x="831850" y="1420427"/>
            <a:ext cx="5409152" cy="13405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>
                <a:solidFill>
                  <a:schemeClr val="tx1"/>
                </a:solidFill>
              </a:rPr>
              <a:t>Displays top 3 hospitals according to total time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F1AFE82-4ED7-4B95-86BC-5E3E61B52E5D}"/>
              </a:ext>
            </a:extLst>
          </p:cNvPr>
          <p:cNvSpPr txBox="1">
            <a:spLocks/>
          </p:cNvSpPr>
          <p:nvPr/>
        </p:nvSpPr>
        <p:spPr>
          <a:xfrm>
            <a:off x="831850" y="3836632"/>
            <a:ext cx="5409152" cy="13405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100" dirty="0">
                <a:solidFill>
                  <a:schemeClr val="tx1"/>
                </a:solidFill>
              </a:rPr>
              <a:t>Links to Google Maps for directions</a:t>
            </a:r>
          </a:p>
        </p:txBody>
      </p:sp>
    </p:spTree>
    <p:extLst>
      <p:ext uri="{BB962C8B-B14F-4D97-AF65-F5344CB8AC3E}">
        <p14:creationId xmlns:p14="http://schemas.microsoft.com/office/powerpoint/2010/main" val="952224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Future Work /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2089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SG" dirty="0"/>
              <a:t>Obtain real time ER waiting times for all the public hospitals instead of simulated data</a:t>
            </a:r>
          </a:p>
          <a:p>
            <a:pPr lvl="1"/>
            <a:r>
              <a:rPr lang="en-SG" dirty="0">
                <a:cs typeface="Calibri"/>
              </a:rPr>
              <a:t>Predict using machine learning based on sample data if real time data is not available</a:t>
            </a:r>
          </a:p>
          <a:p>
            <a:endParaRPr lang="en-SG" dirty="0"/>
          </a:p>
          <a:p>
            <a:r>
              <a:rPr lang="en-SG" dirty="0"/>
              <a:t>Incorporate Google Maps API for calculating travelling time</a:t>
            </a:r>
            <a:endParaRPr lang="en-SG" dirty="0">
              <a:cs typeface="Calibri"/>
            </a:endParaRPr>
          </a:p>
          <a:p>
            <a:pPr lvl="1"/>
            <a:r>
              <a:rPr lang="en-SG" dirty="0"/>
              <a:t>Will factor in traffic conditions</a:t>
            </a:r>
            <a:endParaRPr lang="en-SG" dirty="0">
              <a:cs typeface="Calibri"/>
            </a:endParaRPr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>
              <a:cs typeface="Calibri"/>
            </a:endParaRPr>
          </a:p>
          <a:p>
            <a:endParaRPr lang="en-SG" dirty="0"/>
          </a:p>
          <a:p>
            <a:endParaRPr lang="en-SG" dirty="0"/>
          </a:p>
          <a:p>
            <a:endParaRPr lang="en-SG" dirty="0">
              <a:cs typeface="Calibri"/>
            </a:endParaRPr>
          </a:p>
          <a:p>
            <a:pPr marL="0" indent="0">
              <a:buNone/>
            </a:pPr>
            <a:endParaRPr lang="en-SG" dirty="0">
              <a:cs typeface="Calibri"/>
            </a:endParaRPr>
          </a:p>
          <a:p>
            <a:endParaRPr lang="en-SG" dirty="0"/>
          </a:p>
          <a:p>
            <a:endParaRPr lang="en-SG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806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74370DE-5E4E-4A14-AF72-56F1DD013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Future Work /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961D3-4AA1-400B-84D4-6FBE82DF5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861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• Incorporate with ride sharing apps and taxis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SG" dirty="0"/>
              <a:t>Using the same algorithm for other facilities (</a:t>
            </a:r>
            <a:r>
              <a:rPr lang="en-SG" dirty="0" err="1"/>
              <a:t>e.g</a:t>
            </a:r>
            <a:r>
              <a:rPr lang="en-SG" dirty="0"/>
              <a:t> restaurants)</a:t>
            </a:r>
          </a:p>
          <a:p>
            <a:pPr lvl="1"/>
            <a:r>
              <a:rPr lang="en-SG" dirty="0">
                <a:cs typeface="Calibri"/>
              </a:rPr>
              <a:t>Facilities with a queue/waiting time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16" name="Picture 16" descr="A close up of a sign&#10;&#10;Description generated with high confidence">
            <a:extLst>
              <a:ext uri="{FF2B5EF4-FFF2-40B4-BE49-F238E27FC236}">
                <a16:creationId xmlns:a16="http://schemas.microsoft.com/office/drawing/2014/main" id="{458BCEE1-E34B-4B78-BCD7-2DF50526C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8369" y="2302975"/>
            <a:ext cx="1990320" cy="1999159"/>
          </a:xfrm>
          <a:prstGeom prst="rect">
            <a:avLst/>
          </a:prstGeom>
        </p:spPr>
      </p:pic>
      <p:pic>
        <p:nvPicPr>
          <p:cNvPr id="18" name="Picture 1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0F44870-A486-4653-9930-0E6D4DE01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630" y="5136705"/>
            <a:ext cx="1635799" cy="163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7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0DD548-458D-44E8-8C59-BE34A80FC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0325"/>
            <a:ext cx="10515600" cy="1325563"/>
          </a:xfrm>
        </p:spPr>
        <p:txBody>
          <a:bodyPr/>
          <a:lstStyle/>
          <a:p>
            <a:r>
              <a:rPr lang="en-US"/>
              <a:t>Thank you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0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4909-AC49-4960-9972-202CB733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114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quickER</a:t>
            </a:r>
            <a:r>
              <a:rPr lang="en-US" dirty="0"/>
              <a:t> helps patients plan their trip to emergency rooms to receive treatment </a:t>
            </a:r>
            <a:r>
              <a:rPr lang="en-US" dirty="0" err="1"/>
              <a:t>quickER</a:t>
            </a:r>
            <a:r>
              <a:rPr lang="en-US" dirty="0"/>
              <a:t>.</a:t>
            </a:r>
            <a:endParaRPr lang="en-US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38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SG"/>
              <a:t>Problem</a:t>
            </a:r>
            <a:r>
              <a:rPr lang="en-SG" b="1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 anchor="ctr">
            <a:normAutofit/>
          </a:bodyPr>
          <a:lstStyle/>
          <a:p>
            <a:r>
              <a:rPr lang="en-SG" dirty="0"/>
              <a:t>The Emergency Rooms (ER) of the public hospitals in Singapore are very busy.</a:t>
            </a:r>
          </a:p>
          <a:p>
            <a:endParaRPr lang="en-SG" dirty="0"/>
          </a:p>
          <a:p>
            <a:r>
              <a:rPr lang="en-SG" dirty="0"/>
              <a:t>The waiting time to see a doctor in the ER can range from 0 mins to 8 hours. </a:t>
            </a:r>
          </a:p>
          <a:p>
            <a:endParaRPr lang="en-SG" dirty="0">
              <a:solidFill>
                <a:srgbClr val="FF0000"/>
              </a:solidFill>
            </a:endParaRPr>
          </a:p>
          <a:p>
            <a:r>
              <a:rPr lang="en-SG" dirty="0"/>
              <a:t>According to the Ministry of Health, waiting times are a major source of complaint and dissatisfaction was highest in the ER.</a:t>
            </a:r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5519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CF506-7F27-4CEA-AE64-8349B128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E33A5-C88A-44B9-A6B6-0253170D4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Ageing population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More elderly in the future</a:t>
            </a:r>
          </a:p>
          <a:p>
            <a:pPr lvl="1"/>
            <a:r>
              <a:rPr lang="en-US"/>
              <a:t>Vulnerable to illnesses and accidents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Longer waiting times</a:t>
            </a:r>
          </a:p>
          <a:p>
            <a:endParaRPr lang="en-US"/>
          </a:p>
          <a:p>
            <a:r>
              <a:rPr lang="en-US"/>
              <a:t>Better planning needed to facilitate faster treatment times for everyone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3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57505E1-14D0-4D71-9AF4-C0213AE5134B}"/>
              </a:ext>
            </a:extLst>
          </p:cNvPr>
          <p:cNvGrpSpPr/>
          <p:nvPr/>
        </p:nvGrpSpPr>
        <p:grpSpPr>
          <a:xfrm>
            <a:off x="6884040" y="219336"/>
            <a:ext cx="4615031" cy="6476103"/>
            <a:chOff x="4486274" y="1779286"/>
            <a:chExt cx="3280111" cy="460968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35329" t="21521" r="35132" b="4679"/>
            <a:stretch/>
          </p:blipFill>
          <p:spPr>
            <a:xfrm>
              <a:off x="4486274" y="1779286"/>
              <a:ext cx="3280111" cy="4609686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5730541" y="4201296"/>
              <a:ext cx="1499937" cy="3611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Oval 5"/>
            <p:cNvSpPr/>
            <p:nvPr/>
          </p:nvSpPr>
          <p:spPr>
            <a:xfrm>
              <a:off x="4687803" y="4883818"/>
              <a:ext cx="2671011" cy="32084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519" y="2048696"/>
            <a:ext cx="5282900" cy="2668532"/>
          </a:xfrm>
        </p:spPr>
        <p:txBody>
          <a:bodyPr>
            <a:normAutofit fontScale="90000"/>
          </a:bodyPr>
          <a:lstStyle/>
          <a:p>
            <a:r>
              <a:rPr lang="en-SG" dirty="0"/>
              <a:t>Patients complain on FB about long waiting times of &gt;7 hours to see a doctor in ER</a:t>
            </a:r>
            <a:br>
              <a:rPr lang="en-SG" dirty="0"/>
            </a:br>
            <a:r>
              <a:rPr lang="en-S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930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SG"/>
              <a:t>9 Public Hospitals in Singapore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" y="1613262"/>
            <a:ext cx="10515600" cy="4351338"/>
          </a:xfrm>
        </p:spPr>
        <p:txBody>
          <a:bodyPr>
            <a:normAutofit/>
          </a:bodyPr>
          <a:lstStyle/>
          <a:p>
            <a:endParaRPr lang="en-SG"/>
          </a:p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226" y="4460976"/>
            <a:ext cx="2863684" cy="1847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615" y="1298027"/>
            <a:ext cx="2566988" cy="19252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93" y="1851900"/>
            <a:ext cx="2859771" cy="18478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D2228A-5489-4266-A553-2C85E6FED6F3}"/>
              </a:ext>
            </a:extLst>
          </p:cNvPr>
          <p:cNvSpPr txBox="1"/>
          <p:nvPr/>
        </p:nvSpPr>
        <p:spPr>
          <a:xfrm>
            <a:off x="9548394" y="3288633"/>
            <a:ext cx="2639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National University Hospital (NUH)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D91406-12A4-46E9-B855-0293B77839B3}"/>
              </a:ext>
            </a:extLst>
          </p:cNvPr>
          <p:cNvSpPr/>
          <p:nvPr/>
        </p:nvSpPr>
        <p:spPr>
          <a:xfrm>
            <a:off x="6536869" y="3687409"/>
            <a:ext cx="3041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/>
              <a:t>Changi General Hospital (CGH)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60AA51-32AE-4A37-9E51-BB958A90C2D6}"/>
              </a:ext>
            </a:extLst>
          </p:cNvPr>
          <p:cNvSpPr/>
          <p:nvPr/>
        </p:nvSpPr>
        <p:spPr>
          <a:xfrm>
            <a:off x="9688371" y="6047932"/>
            <a:ext cx="24765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/>
              <a:t>Khoo Teck </a:t>
            </a:r>
            <a:r>
              <a:rPr lang="en-SG" err="1"/>
              <a:t>Puat</a:t>
            </a:r>
            <a:r>
              <a:rPr lang="en-SG"/>
              <a:t> Hospital (KTPH)</a:t>
            </a:r>
          </a:p>
        </p:txBody>
      </p:sp>
      <p:pic>
        <p:nvPicPr>
          <p:cNvPr id="1030" name="Picture 6" descr="Image result for khoo teck puat hospital (ktph)">
            <a:extLst>
              <a:ext uri="{FF2B5EF4-FFF2-40B4-BE49-F238E27FC236}">
                <a16:creationId xmlns:a16="http://schemas.microsoft.com/office/drawing/2014/main" id="{648B7DE0-69CD-4825-815F-0296BB37F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606" y="4204782"/>
            <a:ext cx="24765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2C6FEF2-F6C4-4C1E-9B6A-30850120C553}"/>
              </a:ext>
            </a:extLst>
          </p:cNvPr>
          <p:cNvSpPr/>
          <p:nvPr/>
        </p:nvSpPr>
        <p:spPr>
          <a:xfrm>
            <a:off x="6651226" y="6308826"/>
            <a:ext cx="2976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/>
              <a:t>Tan Tock Seng Hospital (TTSH)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10987E-207D-48CD-AB17-B7BC4D481E1E}"/>
              </a:ext>
            </a:extLst>
          </p:cNvPr>
          <p:cNvSpPr/>
          <p:nvPr/>
        </p:nvSpPr>
        <p:spPr>
          <a:xfrm>
            <a:off x="7349770" y="866717"/>
            <a:ext cx="4947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/>
              <a:t>Woodlands Hospital (currently under construction)</a:t>
            </a:r>
          </a:p>
        </p:txBody>
      </p:sp>
      <p:pic>
        <p:nvPicPr>
          <p:cNvPr id="1032" name="Picture 8" descr="Image result for Singapore General Hospital (SGH)">
            <a:extLst>
              <a:ext uri="{FF2B5EF4-FFF2-40B4-BE49-F238E27FC236}">
                <a16:creationId xmlns:a16="http://schemas.microsoft.com/office/drawing/2014/main" id="{F69C1F03-64D5-4894-BEDA-D428E5E89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700" y="2444800"/>
            <a:ext cx="32766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B00CE3-DC48-4245-A1F9-A5AF77596D1B}"/>
              </a:ext>
            </a:extLst>
          </p:cNvPr>
          <p:cNvSpPr/>
          <p:nvPr/>
        </p:nvSpPr>
        <p:spPr>
          <a:xfrm>
            <a:off x="3097372" y="6334633"/>
            <a:ext cx="3390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/>
              <a:t>Sengkang General Hospital (SKGH)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B54AF3-7037-4802-A3F4-0E5D1B38605B}"/>
              </a:ext>
            </a:extLst>
          </p:cNvPr>
          <p:cNvSpPr/>
          <p:nvPr/>
        </p:nvSpPr>
        <p:spPr>
          <a:xfrm>
            <a:off x="3226470" y="3826037"/>
            <a:ext cx="3318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/>
              <a:t>Singapore General Hospital (SGH)</a:t>
            </a:r>
          </a:p>
        </p:txBody>
      </p:sp>
      <p:pic>
        <p:nvPicPr>
          <p:cNvPr id="1034" name="Picture 10" descr="Image result for skgh picture">
            <a:extLst>
              <a:ext uri="{FF2B5EF4-FFF2-40B4-BE49-F238E27FC236}">
                <a16:creationId xmlns:a16="http://schemas.microsoft.com/office/drawing/2014/main" id="{8388771E-85A5-4F57-8EDB-E2D215CE0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928" y="4614409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kkh">
            <a:extLst>
              <a:ext uri="{FF2B5EF4-FFF2-40B4-BE49-F238E27FC236}">
                <a16:creationId xmlns:a16="http://schemas.microsoft.com/office/drawing/2014/main" id="{2BA8F944-26D9-4155-8628-E679691BA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5" y="4672318"/>
            <a:ext cx="29241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7F520DC-F289-4F55-A00D-6F0C1C0F038C}"/>
              </a:ext>
            </a:extLst>
          </p:cNvPr>
          <p:cNvSpPr txBox="1"/>
          <p:nvPr/>
        </p:nvSpPr>
        <p:spPr>
          <a:xfrm>
            <a:off x="28855" y="6226617"/>
            <a:ext cx="2924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KK Women’s and Children’s Hospital (KKH)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FAAF41-0F0B-4D46-A45C-C0C71FA08B8E}"/>
              </a:ext>
            </a:extLst>
          </p:cNvPr>
          <p:cNvSpPr/>
          <p:nvPr/>
        </p:nvSpPr>
        <p:spPr>
          <a:xfrm>
            <a:off x="104159" y="3835450"/>
            <a:ext cx="296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/>
              <a:t>Ng Teng Fong Hospital (NTFH)</a:t>
            </a:r>
          </a:p>
        </p:txBody>
      </p:sp>
      <p:pic>
        <p:nvPicPr>
          <p:cNvPr id="1042" name="Picture 18" descr="Image result for ntfgh">
            <a:extLst>
              <a:ext uri="{FF2B5EF4-FFF2-40B4-BE49-F238E27FC236}">
                <a16:creationId xmlns:a16="http://schemas.microsoft.com/office/drawing/2014/main" id="{FDAEA4E4-EBA0-4445-9F63-F94D0B2C6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24" y="2264911"/>
            <a:ext cx="2629719" cy="159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353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Current Situation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571625"/>
            <a:ext cx="7715250" cy="4972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200" dirty="0"/>
              <a:t>Only Tan Tock Seng Hospital displays its ER waiting time on its website in real time </a:t>
            </a:r>
          </a:p>
          <a:p>
            <a:pPr marL="0" indent="0">
              <a:buNone/>
            </a:pPr>
            <a:endParaRPr lang="en-SG" sz="2200" dirty="0"/>
          </a:p>
          <a:p>
            <a:pPr marL="0" indent="0">
              <a:buNone/>
            </a:pPr>
            <a:r>
              <a:rPr lang="en-SG" sz="2200" dirty="0"/>
              <a:t>Ng Teng Fong Hospital has a video image of his waiting area as a visual gauge of the number of patients waiting</a:t>
            </a:r>
          </a:p>
          <a:p>
            <a:pPr marL="0" indent="0">
              <a:buNone/>
            </a:pPr>
            <a:r>
              <a:rPr lang="en-SG" sz="2200" dirty="0"/>
              <a:t>	</a:t>
            </a:r>
          </a:p>
          <a:p>
            <a:pPr marL="0" indent="0">
              <a:buNone/>
            </a:pPr>
            <a:r>
              <a:rPr lang="en-SG" sz="2200" dirty="0"/>
              <a:t>KTPH, SGH and SKH have a queue viewer on their websites but the queue viewer is not working. </a:t>
            </a:r>
          </a:p>
          <a:p>
            <a:pPr marL="0" indent="0">
              <a:buNone/>
            </a:pPr>
            <a:endParaRPr lang="en-SG" sz="2200" dirty="0"/>
          </a:p>
          <a:p>
            <a:pPr marL="0" indent="0">
              <a:buNone/>
            </a:pPr>
            <a:r>
              <a:rPr lang="en-SG" sz="2200" dirty="0"/>
              <a:t>CGH, KKH and NUH do not have a queue viewer.</a:t>
            </a:r>
          </a:p>
          <a:p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9665" t="20602" r="25515" b="50456"/>
          <a:stretch/>
        </p:blipFill>
        <p:spPr>
          <a:xfrm>
            <a:off x="8772200" y="1571625"/>
            <a:ext cx="3236348" cy="355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7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SG"/>
              <a:t> Aim of </a:t>
            </a:r>
            <a:r>
              <a:rPr lang="en-SG" err="1"/>
              <a:t>quickER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SG" sz="2400"/>
          </a:p>
          <a:p>
            <a:r>
              <a:rPr lang="en-SG" sz="2400"/>
              <a:t>Display the waiting times for all the ERs in all the public hospitals</a:t>
            </a:r>
          </a:p>
          <a:p>
            <a:pPr marL="0" indent="0">
              <a:buNone/>
            </a:pPr>
            <a:endParaRPr lang="en-SG" sz="2400"/>
          </a:p>
          <a:p>
            <a:r>
              <a:rPr lang="en-SG" sz="2400"/>
              <a:t>Compute the travelling time to all the ERs from the patient’s location</a:t>
            </a:r>
          </a:p>
          <a:p>
            <a:pPr marL="0" indent="0">
              <a:buNone/>
            </a:pPr>
            <a:endParaRPr lang="en-SG" sz="2400"/>
          </a:p>
          <a:p>
            <a:r>
              <a:rPr lang="en-SG" sz="2400"/>
              <a:t>Calculate and display the total time required </a:t>
            </a:r>
          </a:p>
          <a:p>
            <a:pPr marL="0" indent="0">
              <a:buNone/>
            </a:pPr>
            <a:endParaRPr lang="en-SG" sz="2400"/>
          </a:p>
          <a:p>
            <a:r>
              <a:rPr lang="en-SG" sz="2400"/>
              <a:t>Help the patient to make an informed decision about which ER to seek treatment at</a:t>
            </a:r>
          </a:p>
        </p:txBody>
      </p:sp>
    </p:spTree>
    <p:extLst>
      <p:ext uri="{BB962C8B-B14F-4D97-AF65-F5344CB8AC3E}">
        <p14:creationId xmlns:p14="http://schemas.microsoft.com/office/powerpoint/2010/main" val="275882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F95F-B932-4D5E-8816-CF20FA96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</a:t>
            </a:r>
            <a:r>
              <a:rPr lang="en-US" err="1"/>
              <a:t>quickER</a:t>
            </a:r>
            <a:r>
              <a:rPr lang="en-US"/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E0659-B8E8-49CD-AA0F-F7FE31313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Simulated waiting times that change based on time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Travelling times calculated with geometry with latitude and longitude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Displays the sum of times and suggests the hospitals that can treat the patient the quickest.</a:t>
            </a:r>
          </a:p>
          <a:p>
            <a:endParaRPr lang="en-US"/>
          </a:p>
          <a:p>
            <a:r>
              <a:rPr lang="en-US"/>
              <a:t>Also links to Google Maps for directions to the hospital.</a:t>
            </a: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5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448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Trebuchet MS</vt:lpstr>
      <vt:lpstr>Office Theme</vt:lpstr>
      <vt:lpstr>PowerPoint Presentation</vt:lpstr>
      <vt:lpstr>quickER helps patients plan their trip to emergency rooms to receive treatment quickER.</vt:lpstr>
      <vt:lpstr>Problem </vt:lpstr>
      <vt:lpstr>Problem </vt:lpstr>
      <vt:lpstr>Patients complain on FB about long waiting times of &gt;7 hours to see a doctor in ER  </vt:lpstr>
      <vt:lpstr>9 Public Hospitals in Singapore</vt:lpstr>
      <vt:lpstr>Current Situation</vt:lpstr>
      <vt:lpstr> Aim of quickER</vt:lpstr>
      <vt:lpstr>How quickER works</vt:lpstr>
      <vt:lpstr>Demo of quickER algorithm in C++</vt:lpstr>
      <vt:lpstr>Potential App Prototype Design</vt:lpstr>
      <vt:lpstr>PowerPoint Presentation</vt:lpstr>
      <vt:lpstr>PowerPoint Presentation</vt:lpstr>
      <vt:lpstr>Future Work / Improvements</vt:lpstr>
      <vt:lpstr>Future Work / Improvements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TOH JING EN DANIEL</dc:creator>
  <cp:lastModifiedBy>TOH JING EN DANIEL</cp:lastModifiedBy>
  <cp:revision>1</cp:revision>
  <dcterms:created xsi:type="dcterms:W3CDTF">2018-11-20T03:12:25Z</dcterms:created>
  <dcterms:modified xsi:type="dcterms:W3CDTF">2018-11-20T04:02:07Z</dcterms:modified>
</cp:coreProperties>
</file>