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159702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F64"/>
    <a:srgbClr val="99FF33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3651"/>
            <a:ext cx="10363200" cy="55600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88079"/>
            <a:ext cx="9144000" cy="38557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50268"/>
            <a:ext cx="2628900" cy="135340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50268"/>
            <a:ext cx="7734300" cy="135340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81477"/>
            <a:ext cx="10515600" cy="66431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687503"/>
            <a:ext cx="10515600" cy="34934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251340"/>
            <a:ext cx="5181600" cy="10132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251340"/>
            <a:ext cx="5181600" cy="10132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0272"/>
            <a:ext cx="10515600" cy="308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14930"/>
            <a:ext cx="5157787" cy="19186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833577"/>
            <a:ext cx="5157787" cy="85803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14930"/>
            <a:ext cx="5183188" cy="19186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833577"/>
            <a:ext cx="5183188" cy="85803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64683"/>
            <a:ext cx="3932237" cy="372639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99424"/>
            <a:ext cx="6172200" cy="1134922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91075"/>
            <a:ext cx="3932237" cy="8876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64683"/>
            <a:ext cx="3932237" cy="372639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99424"/>
            <a:ext cx="6172200" cy="1134922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91075"/>
            <a:ext cx="3932237" cy="88760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50272"/>
            <a:ext cx="10515600" cy="308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251340"/>
            <a:ext cx="10515600" cy="1013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802059"/>
            <a:ext cx="2743200" cy="850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F165-77E5-424A-B44A-53D444EC9FD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802059"/>
            <a:ext cx="4114800" cy="850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802059"/>
            <a:ext cx="2743200" cy="850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1D7A-B713-4569-9996-958048E1A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maps/dir/1.3023704,103.777833/100+Bukit+Timah+Rd,+KK+Women's+and+Children's+Hospital,+Singapore+229899/@1.3107205,103.8447935,17z/data=!4m17!1m6!3m5!1s0x31da19c1b10a921f:0x8332ae01f3013261!2sKK+Women's+and+Children's+Hospital!8m2!3d1.3107205!4d103.8469875!4m9!1m1!4e1!1m5!1m1!1s0x31da19c1b10a921f:0x8332ae01f3013261!2m2!1d103.8469875!2d1.3107205!3e0" TargetMode="External"/><Relationship Id="rId5" Type="http://schemas.openxmlformats.org/officeDocument/2006/relationships/hyperlink" Target="https://www.google.com/maps/dir/1.3023704,103.777833/Outram+Road,+SGH,+Singapore/@1.2875395,103.7886917,14z/data=!3m1!4b1!4m10!4m9!1m1!4e1!1m5!1m1!1s0x31da196f954c6cd5:0x5c6009b161544a96!2m2!1d103.8358881!2d1.2795877!3e0" TargetMode="External"/><Relationship Id="rId4" Type="http://schemas.openxmlformats.org/officeDocument/2006/relationships/hyperlink" Target="https://www.google.com/maps/dir/1.3023704,103.777833/301+South+Buona+Vista+Rd,+NUH,+Kent+Ridge+Wing,+Singapore+118177/@1.3002626,103.7698965,15z/data=!3m1!4b1!4m17!1m6!3m5!1s0x31da1a53cc5b80db:0x8c60857836d0e526!2sNUH,+Kent+Ridge+Wing!8m2!3d1.2934832!4d103.7834109!4m9!1m1!4e1!1m5!1m1!1s0x31da1a53cc5b80db:0x8c60857836d0e526!2m2!1d103.7834109!2d1.2934832!3e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B35A9CA1-8432-48E8-8F33-B2FC075B79AA}"/>
              </a:ext>
            </a:extLst>
          </p:cNvPr>
          <p:cNvSpPr/>
          <p:nvPr/>
        </p:nvSpPr>
        <p:spPr>
          <a:xfrm>
            <a:off x="1914951" y="12922077"/>
            <a:ext cx="8359049" cy="1853300"/>
          </a:xfrm>
          <a:prstGeom prst="rect">
            <a:avLst/>
          </a:prstGeom>
          <a:solidFill>
            <a:srgbClr val="00206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059" tIns="34030" rIns="68059" bIns="340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50" dirty="0"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DD5D0B5-F8A1-430E-BA52-F793B0DB6AE6}"/>
              </a:ext>
            </a:extLst>
          </p:cNvPr>
          <p:cNvSpPr/>
          <p:nvPr/>
        </p:nvSpPr>
        <p:spPr>
          <a:xfrm>
            <a:off x="0" y="0"/>
            <a:ext cx="12192000" cy="101565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059" tIns="34030" rIns="68059" bIns="340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977" dirty="0">
                <a:latin typeface="Helvetica" panose="020B0604020202020204" pitchFamily="34" charset="0"/>
                <a:cs typeface="Helvetica" panose="020B0604020202020204" pitchFamily="34" charset="0"/>
              </a:rPr>
              <a:t>          </a:t>
            </a:r>
            <a:r>
              <a:rPr lang="en-US" sz="4400" b="1" dirty="0" err="1">
                <a:ln>
                  <a:solidFill>
                    <a:schemeClr val="tx1"/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en-US" sz="44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</a:t>
            </a:r>
            <a:endParaRPr lang="en-US" sz="2977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522FBD-3FF9-48B7-9918-6A4466AA1C1A}"/>
              </a:ext>
            </a:extLst>
          </p:cNvPr>
          <p:cNvSpPr txBox="1"/>
          <p:nvPr/>
        </p:nvSpPr>
        <p:spPr>
          <a:xfrm>
            <a:off x="966228" y="2284966"/>
            <a:ext cx="10370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elvetica" panose="020B0604020202020204" pitchFamily="34" charset="0"/>
                <a:cs typeface="Helvetica" panose="020B0604020202020204" pitchFamily="34" charset="0"/>
              </a:rPr>
              <a:t>Please select your location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659BEE8-4B4D-4DF7-B16B-A27D117D0F69}"/>
              </a:ext>
            </a:extLst>
          </p:cNvPr>
          <p:cNvGrpSpPr/>
          <p:nvPr/>
        </p:nvGrpSpPr>
        <p:grpSpPr>
          <a:xfrm>
            <a:off x="234708" y="142065"/>
            <a:ext cx="731520" cy="731520"/>
            <a:chOff x="84921" y="27765"/>
            <a:chExt cx="960120" cy="9601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96EF15B-79F1-44A6-969D-EFBCFC27BE1D}"/>
                </a:ext>
              </a:extLst>
            </p:cNvPr>
            <p:cNvSpPr/>
            <p:nvPr/>
          </p:nvSpPr>
          <p:spPr>
            <a:xfrm>
              <a:off x="84921" y="27765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xmlns="" id="{24D3EE40-FDC9-4DF1-8FBD-9FED148EEA42}"/>
                </a:ext>
              </a:extLst>
            </p:cNvPr>
            <p:cNvSpPr/>
            <p:nvPr/>
          </p:nvSpPr>
          <p:spPr>
            <a:xfrm>
              <a:off x="107781" y="43795"/>
              <a:ext cx="914400" cy="9144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C79CF95C-4D80-4145-AAC0-63B47F48A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524"/>
            <a:ext cx="12188952" cy="70959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CE6CFF6-F4C2-4131-BCA8-3A46530A4440}"/>
              </a:ext>
            </a:extLst>
          </p:cNvPr>
          <p:cNvGrpSpPr/>
          <p:nvPr/>
        </p:nvGrpSpPr>
        <p:grpSpPr>
          <a:xfrm>
            <a:off x="4694837" y="8770201"/>
            <a:ext cx="457200" cy="457200"/>
            <a:chOff x="-7835902" y="3124200"/>
            <a:chExt cx="1828800" cy="1828800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xmlns="" id="{8E1F5E83-51CD-492A-8EF5-5355C0270871}"/>
                </a:ext>
              </a:extLst>
            </p:cNvPr>
            <p:cNvSpPr/>
            <p:nvPr/>
          </p:nvSpPr>
          <p:spPr>
            <a:xfrm rot="8100000">
              <a:off x="-7835902" y="3124200"/>
              <a:ext cx="1828800" cy="182880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D56A4541-AEFA-4823-B2E8-DEF59709F993}"/>
                </a:ext>
              </a:extLst>
            </p:cNvPr>
            <p:cNvSpPr/>
            <p:nvPr/>
          </p:nvSpPr>
          <p:spPr>
            <a:xfrm>
              <a:off x="-7454900" y="3505200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1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1142EB3-E688-41E2-BB69-89B2174B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" y="1724617"/>
            <a:ext cx="12192000" cy="70977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5793BE-4557-4D64-93B9-E0B092ACF4BD}"/>
              </a:ext>
            </a:extLst>
          </p:cNvPr>
          <p:cNvSpPr/>
          <p:nvPr/>
        </p:nvSpPr>
        <p:spPr>
          <a:xfrm>
            <a:off x="0" y="0"/>
            <a:ext cx="12192000" cy="101565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059" tIns="34030" rIns="68059" bIns="340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Back                                        </a:t>
            </a:r>
            <a:r>
              <a:rPr lang="en-US" sz="4400" b="1" dirty="0" err="1">
                <a:ln>
                  <a:solidFill>
                    <a:schemeClr val="tx1"/>
                  </a:solidFill>
                </a:ln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en-US" sz="44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</a:t>
            </a:r>
            <a:endParaRPr lang="en-US" sz="2977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8157C79-2D6F-425E-A363-044ED88239F3}"/>
              </a:ext>
            </a:extLst>
          </p:cNvPr>
          <p:cNvGrpSpPr/>
          <p:nvPr/>
        </p:nvGrpSpPr>
        <p:grpSpPr>
          <a:xfrm>
            <a:off x="11347208" y="142065"/>
            <a:ext cx="731520" cy="731520"/>
            <a:chOff x="84921" y="27765"/>
            <a:chExt cx="960120" cy="96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A5DEBDF-3AAD-412D-A787-EE6DC8011E50}"/>
                </a:ext>
              </a:extLst>
            </p:cNvPr>
            <p:cNvSpPr/>
            <p:nvPr/>
          </p:nvSpPr>
          <p:spPr>
            <a:xfrm>
              <a:off x="84921" y="27765"/>
              <a:ext cx="960120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xmlns="" id="{7E715B5F-5AD9-4CDB-A822-5FB238E97F42}"/>
                </a:ext>
              </a:extLst>
            </p:cNvPr>
            <p:cNvSpPr/>
            <p:nvPr/>
          </p:nvSpPr>
          <p:spPr>
            <a:xfrm>
              <a:off x="107781" y="43795"/>
              <a:ext cx="914400" cy="9144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" name="Arrow: Chevron 13">
            <a:hlinkClick r:id="rId3" action="ppaction://hlinksldjump"/>
            <a:extLst>
              <a:ext uri="{FF2B5EF4-FFF2-40B4-BE49-F238E27FC236}">
                <a16:creationId xmlns:a16="http://schemas.microsoft.com/office/drawing/2014/main" xmlns="" id="{01328A0A-793F-4466-A751-4C0786CB852C}"/>
              </a:ext>
            </a:extLst>
          </p:cNvPr>
          <p:cNvSpPr/>
          <p:nvPr/>
        </p:nvSpPr>
        <p:spPr>
          <a:xfrm rot="10800000">
            <a:off x="130689" y="153430"/>
            <a:ext cx="731520" cy="73152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FA623A9-2733-4C47-8D47-989393394B81}"/>
              </a:ext>
            </a:extLst>
          </p:cNvPr>
          <p:cNvGrpSpPr/>
          <p:nvPr/>
        </p:nvGrpSpPr>
        <p:grpSpPr>
          <a:xfrm>
            <a:off x="6464813" y="6593406"/>
            <a:ext cx="457200" cy="457200"/>
            <a:chOff x="-7835900" y="3124200"/>
            <a:chExt cx="1828800" cy="1828800"/>
          </a:xfrm>
        </p:grpSpPr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xmlns="" id="{E8AB323D-1175-4B23-898B-C27A5B931ED6}"/>
                </a:ext>
              </a:extLst>
            </p:cNvPr>
            <p:cNvSpPr/>
            <p:nvPr/>
          </p:nvSpPr>
          <p:spPr>
            <a:xfrm rot="8100000">
              <a:off x="-7835900" y="3124200"/>
              <a:ext cx="1828800" cy="1828800"/>
            </a:xfrm>
            <a:prstGeom prst="teardrop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BABFDAF-F1AE-4D89-9CE9-4DA582A45736}"/>
                </a:ext>
              </a:extLst>
            </p:cNvPr>
            <p:cNvSpPr/>
            <p:nvPr/>
          </p:nvSpPr>
          <p:spPr>
            <a:xfrm>
              <a:off x="-7454900" y="3505200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469B4D8-09B4-4705-BFC5-51723C3B3B9E}"/>
              </a:ext>
            </a:extLst>
          </p:cNvPr>
          <p:cNvGrpSpPr/>
          <p:nvPr/>
        </p:nvGrpSpPr>
        <p:grpSpPr>
          <a:xfrm>
            <a:off x="6598163" y="5664898"/>
            <a:ext cx="457200" cy="457200"/>
            <a:chOff x="-7835900" y="3124200"/>
            <a:chExt cx="1828800" cy="1828800"/>
          </a:xfrm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xmlns="" id="{24C46C14-A9BC-49B0-95D7-83D5AE80B634}"/>
                </a:ext>
              </a:extLst>
            </p:cNvPr>
            <p:cNvSpPr/>
            <p:nvPr/>
          </p:nvSpPr>
          <p:spPr>
            <a:xfrm rot="8100000">
              <a:off x="-7835900" y="3124200"/>
              <a:ext cx="1828800" cy="1828800"/>
            </a:xfrm>
            <a:prstGeom prst="teardrop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32F3984C-D5A7-4A61-BACE-A9AF94A11331}"/>
                </a:ext>
              </a:extLst>
            </p:cNvPr>
            <p:cNvSpPr/>
            <p:nvPr/>
          </p:nvSpPr>
          <p:spPr>
            <a:xfrm>
              <a:off x="-7454900" y="3505200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AE6D3E6-0C14-4135-BA3E-EC6A371854D6}"/>
              </a:ext>
            </a:extLst>
          </p:cNvPr>
          <p:cNvGrpSpPr/>
          <p:nvPr/>
        </p:nvGrpSpPr>
        <p:grpSpPr>
          <a:xfrm>
            <a:off x="4707611" y="5906071"/>
            <a:ext cx="457200" cy="457200"/>
            <a:chOff x="-7835902" y="3124200"/>
            <a:chExt cx="1828800" cy="1828800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xmlns="" id="{11ECB1BE-14A3-455D-85D1-D70164A20291}"/>
                </a:ext>
              </a:extLst>
            </p:cNvPr>
            <p:cNvSpPr/>
            <p:nvPr/>
          </p:nvSpPr>
          <p:spPr>
            <a:xfrm rot="8100000">
              <a:off x="-7835902" y="3124200"/>
              <a:ext cx="1828800" cy="1828800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C73C5246-7174-4F65-ADAE-A8014A1FA5E5}"/>
                </a:ext>
              </a:extLst>
            </p:cNvPr>
            <p:cNvSpPr/>
            <p:nvPr/>
          </p:nvSpPr>
          <p:spPr>
            <a:xfrm>
              <a:off x="-7454900" y="3505200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435AC2D-E4D2-493B-86C7-A6C27D3C8D78}"/>
              </a:ext>
            </a:extLst>
          </p:cNvPr>
          <p:cNvGrpSpPr/>
          <p:nvPr/>
        </p:nvGrpSpPr>
        <p:grpSpPr>
          <a:xfrm>
            <a:off x="4897271" y="6225678"/>
            <a:ext cx="457200" cy="457200"/>
            <a:chOff x="-7835900" y="3124200"/>
            <a:chExt cx="1828800" cy="1828800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xmlns="" id="{E028F48F-DCE2-467F-9A4E-362FBE90516E}"/>
                </a:ext>
              </a:extLst>
            </p:cNvPr>
            <p:cNvSpPr/>
            <p:nvPr/>
          </p:nvSpPr>
          <p:spPr>
            <a:xfrm rot="8100000">
              <a:off x="-7835900" y="3124200"/>
              <a:ext cx="1828800" cy="1828800"/>
            </a:xfrm>
            <a:prstGeom prst="teardrop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F8D162E-2D61-4BBC-ADE3-A66A91C07E91}"/>
                </a:ext>
              </a:extLst>
            </p:cNvPr>
            <p:cNvSpPr/>
            <p:nvPr/>
          </p:nvSpPr>
          <p:spPr>
            <a:xfrm>
              <a:off x="-7454900" y="3505200"/>
              <a:ext cx="1066800" cy="1066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866FBC31-2DA5-4BE8-96EF-ED976B10F683}"/>
              </a:ext>
            </a:extLst>
          </p:cNvPr>
          <p:cNvGrpSpPr/>
          <p:nvPr/>
        </p:nvGrpSpPr>
        <p:grpSpPr>
          <a:xfrm>
            <a:off x="0" y="9531337"/>
            <a:ext cx="12120544" cy="1827982"/>
            <a:chOff x="35728" y="9532346"/>
            <a:chExt cx="12120544" cy="182798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3CF1CCF9-42EC-4291-A210-7C20F6CF6C8B}"/>
                </a:ext>
              </a:extLst>
            </p:cNvPr>
            <p:cNvGrpSpPr/>
            <p:nvPr/>
          </p:nvGrpSpPr>
          <p:grpSpPr>
            <a:xfrm>
              <a:off x="35728" y="9532346"/>
              <a:ext cx="12120544" cy="1827982"/>
              <a:chOff x="35728" y="9532346"/>
              <a:chExt cx="12120544" cy="182798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AA16967D-A91E-4DEB-8815-362C3E01C7C8}"/>
                  </a:ext>
                </a:extLst>
              </p:cNvPr>
              <p:cNvGrpSpPr/>
              <p:nvPr/>
            </p:nvGrpSpPr>
            <p:grpSpPr>
              <a:xfrm>
                <a:off x="35728" y="9532346"/>
                <a:ext cx="10705750" cy="1827982"/>
                <a:chOff x="40634" y="11858625"/>
                <a:chExt cx="12175857" cy="1827982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xmlns="" id="{6F41AF1C-7FB1-4B4D-AAC4-292D04F9CF79}"/>
                    </a:ext>
                  </a:extLst>
                </p:cNvPr>
                <p:cNvSpPr/>
                <p:nvPr/>
              </p:nvSpPr>
              <p:spPr>
                <a:xfrm>
                  <a:off x="40634" y="11870507"/>
                  <a:ext cx="9895114" cy="18161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1. National University Hospital</a:t>
                  </a:r>
                  <a:r>
                    <a:rPr lang="en-US" sz="48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endParaRPr lang="en-US" sz="4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74720E62-1A9C-41CF-A0F5-5F48AE1BABD2}"/>
                    </a:ext>
                  </a:extLst>
                </p:cNvPr>
                <p:cNvSpPr/>
                <p:nvPr/>
              </p:nvSpPr>
              <p:spPr>
                <a:xfrm>
                  <a:off x="9903278" y="11858625"/>
                  <a:ext cx="2313213" cy="1816100"/>
                </a:xfrm>
                <a:prstGeom prst="rect">
                  <a:avLst/>
                </a:prstGeom>
                <a:solidFill>
                  <a:srgbClr val="00206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0" b="1" dirty="0">
                      <a:solidFill>
                        <a:srgbClr val="99FF33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23</a:t>
                  </a:r>
                </a:p>
                <a:p>
                  <a:pPr algn="ctr"/>
                  <a:r>
                    <a:rPr lang="en-US" sz="2800" b="1" dirty="0">
                      <a:solidFill>
                        <a:srgbClr val="99FF33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minutes</a:t>
                  </a:r>
                  <a:r>
                    <a:rPr lang="en-US" sz="36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     </a:t>
                  </a:r>
                </a:p>
              </p:txBody>
            </p:sp>
          </p:grpSp>
          <p:sp>
            <p:nvSpPr>
              <p:cNvPr id="75" name="Arrow: Pentagon 74">
                <a:extLst>
                  <a:ext uri="{FF2B5EF4-FFF2-40B4-BE49-F238E27FC236}">
                    <a16:creationId xmlns:a16="http://schemas.microsoft.com/office/drawing/2014/main" xmlns="" id="{571690A4-3F6C-4ED5-A91C-E795B78A344C}"/>
                  </a:ext>
                </a:extLst>
              </p:cNvPr>
              <p:cNvSpPr/>
              <p:nvPr/>
            </p:nvSpPr>
            <p:spPr>
              <a:xfrm>
                <a:off x="10770028" y="9532346"/>
                <a:ext cx="1386244" cy="1816100"/>
              </a:xfrm>
              <a:prstGeom prst="homePlate">
                <a:avLst/>
              </a:prstGeom>
              <a:solidFill>
                <a:srgbClr val="00206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77B46CB5-63BA-4894-B791-4605C608FA24}"/>
                  </a:ext>
                </a:extLst>
              </p:cNvPr>
              <p:cNvSpPr/>
              <p:nvPr/>
            </p:nvSpPr>
            <p:spPr>
              <a:xfrm>
                <a:off x="10646229" y="9544228"/>
                <a:ext cx="315685" cy="18042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90" name="Arrow: Chevron 89">
              <a:hlinkClick r:id="rId4"/>
              <a:extLst>
                <a:ext uri="{FF2B5EF4-FFF2-40B4-BE49-F238E27FC236}">
                  <a16:creationId xmlns:a16="http://schemas.microsoft.com/office/drawing/2014/main" xmlns="" id="{67912D15-88EA-4C8C-BF00-18632ED7C8AE}"/>
                </a:ext>
              </a:extLst>
            </p:cNvPr>
            <p:cNvSpPr/>
            <p:nvPr/>
          </p:nvSpPr>
          <p:spPr>
            <a:xfrm>
              <a:off x="10741478" y="9720943"/>
              <a:ext cx="1113065" cy="1436914"/>
            </a:xfrm>
            <a:prstGeom prst="chevron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6DA2CA6-D01A-4777-ACB6-3C136A31B9DB}"/>
              </a:ext>
            </a:extLst>
          </p:cNvPr>
          <p:cNvGrpSpPr/>
          <p:nvPr/>
        </p:nvGrpSpPr>
        <p:grpSpPr>
          <a:xfrm>
            <a:off x="0" y="11844169"/>
            <a:ext cx="12120544" cy="1827982"/>
            <a:chOff x="35728" y="9532346"/>
            <a:chExt cx="12120544" cy="182798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38D5F38E-CFC7-417C-87E2-9F013A7E08F6}"/>
                </a:ext>
              </a:extLst>
            </p:cNvPr>
            <p:cNvGrpSpPr/>
            <p:nvPr/>
          </p:nvGrpSpPr>
          <p:grpSpPr>
            <a:xfrm>
              <a:off x="35728" y="9532346"/>
              <a:ext cx="12120544" cy="1827982"/>
              <a:chOff x="35728" y="9532346"/>
              <a:chExt cx="12120544" cy="182798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xmlns="" id="{8F52BA3E-3BFD-4FE6-A5AA-6EFFA1E62AB4}"/>
                  </a:ext>
                </a:extLst>
              </p:cNvPr>
              <p:cNvGrpSpPr/>
              <p:nvPr/>
            </p:nvGrpSpPr>
            <p:grpSpPr>
              <a:xfrm>
                <a:off x="35728" y="9532346"/>
                <a:ext cx="10705750" cy="1827982"/>
                <a:chOff x="40634" y="11858625"/>
                <a:chExt cx="12175857" cy="1827982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xmlns="" id="{EFE32EAE-B589-4602-9FDE-BF0AE13382BB}"/>
                    </a:ext>
                  </a:extLst>
                </p:cNvPr>
                <p:cNvSpPr/>
                <p:nvPr/>
              </p:nvSpPr>
              <p:spPr>
                <a:xfrm>
                  <a:off x="40634" y="11870507"/>
                  <a:ext cx="9895114" cy="18161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2. Singapore General Hospital</a:t>
                  </a:r>
                  <a:endParaRPr lang="en-US" sz="4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xmlns="" id="{0CD4A70E-8FB0-41B0-BD95-88F5D5C97E8F}"/>
                    </a:ext>
                  </a:extLst>
                </p:cNvPr>
                <p:cNvSpPr/>
                <p:nvPr/>
              </p:nvSpPr>
              <p:spPr>
                <a:xfrm>
                  <a:off x="9903278" y="11858625"/>
                  <a:ext cx="2313213" cy="1816100"/>
                </a:xfrm>
                <a:prstGeom prst="rect">
                  <a:avLst/>
                </a:prstGeom>
                <a:solidFill>
                  <a:srgbClr val="00206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0" b="1" dirty="0">
                      <a:solidFill>
                        <a:srgbClr val="CDFF64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47</a:t>
                  </a:r>
                </a:p>
                <a:p>
                  <a:pPr algn="ctr"/>
                  <a:r>
                    <a:rPr lang="en-US" sz="3600" b="1" dirty="0">
                      <a:solidFill>
                        <a:srgbClr val="CDFF64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minutes</a:t>
                  </a:r>
                  <a:r>
                    <a:rPr lang="en-US" sz="36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     </a:t>
                  </a:r>
                </a:p>
              </p:txBody>
            </p:sp>
          </p:grpSp>
          <p:sp>
            <p:nvSpPr>
              <p:cNvPr id="110" name="Arrow: Pentagon 109">
                <a:extLst>
                  <a:ext uri="{FF2B5EF4-FFF2-40B4-BE49-F238E27FC236}">
                    <a16:creationId xmlns:a16="http://schemas.microsoft.com/office/drawing/2014/main" xmlns="" id="{F73FEC71-4104-464B-A65C-64F1A60305E7}"/>
                  </a:ext>
                </a:extLst>
              </p:cNvPr>
              <p:cNvSpPr/>
              <p:nvPr/>
            </p:nvSpPr>
            <p:spPr>
              <a:xfrm>
                <a:off x="10770028" y="9532346"/>
                <a:ext cx="1386244" cy="1816100"/>
              </a:xfrm>
              <a:prstGeom prst="homePlate">
                <a:avLst/>
              </a:prstGeom>
              <a:solidFill>
                <a:srgbClr val="00206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EC452946-1B05-4277-9B87-2FCD968CC224}"/>
                  </a:ext>
                </a:extLst>
              </p:cNvPr>
              <p:cNvSpPr/>
              <p:nvPr/>
            </p:nvSpPr>
            <p:spPr>
              <a:xfrm>
                <a:off x="10646229" y="9544228"/>
                <a:ext cx="315685" cy="18042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08" name="Arrow: Chevron 107">
              <a:hlinkClick r:id="rId5"/>
              <a:extLst>
                <a:ext uri="{FF2B5EF4-FFF2-40B4-BE49-F238E27FC236}">
                  <a16:creationId xmlns:a16="http://schemas.microsoft.com/office/drawing/2014/main" xmlns="" id="{BCD7AC22-A4D5-48A9-AD7C-6012AB18D3C6}"/>
                </a:ext>
              </a:extLst>
            </p:cNvPr>
            <p:cNvSpPr/>
            <p:nvPr/>
          </p:nvSpPr>
          <p:spPr>
            <a:xfrm>
              <a:off x="10741478" y="9720943"/>
              <a:ext cx="1113065" cy="1436914"/>
            </a:xfrm>
            <a:prstGeom prst="chevron">
              <a:avLst/>
            </a:prstGeom>
            <a:solidFill>
              <a:srgbClr val="CD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4342F8BF-B042-48A1-A7C8-349DF1D33443}"/>
              </a:ext>
            </a:extLst>
          </p:cNvPr>
          <p:cNvGrpSpPr/>
          <p:nvPr/>
        </p:nvGrpSpPr>
        <p:grpSpPr>
          <a:xfrm>
            <a:off x="0" y="14142268"/>
            <a:ext cx="12120544" cy="1827982"/>
            <a:chOff x="35728" y="9532346"/>
            <a:chExt cx="12120544" cy="182798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5AF94071-74FA-496D-BEAF-7417BF51472D}"/>
                </a:ext>
              </a:extLst>
            </p:cNvPr>
            <p:cNvGrpSpPr/>
            <p:nvPr/>
          </p:nvGrpSpPr>
          <p:grpSpPr>
            <a:xfrm>
              <a:off x="35728" y="9532346"/>
              <a:ext cx="12120544" cy="1827982"/>
              <a:chOff x="35728" y="9532346"/>
              <a:chExt cx="12120544" cy="1827982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xmlns="" id="{12FEDDB1-1F03-4F4F-960B-1CCBE67A9565}"/>
                  </a:ext>
                </a:extLst>
              </p:cNvPr>
              <p:cNvGrpSpPr/>
              <p:nvPr/>
            </p:nvGrpSpPr>
            <p:grpSpPr>
              <a:xfrm>
                <a:off x="35728" y="9532346"/>
                <a:ext cx="10705750" cy="1827982"/>
                <a:chOff x="40634" y="11858625"/>
                <a:chExt cx="12175857" cy="1827982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xmlns="" id="{B7DA4479-6063-405E-8F59-3EA0E53A67A8}"/>
                    </a:ext>
                  </a:extLst>
                </p:cNvPr>
                <p:cNvSpPr/>
                <p:nvPr/>
              </p:nvSpPr>
              <p:spPr>
                <a:xfrm>
                  <a:off x="40634" y="11870507"/>
                  <a:ext cx="9895114" cy="18161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3. KK Women’s and Children’s Hospital</a:t>
                  </a:r>
                  <a:endParaRPr lang="en-US" sz="28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xmlns="" id="{E756B0CB-652F-4863-AB2C-D8F7D7AA08F9}"/>
                    </a:ext>
                  </a:extLst>
                </p:cNvPr>
                <p:cNvSpPr/>
                <p:nvPr/>
              </p:nvSpPr>
              <p:spPr>
                <a:xfrm>
                  <a:off x="9903278" y="11858625"/>
                  <a:ext cx="2313213" cy="1816100"/>
                </a:xfrm>
                <a:prstGeom prst="rect">
                  <a:avLst/>
                </a:prstGeom>
                <a:solidFill>
                  <a:srgbClr val="00206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0" b="1" dirty="0">
                      <a:solidFill>
                        <a:srgbClr val="FFFF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68</a:t>
                  </a:r>
                </a:p>
                <a:p>
                  <a:pPr algn="ctr"/>
                  <a:r>
                    <a:rPr lang="en-US" sz="3600" b="1" dirty="0">
                      <a:solidFill>
                        <a:srgbClr val="FFFF00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minutes</a:t>
                  </a:r>
                  <a:r>
                    <a:rPr lang="en-US" sz="36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     </a:t>
                  </a:r>
                </a:p>
              </p:txBody>
            </p:sp>
          </p:grpSp>
          <p:sp>
            <p:nvSpPr>
              <p:cNvPr id="118" name="Arrow: Pentagon 117">
                <a:extLst>
                  <a:ext uri="{FF2B5EF4-FFF2-40B4-BE49-F238E27FC236}">
                    <a16:creationId xmlns:a16="http://schemas.microsoft.com/office/drawing/2014/main" xmlns="" id="{7A6BD0B8-1131-4E68-B921-C9AFDCF87005}"/>
                  </a:ext>
                </a:extLst>
              </p:cNvPr>
              <p:cNvSpPr/>
              <p:nvPr/>
            </p:nvSpPr>
            <p:spPr>
              <a:xfrm>
                <a:off x="10770028" y="9532346"/>
                <a:ext cx="1386244" cy="1816100"/>
              </a:xfrm>
              <a:prstGeom prst="homePlate">
                <a:avLst/>
              </a:prstGeom>
              <a:solidFill>
                <a:srgbClr val="00206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D4BE490A-1EE3-4831-BBFE-38FE6C0A900D}"/>
                  </a:ext>
                </a:extLst>
              </p:cNvPr>
              <p:cNvSpPr/>
              <p:nvPr/>
            </p:nvSpPr>
            <p:spPr>
              <a:xfrm>
                <a:off x="10646229" y="9544228"/>
                <a:ext cx="315685" cy="18042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16" name="Arrow: Chevron 115">
              <a:hlinkClick r:id="rId6"/>
              <a:extLst>
                <a:ext uri="{FF2B5EF4-FFF2-40B4-BE49-F238E27FC236}">
                  <a16:creationId xmlns:a16="http://schemas.microsoft.com/office/drawing/2014/main" xmlns="" id="{5DE87BE2-D86E-474C-B7D4-EFE71F2178D1}"/>
                </a:ext>
              </a:extLst>
            </p:cNvPr>
            <p:cNvSpPr/>
            <p:nvPr/>
          </p:nvSpPr>
          <p:spPr>
            <a:xfrm>
              <a:off x="10741478" y="9720943"/>
              <a:ext cx="1113065" cy="1436914"/>
            </a:xfrm>
            <a:prstGeom prst="chevr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xmlns="" id="{D3DE892C-F65E-41E5-9EC7-0B0AC53A07F1}"/>
              </a:ext>
            </a:extLst>
          </p:cNvPr>
          <p:cNvSpPr/>
          <p:nvPr/>
        </p:nvSpPr>
        <p:spPr>
          <a:xfrm>
            <a:off x="35728" y="1738714"/>
            <a:ext cx="1793072" cy="1820412"/>
          </a:xfrm>
          <a:prstGeom prst="wedgeRectCallout">
            <a:avLst>
              <a:gd name="adj1" fmla="val 225832"/>
              <a:gd name="adj2" fmla="val 219719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NUH: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Travel:   9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Wait:   14</a:t>
            </a:r>
          </a:p>
        </p:txBody>
      </p: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xmlns="" id="{C5A7B4C0-B640-4ADF-8338-14695929E63B}"/>
              </a:ext>
            </a:extLst>
          </p:cNvPr>
          <p:cNvSpPr/>
          <p:nvPr/>
        </p:nvSpPr>
        <p:spPr>
          <a:xfrm>
            <a:off x="10434656" y="1724617"/>
            <a:ext cx="1793072" cy="1820412"/>
          </a:xfrm>
          <a:prstGeom prst="wedgeRectCallout">
            <a:avLst>
              <a:gd name="adj1" fmla="val -247257"/>
              <a:gd name="adj2" fmla="val 19421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KKH: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Travel: 20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Wait:    48</a:t>
            </a:r>
          </a:p>
        </p:txBody>
      </p: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xmlns="" id="{B9CB7630-D1CD-44CA-9E2A-AAB7E052DF11}"/>
              </a:ext>
            </a:extLst>
          </p:cNvPr>
          <p:cNvSpPr/>
          <p:nvPr/>
        </p:nvSpPr>
        <p:spPr>
          <a:xfrm>
            <a:off x="10398928" y="6955356"/>
            <a:ext cx="1793072" cy="1820412"/>
          </a:xfrm>
          <a:prstGeom prst="wedgeRectCallout">
            <a:avLst>
              <a:gd name="adj1" fmla="val -251965"/>
              <a:gd name="adj2" fmla="val -38775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SGH: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Travel: 15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Wait:   32</a:t>
            </a:r>
          </a:p>
        </p:txBody>
      </p:sp>
    </p:spTree>
    <p:extLst>
      <p:ext uri="{BB962C8B-B14F-4D97-AF65-F5344CB8AC3E}">
        <p14:creationId xmlns:p14="http://schemas.microsoft.com/office/powerpoint/2010/main" val="87437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59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TOH JING EN DANIEL</dc:creator>
  <cp:lastModifiedBy>RKC Kan</cp:lastModifiedBy>
  <cp:revision>15</cp:revision>
  <dcterms:created xsi:type="dcterms:W3CDTF">2018-11-11T01:02:25Z</dcterms:created>
  <dcterms:modified xsi:type="dcterms:W3CDTF">2018-11-13T12:12:45Z</dcterms:modified>
</cp:coreProperties>
</file>