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8" r:id="rId3"/>
  </p:sldMasterIdLst>
  <p:notesMasterIdLst>
    <p:notesMasterId r:id="rId23"/>
  </p:notesMasterIdLst>
  <p:handoutMasterIdLst>
    <p:handoutMasterId r:id="rId24"/>
  </p:handoutMasterIdLst>
  <p:sldIdLst>
    <p:sldId id="318" r:id="rId4"/>
    <p:sldId id="273" r:id="rId5"/>
    <p:sldId id="319" r:id="rId6"/>
    <p:sldId id="321" r:id="rId7"/>
    <p:sldId id="275" r:id="rId8"/>
    <p:sldId id="323" r:id="rId9"/>
    <p:sldId id="324" r:id="rId10"/>
    <p:sldId id="288" r:id="rId11"/>
    <p:sldId id="289" r:id="rId12"/>
    <p:sldId id="301" r:id="rId13"/>
    <p:sldId id="326" r:id="rId14"/>
    <p:sldId id="297" r:id="rId15"/>
    <p:sldId id="300" r:id="rId16"/>
    <p:sldId id="302" r:id="rId17"/>
    <p:sldId id="306" r:id="rId18"/>
    <p:sldId id="307" r:id="rId19"/>
    <p:sldId id="325" r:id="rId20"/>
    <p:sldId id="268" r:id="rId21"/>
    <p:sldId id="3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i Caruana" initials="GC" lastIdx="2" clrIdx="0">
    <p:extLst>
      <p:ext uri="{19B8F6BF-5375-455C-9EA6-DF929625EA0E}">
        <p15:presenceInfo xmlns:p15="http://schemas.microsoft.com/office/powerpoint/2012/main" userId="S::Gabi.Caruana@rtcevents.com::844b42ec-dfe6-4e68-93a0-3974b911f2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808080"/>
    <a:srgbClr val="929292"/>
    <a:srgbClr val="0696D7"/>
    <a:srgbClr val="FFFFFF"/>
    <a:srgbClr val="B9B9B9"/>
    <a:srgbClr val="6A6A6A"/>
    <a:srgbClr val="B40000"/>
    <a:srgbClr val="D69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83" autoAdjust="0"/>
    <p:restoredTop sz="96763" autoAdjust="0"/>
  </p:normalViewPr>
  <p:slideViewPr>
    <p:cSldViewPr snapToGrid="0">
      <p:cViewPr varScale="1">
        <p:scale>
          <a:sx n="123" d="100"/>
          <a:sy n="123" d="100"/>
        </p:scale>
        <p:origin x="109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5E91B-562A-4058-AF6E-3E5E1F779BD7}" type="doc">
      <dgm:prSet loTypeId="urn:microsoft.com/office/officeart/2005/8/layout/radial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7FE45F-FF66-403E-BA0A-4823ABCBD7D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64F5F81-5502-4B3D-A692-31685F12F857}" type="parTrans" cxnId="{EE48866F-1A20-40BF-932E-4DFBA2BD7B26}">
      <dgm:prSet/>
      <dgm:spPr/>
      <dgm:t>
        <a:bodyPr/>
        <a:lstStyle/>
        <a:p>
          <a:endParaRPr lang="en-US"/>
        </a:p>
      </dgm:t>
    </dgm:pt>
    <dgm:pt modelId="{809B976C-EE3A-4ED7-91BD-5527B1F66A7A}" type="sibTrans" cxnId="{EE48866F-1A20-40BF-932E-4DFBA2BD7B26}">
      <dgm:prSet/>
      <dgm:spPr/>
      <dgm:t>
        <a:bodyPr/>
        <a:lstStyle/>
        <a:p>
          <a:endParaRPr lang="en-US"/>
        </a:p>
      </dgm:t>
    </dgm:pt>
    <dgm:pt modelId="{492B147E-0B61-4ABE-BCFB-73FDABEAD30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9945D64-E08B-46F0-87C0-79B489112572}" type="parTrans" cxnId="{895A46F6-3CCB-4BCE-892E-82097A336F23}">
      <dgm:prSet/>
      <dgm:spPr/>
      <dgm:t>
        <a:bodyPr/>
        <a:lstStyle/>
        <a:p>
          <a:endParaRPr lang="en-US"/>
        </a:p>
      </dgm:t>
    </dgm:pt>
    <dgm:pt modelId="{639552D5-43F6-452A-85BD-08A5C13CA42F}" type="sibTrans" cxnId="{895A46F6-3CCB-4BCE-892E-82097A336F23}">
      <dgm:prSet/>
      <dgm:spPr/>
      <dgm:t>
        <a:bodyPr/>
        <a:lstStyle/>
        <a:p>
          <a:endParaRPr lang="en-US"/>
        </a:p>
      </dgm:t>
    </dgm:pt>
    <dgm:pt modelId="{D32F2130-788A-43CF-9A85-FA604327846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3A7FE9E-65A9-4476-8726-C710D67780BF}" type="sibTrans" cxnId="{185DDBF0-8800-4348-B2D6-771C01685F5B}">
      <dgm:prSet/>
      <dgm:spPr/>
      <dgm:t>
        <a:bodyPr/>
        <a:lstStyle/>
        <a:p>
          <a:endParaRPr lang="en-US"/>
        </a:p>
      </dgm:t>
    </dgm:pt>
    <dgm:pt modelId="{492179C8-491B-48B7-A154-798BC7462B51}" type="parTrans" cxnId="{185DDBF0-8800-4348-B2D6-771C01685F5B}">
      <dgm:prSet/>
      <dgm:spPr/>
      <dgm:t>
        <a:bodyPr/>
        <a:lstStyle/>
        <a:p>
          <a:endParaRPr lang="en-US"/>
        </a:p>
      </dgm:t>
    </dgm:pt>
    <dgm:pt modelId="{DD3DD92B-AFC9-40F9-B335-400CC7AA6067}" type="pres">
      <dgm:prSet presAssocID="{27C5E91B-562A-4058-AF6E-3E5E1F779BD7}" presName="composite" presStyleCnt="0">
        <dgm:presLayoutVars>
          <dgm:chMax val="1"/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D596A3-39C9-426D-B9BE-C536E7EA34DA}" type="pres">
      <dgm:prSet presAssocID="{27C5E91B-562A-4058-AF6E-3E5E1F779BD7}" presName="radial" presStyleCnt="0">
        <dgm:presLayoutVars>
          <dgm:animLvl val="ctr"/>
        </dgm:presLayoutVars>
      </dgm:prSet>
      <dgm:spPr/>
    </dgm:pt>
    <dgm:pt modelId="{8B19BE40-C01A-4C4E-804B-665A9FEEEECF}" type="pres">
      <dgm:prSet presAssocID="{697FE45F-FF66-403E-BA0A-4823ABCBD7DE}" presName="centerShape" presStyleLbl="vennNode1" presStyleIdx="0" presStyleCnt="3"/>
      <dgm:spPr/>
      <dgm:t>
        <a:bodyPr/>
        <a:lstStyle/>
        <a:p>
          <a:endParaRPr lang="en-US"/>
        </a:p>
      </dgm:t>
    </dgm:pt>
    <dgm:pt modelId="{0B668CEB-1946-46F5-94F7-B738D72C3A0B}" type="pres">
      <dgm:prSet presAssocID="{D32F2130-788A-43CF-9A85-FA604327846A}" presName="node" presStyleLbl="vennNode1" presStyleIdx="1" presStyleCnt="3" custRadScaleRad="105455" custRadScaleInc="-501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D504E-810B-4C16-AC0D-C6F19C26EE03}" type="pres">
      <dgm:prSet presAssocID="{492B147E-0B61-4ABE-BCFB-73FDABEAD303}" presName="node" presStyleLbl="vennNode1" presStyleIdx="2" presStyleCnt="3" custRadScaleRad="104703" custRadScaleInc="-50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48866F-1A20-40BF-932E-4DFBA2BD7B26}" srcId="{27C5E91B-562A-4058-AF6E-3E5E1F779BD7}" destId="{697FE45F-FF66-403E-BA0A-4823ABCBD7DE}" srcOrd="0" destOrd="0" parTransId="{B64F5F81-5502-4B3D-A692-31685F12F857}" sibTransId="{809B976C-EE3A-4ED7-91BD-5527B1F66A7A}"/>
    <dgm:cxn modelId="{D426BBD2-453D-4ED2-B822-2011638BE237}" type="presOf" srcId="{697FE45F-FF66-403E-BA0A-4823ABCBD7DE}" destId="{8B19BE40-C01A-4C4E-804B-665A9FEEEECF}" srcOrd="0" destOrd="0" presId="urn:microsoft.com/office/officeart/2005/8/layout/radial3"/>
    <dgm:cxn modelId="{CC4C0B32-461D-4303-9784-8FC634134BDC}" type="presOf" srcId="{27C5E91B-562A-4058-AF6E-3E5E1F779BD7}" destId="{DD3DD92B-AFC9-40F9-B335-400CC7AA6067}" srcOrd="0" destOrd="0" presId="urn:microsoft.com/office/officeart/2005/8/layout/radial3"/>
    <dgm:cxn modelId="{185DDBF0-8800-4348-B2D6-771C01685F5B}" srcId="{697FE45F-FF66-403E-BA0A-4823ABCBD7DE}" destId="{D32F2130-788A-43CF-9A85-FA604327846A}" srcOrd="0" destOrd="0" parTransId="{492179C8-491B-48B7-A154-798BC7462B51}" sibTransId="{83A7FE9E-65A9-4476-8726-C710D67780BF}"/>
    <dgm:cxn modelId="{42A8A7F2-014E-4B29-BBB3-27A38D4FD06D}" type="presOf" srcId="{492B147E-0B61-4ABE-BCFB-73FDABEAD303}" destId="{DBDD504E-810B-4C16-AC0D-C6F19C26EE03}" srcOrd="0" destOrd="0" presId="urn:microsoft.com/office/officeart/2005/8/layout/radial3"/>
    <dgm:cxn modelId="{895A46F6-3CCB-4BCE-892E-82097A336F23}" srcId="{697FE45F-FF66-403E-BA0A-4823ABCBD7DE}" destId="{492B147E-0B61-4ABE-BCFB-73FDABEAD303}" srcOrd="1" destOrd="0" parTransId="{D9945D64-E08B-46F0-87C0-79B489112572}" sibTransId="{639552D5-43F6-452A-85BD-08A5C13CA42F}"/>
    <dgm:cxn modelId="{43C736B9-6605-424B-B650-095A2F3D1169}" type="presOf" srcId="{D32F2130-788A-43CF-9A85-FA604327846A}" destId="{0B668CEB-1946-46F5-94F7-B738D72C3A0B}" srcOrd="0" destOrd="0" presId="urn:microsoft.com/office/officeart/2005/8/layout/radial3"/>
    <dgm:cxn modelId="{887A024E-F71B-4752-98D4-54C372CD3217}" type="presParOf" srcId="{DD3DD92B-AFC9-40F9-B335-400CC7AA6067}" destId="{4AD596A3-39C9-426D-B9BE-C536E7EA34DA}" srcOrd="0" destOrd="0" presId="urn:microsoft.com/office/officeart/2005/8/layout/radial3"/>
    <dgm:cxn modelId="{E8C6308A-A65B-4FA2-A07E-016147545AD1}" type="presParOf" srcId="{4AD596A3-39C9-426D-B9BE-C536E7EA34DA}" destId="{8B19BE40-C01A-4C4E-804B-665A9FEEEECF}" srcOrd="0" destOrd="0" presId="urn:microsoft.com/office/officeart/2005/8/layout/radial3"/>
    <dgm:cxn modelId="{225E7A2B-816A-4298-A718-4346879A1921}" type="presParOf" srcId="{4AD596A3-39C9-426D-B9BE-C536E7EA34DA}" destId="{0B668CEB-1946-46F5-94F7-B738D72C3A0B}" srcOrd="1" destOrd="0" presId="urn:microsoft.com/office/officeart/2005/8/layout/radial3"/>
    <dgm:cxn modelId="{BE74F8AC-F941-40AE-9641-071C33C729CA}" type="presParOf" srcId="{4AD596A3-39C9-426D-B9BE-C536E7EA34DA}" destId="{DBDD504E-810B-4C16-AC0D-C6F19C26EE03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9BE40-C01A-4C4E-804B-665A9FEEEECF}">
      <dsp:nvSpPr>
        <dsp:cNvPr id="0" name=""/>
        <dsp:cNvSpPr/>
      </dsp:nvSpPr>
      <dsp:spPr>
        <a:xfrm>
          <a:off x="1735559" y="817577"/>
          <a:ext cx="2036772" cy="203677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2033837" y="1115855"/>
        <a:ext cx="1440216" cy="1440216"/>
      </dsp:txXfrm>
    </dsp:sp>
    <dsp:sp modelId="{0B668CEB-1946-46F5-94F7-B738D72C3A0B}">
      <dsp:nvSpPr>
        <dsp:cNvPr id="0" name=""/>
        <dsp:cNvSpPr/>
      </dsp:nvSpPr>
      <dsp:spPr>
        <a:xfrm>
          <a:off x="846004" y="1333142"/>
          <a:ext cx="1018386" cy="101838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 </a:t>
          </a:r>
          <a:endParaRPr lang="en-US" sz="4300" kern="1200" dirty="0"/>
        </a:p>
      </dsp:txBody>
      <dsp:txXfrm>
        <a:off x="995143" y="1482281"/>
        <a:ext cx="720108" cy="720108"/>
      </dsp:txXfrm>
    </dsp:sp>
    <dsp:sp modelId="{DBDD504E-810B-4C16-AC0D-C6F19C26EE03}">
      <dsp:nvSpPr>
        <dsp:cNvPr id="0" name=""/>
        <dsp:cNvSpPr/>
      </dsp:nvSpPr>
      <dsp:spPr>
        <a:xfrm>
          <a:off x="3633536" y="1323498"/>
          <a:ext cx="1018386" cy="101838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 </a:t>
          </a:r>
          <a:endParaRPr lang="en-US" sz="4300" kern="1200" dirty="0"/>
        </a:p>
      </dsp:txBody>
      <dsp:txXfrm>
        <a:off x="3782675" y="1472637"/>
        <a:ext cx="720108" cy="720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53697D-5366-43F0-B634-44094B313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B6D05-A2E0-411D-BB2B-AF64B410A2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0ABD-093B-4BA1-85AA-04D047FDDE61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3A89C-13F4-4F91-A7DC-F8A1CFA5D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706BF-2C93-47DD-B005-791DE49FD1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58236-FFFD-44C7-8AE0-7DC8215B8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2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BF725-E55F-445E-AF40-89B17F9F2AF2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B7C60-C6DE-4459-9350-CB8F91F85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1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B7C60-C6DE-4459-9350-CB8F91F85AF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97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B7C60-C6DE-4459-9350-CB8F91F85AF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17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B7C60-C6DE-4459-9350-CB8F91F85AF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04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B7C60-C6DE-4459-9350-CB8F91F85AF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1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B7C60-C6DE-4459-9350-CB8F91F85AF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4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B7C60-C6DE-4459-9350-CB8F91F85AF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95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B7C60-C6DE-4459-9350-CB8F91F85AF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64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B7C60-C6DE-4459-9350-CB8F91F85AF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19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B7C60-C6DE-4459-9350-CB8F91F85AF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1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B7C60-C6DE-4459-9350-CB8F91F85AF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42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B7C60-C6DE-4459-9350-CB8F91F85AF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57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B7C60-C6DE-4459-9350-CB8F91F85AF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4FBE1B8-4AC9-4498-8BC7-C6895D5FCA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35" y="5605703"/>
            <a:ext cx="728529" cy="728820"/>
          </a:xfrm>
          <a:prstGeom prst="rect">
            <a:avLst/>
          </a:prstGeom>
        </p:spPr>
      </p:pic>
      <p:pic>
        <p:nvPicPr>
          <p:cNvPr id="14" name="Picture 13" descr="A clock on the wall&#10;&#10;Description automatically generated">
            <a:extLst>
              <a:ext uri="{FF2B5EF4-FFF2-40B4-BE49-F238E27FC236}">
                <a16:creationId xmlns:a16="http://schemas.microsoft.com/office/drawing/2014/main" id="{FC86557F-039A-420F-BCA5-6BFE78C489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91" y="5751473"/>
            <a:ext cx="739722" cy="455465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03CC56B5-3EE5-423A-B270-FEE3465251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96" y="5729841"/>
            <a:ext cx="930591" cy="6576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FE68B1-2B32-4A6A-BE99-E7F84057675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6706" y="6453321"/>
            <a:ext cx="8116003" cy="2591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D77168-B824-4988-A700-23109A4B084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64652" y="6543583"/>
            <a:ext cx="1409538" cy="90587"/>
          </a:xfrm>
          <a:prstGeom prst="rect">
            <a:avLst/>
          </a:prstGeom>
        </p:spPr>
      </p:pic>
      <p:pic>
        <p:nvPicPr>
          <p:cNvPr id="27" name="Picture 26" descr="A close up of a screen&#10;&#10;Description automatically generated">
            <a:extLst>
              <a:ext uri="{FF2B5EF4-FFF2-40B4-BE49-F238E27FC236}">
                <a16:creationId xmlns:a16="http://schemas.microsoft.com/office/drawing/2014/main" id="{30EA833A-E355-4F89-9EE4-7E59713B9D7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05" y="5633944"/>
            <a:ext cx="976755" cy="7324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950703-D48E-4C16-A2BE-5A3DF4A4A5D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44887" y="6531574"/>
            <a:ext cx="1572035" cy="10259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707A1E-3C6D-4DCB-9D36-78BD9000F0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86146" y="3859292"/>
            <a:ext cx="1857125" cy="11765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AU" dirty="0"/>
              <a:t>COMPANY LOGO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4F35FD-2BF1-448D-A227-EA8F8C9FD8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085" y="985195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AC5FB18-2378-43B1-AD7B-AC52AC41EF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85" y="1954303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4F7602B-E0A5-410E-A787-F92BF9097B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085" y="2927068"/>
            <a:ext cx="9337249" cy="725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 i="1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59507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49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447F-8449-4EAC-AA54-AEA261DD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DC61-2718-4F8A-9EFB-02DA5DD4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BF6F2-0F6E-4D4D-81DF-E7368F94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8B6D-F1C8-4EE0-9582-1F84734D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A9567-5958-421D-B4FC-C67870A8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4CE0-E2B4-40B0-920D-7F221F5A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9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33EF-1A59-4E40-804B-C2807C4B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73831-9550-44EF-A953-3F62F1961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CF893-799E-4916-96ED-DD1C8000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F23-9FC4-4385-B6CE-93149AB9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6B0A-468C-4151-AAAB-3446AFB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80785-E72A-41DD-B72A-15A93F6A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1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468B-D32B-489B-947B-B20E1DE7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E2D1F-4DE8-40F2-9610-A519AEA2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0B9C-3C52-40B0-8216-84BD2412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9CF71-5C5E-4579-831F-637CB040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82B9-B272-4D78-AC8E-F383F603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7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26550-7FE5-4CCE-A7A4-872FE0299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FD1FE-C020-42E3-96CD-9CC0DD8B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F5BD-1556-4543-BFB8-E1B0938E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F8A1F-E1DF-45DE-B509-0D7EF9C4A967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7C5B-1F42-4011-B8F3-63561742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CD84-B608-4B9E-AE21-181E3F36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361830-40F8-42E6-BE41-2D8BE0280D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2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89" b="1" i="0">
                <a:solidFill>
                  <a:srgbClr val="24408E"/>
                </a:solidFill>
                <a:latin typeface="Helvetica Neue LT Std 75"/>
                <a:cs typeface="Helvetica Neue LT Std 75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2" b="0" i="1">
                <a:solidFill>
                  <a:schemeClr val="bg1"/>
                </a:solidFill>
                <a:latin typeface="HelveticaNeueLTStd-MdCnO"/>
                <a:cs typeface="HelveticaNeueLTStd-MdCnO"/>
              </a:defRPr>
            </a:lvl1pPr>
          </a:lstStyle>
          <a:p>
            <a:pPr marL="15403">
              <a:spcBef>
                <a:spcPts val="18"/>
              </a:spcBef>
            </a:pPr>
            <a:fld id="{81D60167-4931-47E6-BA6A-407CBD079E47}" type="slidenum">
              <a:rPr lang="en-US" spc="3" smtClean="0"/>
              <a:pPr marL="15403">
                <a:spcBef>
                  <a:spcPts val="18"/>
                </a:spcBef>
              </a:pPr>
              <a:t>‹#›</a:t>
            </a:fld>
            <a:endParaRPr lang="en-US" spc="3" dirty="0"/>
          </a:p>
        </p:txBody>
      </p:sp>
    </p:spTree>
    <p:extLst>
      <p:ext uri="{BB962C8B-B14F-4D97-AF65-F5344CB8AC3E}">
        <p14:creationId xmlns:p14="http://schemas.microsoft.com/office/powerpoint/2010/main" val="360998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49F4-EE7A-490F-9386-47C11ADCE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A874-9E5A-4360-83C3-F16E459BB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7CD50-4A10-4EBE-852C-5DD9D269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9E3E-20F0-414B-BBE9-978EB735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1EBE-B8B4-458F-AAAA-7DAA9A3B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A587-2618-4DCA-BF2E-1D479609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9C81-FC15-4D4C-83AB-8B39E621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2B5F-5ECF-4813-A817-5FA2FD2B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6DD53-13B5-40DE-99DE-1D39A2A3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070EE-FD60-4017-8044-D0290570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04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B99C-D11D-4244-92A2-B723197A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E85B6-36E7-497F-9EC9-0E88D034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ABFBF-6329-4C0E-A4BF-6B615434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5B04-6D04-4CE3-8C70-F6575C2E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8FAA-94A8-4D26-92F4-C6B35A03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98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8154-EF4F-4FD7-B60C-AF8EEA05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5984-9CE2-4708-AAA9-E3BA410AB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24D79-FEBF-4925-9E32-999E42C71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F87DF-8978-43BB-84DF-25F1912B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4F53A-7181-4A15-BD5E-CA514B1E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2FC4-578B-4429-9DBE-73E647A9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3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B89E-026D-4ADA-9E9F-245CF6695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80" y="446086"/>
            <a:ext cx="9211429" cy="911659"/>
          </a:xfrm>
          <a:prstGeom prst="rect">
            <a:avLst/>
          </a:prstGeom>
        </p:spPr>
        <p:txBody>
          <a:bodyPr anchor="b"/>
          <a:lstStyle>
            <a:lvl1pPr algn="ctr">
              <a:defRPr sz="3200" b="1">
                <a:solidFill>
                  <a:srgbClr val="B4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9830A-A6CC-43B6-B98C-8F74BB42F0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6180" y="2142836"/>
            <a:ext cx="9144000" cy="35837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6" name="DIGITAL BUILT WEEK NORTH AMERICA | Hyatt Regency | Seattle | 17 - 20 July 2019">
            <a:extLst>
              <a:ext uri="{FF2B5EF4-FFF2-40B4-BE49-F238E27FC236}">
                <a16:creationId xmlns:a16="http://schemas.microsoft.com/office/drawing/2014/main" id="{714302DB-F628-490D-B58D-7E676BE78755}"/>
              </a:ext>
            </a:extLst>
          </p:cNvPr>
          <p:cNvSpPr txBox="1"/>
          <p:nvPr userDrawn="1"/>
        </p:nvSpPr>
        <p:spPr>
          <a:xfrm>
            <a:off x="379307" y="6281736"/>
            <a:ext cx="8700052" cy="5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585215">
              <a:spcBef>
                <a:spcPts val="300"/>
              </a:spcBef>
              <a:defRPr sz="1727">
                <a:solidFill>
                  <a:srgbClr val="BB272B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DIGITAL BUILT WEEK NORTH AMERICA | </a:t>
            </a:r>
            <a:r>
              <a:rPr dirty="0">
                <a:solidFill>
                  <a:srgbClr val="A7A7A7"/>
                </a:solidFill>
              </a:rPr>
              <a:t>Hyatt Regency</a:t>
            </a:r>
            <a:r>
              <a:rPr dirty="0"/>
              <a:t> | Seattle | </a:t>
            </a:r>
            <a:r>
              <a:rPr dirty="0">
                <a:solidFill>
                  <a:srgbClr val="A7A7A7"/>
                </a:solidFill>
              </a:rPr>
              <a:t>17 - 20 July 2019</a:t>
            </a:r>
          </a:p>
        </p:txBody>
      </p:sp>
    </p:spTree>
    <p:extLst>
      <p:ext uri="{BB962C8B-B14F-4D97-AF65-F5344CB8AC3E}">
        <p14:creationId xmlns:p14="http://schemas.microsoft.com/office/powerpoint/2010/main" val="2948909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558-DBF2-4A80-B3CF-C6C751E6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6EBB-4937-4044-8F54-E7BF73B9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206C-4913-4FF9-80F7-39698DB2C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4F765-6F66-408A-BB68-1500A4A33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744E6-36A1-4352-A767-785BFCAA3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27527-613E-46F5-BDD3-282A1030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9DC15-F501-4551-A225-59331DB5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C602D-7333-48DE-9311-A21F6E12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03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6EDF-C324-479E-87CE-68117DCD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93A6C-1E37-469B-BB65-EA35C54C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0E179-5F7A-4D05-B1BF-238136C4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CEB1-DBF1-4301-B5FB-6FECBA81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25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1F32F-FE4E-4B63-82DD-79FC638B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F26D6-1640-437B-99D8-B5566100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A90D-CCA0-4A14-B063-B0E63658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68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DE26-5599-4060-B18B-33D96517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97C6-A28D-47AE-B190-6CDE7245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D496D-07E3-4D59-B8A8-6A5BA87F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CC074-D8B7-4035-B5B9-58CEC47A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2C6AA-5F07-4C97-848E-F2702FBB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5B149-A786-4218-BB5A-10D2AA22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17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D569-58D0-4FA8-BA38-6DF19121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0E10A-3BE3-4A22-83D1-232AC9DAE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E05F2-BB95-4277-A817-E8C10A43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C2BF4-0B10-4CD8-B937-7C9A5562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01E25-E2D9-4CDD-B5C0-2640CF88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3DE47-60D2-4EA9-9D04-01B82E74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04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1369-5ECE-4F60-908F-884ACE77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68283-0EA7-4707-BAA6-3A8FE5300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EAE93-CE2D-4305-B802-24EA0C02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9F81-CD12-4E43-965F-9ADF5EB1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0F0A-3A5F-4FB0-A72A-09913D99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72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5CEBE-2FD5-4243-B5E9-DB6251E69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DF263-E050-45BB-8BA6-0D70EFDB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8DC6-9EE2-46A3-9D46-AEE2DA33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4DC6-48D7-4B5C-A9ED-BFFCC4396DAF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E65C-9DA6-4AFF-B8FF-0D922907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A8465-FFB4-4499-A0A4-24B366AC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A334-D3A4-470C-A1AD-F22DE6BC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2" b="0" i="1">
                <a:solidFill>
                  <a:schemeClr val="bg1"/>
                </a:solidFill>
                <a:latin typeface="HelveticaNeueLTStd-MdCnO"/>
                <a:cs typeface="HelveticaNeueLTStd-MdCnO"/>
              </a:defRPr>
            </a:lvl1pPr>
          </a:lstStyle>
          <a:p>
            <a:pPr marL="15403">
              <a:spcBef>
                <a:spcPts val="18"/>
              </a:spcBef>
            </a:pPr>
            <a:fld id="{81D60167-4931-47E6-BA6A-407CBD079E47}" type="slidenum">
              <a:rPr lang="en-US" spc="3" smtClean="0"/>
              <a:pPr marL="15403">
                <a:spcBef>
                  <a:spcPts val="18"/>
                </a:spcBef>
              </a:pPr>
              <a:t>‹#›</a:t>
            </a:fld>
            <a:endParaRPr lang="en-US" spc="3" dirty="0"/>
          </a:p>
        </p:txBody>
      </p:sp>
    </p:spTree>
    <p:extLst>
      <p:ext uri="{BB962C8B-B14F-4D97-AF65-F5344CB8AC3E}">
        <p14:creationId xmlns:p14="http://schemas.microsoft.com/office/powerpoint/2010/main" val="29427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89" b="1" i="0">
                <a:solidFill>
                  <a:srgbClr val="24408E"/>
                </a:solidFill>
                <a:latin typeface="Helvetica Neue LT Std 75"/>
                <a:cs typeface="Helvetica Neue LT Std 75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2" b="0" i="1">
                <a:solidFill>
                  <a:schemeClr val="bg1"/>
                </a:solidFill>
                <a:latin typeface="HelveticaNeueLTStd-MdCnO"/>
                <a:cs typeface="HelveticaNeueLTStd-MdCnO"/>
              </a:defRPr>
            </a:lvl1pPr>
          </a:lstStyle>
          <a:p>
            <a:pPr marL="15403">
              <a:spcBef>
                <a:spcPts val="18"/>
              </a:spcBef>
            </a:pPr>
            <a:fld id="{81D60167-4931-47E6-BA6A-407CBD079E47}" type="slidenum">
              <a:rPr lang="en-US" spc="3" smtClean="0"/>
              <a:pPr marL="15403">
                <a:spcBef>
                  <a:spcPts val="18"/>
                </a:spcBef>
              </a:pPr>
              <a:t>‹#›</a:t>
            </a:fld>
            <a:endParaRPr lang="en-US" spc="3" dirty="0"/>
          </a:p>
        </p:txBody>
      </p:sp>
    </p:spTree>
    <p:extLst>
      <p:ext uri="{BB962C8B-B14F-4D97-AF65-F5344CB8AC3E}">
        <p14:creationId xmlns:p14="http://schemas.microsoft.com/office/powerpoint/2010/main" val="257428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Slide - BI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4976E8EE-055A-4438-8C01-A0A07D6F2F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164" y="6046431"/>
            <a:ext cx="1082309" cy="811569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5E47F20-D135-43F9-8418-D47A5EA3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E4A5F-B039-485A-8A97-DBB9B8F91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44675"/>
            <a:ext cx="10515600" cy="4351338"/>
          </a:xfrm>
        </p:spPr>
        <p:txBody>
          <a:bodyPr/>
          <a:lstStyle>
            <a:lvl5pPr>
              <a:defRPr/>
            </a:lvl5pPr>
            <a:lvl6pPr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 marL="3657600" indent="0">
              <a:buNone/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529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IA Objectiv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3BFF63-45ED-43CA-AC72-38E9074B1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862" y="156232"/>
            <a:ext cx="720912" cy="6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5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- BI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4976E8EE-055A-4438-8C01-A0A07D6F2F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164" y="6046431"/>
            <a:ext cx="1082309" cy="811569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5E47F20-D135-43F9-8418-D47A5EA3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E4A5F-B039-485A-8A97-DBB9B8F91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44675"/>
            <a:ext cx="10515600" cy="4351338"/>
          </a:xfrm>
        </p:spPr>
        <p:txBody>
          <a:bodyPr/>
          <a:lstStyle>
            <a:lvl5pPr>
              <a:defRPr/>
            </a:lvl5pPr>
            <a:lvl6pPr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 marL="3657600" indent="0">
              <a:buNone/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408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- BI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CBAEC-4D18-4176-A6C7-0ADB2B7E3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0009" y="0"/>
            <a:ext cx="301644" cy="6858000"/>
          </a:xfrm>
          <a:prstGeom prst="rect">
            <a:avLst/>
          </a:prstGeom>
        </p:spPr>
      </p:pic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D8128BD7-0C53-41AE-B323-069DB687B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691" y="6087089"/>
            <a:ext cx="1082309" cy="811569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1080DBA-7163-4EC8-ABC8-26E2AFE4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D08937D-B234-4DC0-BA56-968F904288A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21537" y="1825625"/>
            <a:ext cx="5181600" cy="4351338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 marL="2286000" indent="0">
              <a:buNone/>
              <a:defRPr>
                <a:solidFill>
                  <a:srgbClr val="606060"/>
                </a:solidFill>
              </a:defRPr>
            </a:lvl6pPr>
            <a:lvl7pPr>
              <a:defRPr>
                <a:solidFill>
                  <a:srgbClr val="606060"/>
                </a:solidFill>
              </a:defRPr>
            </a:lvl7pPr>
            <a:lvl8pPr>
              <a:defRPr>
                <a:solidFill>
                  <a:srgbClr val="606060"/>
                </a:solidFill>
              </a:defRPr>
            </a:lvl8pPr>
            <a:lvl9pPr>
              <a:defRPr>
                <a:solidFill>
                  <a:srgbClr val="606060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B801A1-2AFE-410A-A355-797AE8ED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EC9C-D4C4-4A7A-ABDF-DAE919CD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0302-6541-41DE-ACBF-5FFB43EB7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FCC8-E67F-4CDA-94AC-832D1A9E3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931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A9DA6F7-C3EB-4743-92AD-B999324C62B3}"/>
              </a:ext>
            </a:extLst>
          </p:cNvPr>
          <p:cNvSpPr txBox="1">
            <a:spLocks/>
          </p:cNvSpPr>
          <p:nvPr userDrawn="1"/>
        </p:nvSpPr>
        <p:spPr>
          <a:xfrm>
            <a:off x="400050" y="1070289"/>
            <a:ext cx="9211429" cy="298291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9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700" r:id="rId3"/>
    <p:sldLayoutId id="2147483702" r:id="rId4"/>
    <p:sldLayoutId id="214748370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30572-DB10-41E7-B35B-73D68A6C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BBC9-25DF-4BBE-BCB1-FA864405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172DB-F7E8-4987-9E20-F664D190452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30009" y="0"/>
            <a:ext cx="301644" cy="6858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E9AC478-FC2B-45B0-8FFC-485313C61B7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8" y="6214170"/>
            <a:ext cx="1391142" cy="57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  <p:sldLayoutId id="2147483670" r:id="rId3"/>
    <p:sldLayoutId id="214748368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701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606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06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D078C-226F-45A1-82F0-486643F4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7EAA-CF34-40C5-8936-DF4DC593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99F6-34BD-4220-877A-23F670FA3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4DC6-48D7-4B5C-A9ED-BFFCC4396DAF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ABA3-36C0-4445-A8DF-C3F7B2A62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A6D7-847C-4285-8954-E4E4EB8F9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A334-D3A4-470C-A1AD-F22DE6BC6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4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Tartaglia/Revit-API-Events-the-Forgotten-Pow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3.png"/><Relationship Id="rId7" Type="http://schemas.openxmlformats.org/officeDocument/2006/relationships/image" Target="../media/image4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14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hyperlink" Target="http://www.revitapidoc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help.autodesk.com/view/RVT/2019/ENU/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forums.autodesk.com/t5/revit-api-forum/bd-p/16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hyperlink" Target="http://thebuildingcoder.typepad.com/" TargetMode="Externa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" y="0"/>
            <a:ext cx="12010164" cy="69869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" y="0"/>
            <a:ext cx="12191144" cy="698699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220467" y="1835134"/>
            <a:ext cx="2974867" cy="1347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7241425" y="1835133"/>
            <a:ext cx="307282" cy="1009254"/>
          </a:xfrm>
          <a:custGeom>
            <a:avLst/>
            <a:gdLst/>
            <a:ahLst/>
            <a:cxnLst/>
            <a:rect l="l" t="t" r="r" b="b"/>
            <a:pathLst>
              <a:path w="506729" h="1664335">
                <a:moveTo>
                  <a:pt x="424736" y="0"/>
                </a:moveTo>
                <a:lnTo>
                  <a:pt x="392831" y="24491"/>
                </a:lnTo>
                <a:lnTo>
                  <a:pt x="380746" y="76597"/>
                </a:lnTo>
                <a:lnTo>
                  <a:pt x="368417" y="128650"/>
                </a:lnTo>
                <a:lnTo>
                  <a:pt x="355919" y="180665"/>
                </a:lnTo>
                <a:lnTo>
                  <a:pt x="22988" y="1556122"/>
                </a:lnTo>
                <a:lnTo>
                  <a:pt x="12339" y="1599573"/>
                </a:lnTo>
                <a:lnTo>
                  <a:pt x="1513" y="1642976"/>
                </a:lnTo>
                <a:lnTo>
                  <a:pt x="0" y="1652975"/>
                </a:lnTo>
                <a:lnTo>
                  <a:pt x="1733" y="1659897"/>
                </a:lnTo>
                <a:lnTo>
                  <a:pt x="7433" y="1663684"/>
                </a:lnTo>
                <a:lnTo>
                  <a:pt x="17816" y="1664284"/>
                </a:lnTo>
                <a:lnTo>
                  <a:pt x="26735" y="1663869"/>
                </a:lnTo>
                <a:lnTo>
                  <a:pt x="88203" y="1663855"/>
                </a:lnTo>
                <a:lnTo>
                  <a:pt x="114138" y="1635803"/>
                </a:lnTo>
                <a:lnTo>
                  <a:pt x="125319" y="1589413"/>
                </a:lnTo>
                <a:lnTo>
                  <a:pt x="169932" y="1403831"/>
                </a:lnTo>
                <a:lnTo>
                  <a:pt x="479448" y="124579"/>
                </a:lnTo>
                <a:lnTo>
                  <a:pt x="492295" y="71871"/>
                </a:lnTo>
                <a:lnTo>
                  <a:pt x="505267" y="19193"/>
                </a:lnTo>
                <a:lnTo>
                  <a:pt x="506610" y="10095"/>
                </a:lnTo>
                <a:lnTo>
                  <a:pt x="504968" y="4098"/>
                </a:lnTo>
                <a:lnTo>
                  <a:pt x="499996" y="1003"/>
                </a:lnTo>
                <a:lnTo>
                  <a:pt x="457658" y="1003"/>
                </a:lnTo>
                <a:lnTo>
                  <a:pt x="441171" y="830"/>
                </a:lnTo>
                <a:lnTo>
                  <a:pt x="424736" y="0"/>
                </a:lnTo>
                <a:close/>
              </a:path>
              <a:path w="506729" h="1664335">
                <a:moveTo>
                  <a:pt x="88203" y="1663855"/>
                </a:moveTo>
                <a:lnTo>
                  <a:pt x="35684" y="1663855"/>
                </a:lnTo>
                <a:lnTo>
                  <a:pt x="53606" y="1664116"/>
                </a:lnTo>
                <a:lnTo>
                  <a:pt x="78097" y="1664127"/>
                </a:lnTo>
                <a:lnTo>
                  <a:pt x="88203" y="1663855"/>
                </a:lnTo>
                <a:close/>
              </a:path>
              <a:path w="506729" h="1664335">
                <a:moveTo>
                  <a:pt x="490650" y="178"/>
                </a:moveTo>
                <a:lnTo>
                  <a:pt x="474162" y="720"/>
                </a:lnTo>
                <a:lnTo>
                  <a:pt x="457658" y="1003"/>
                </a:lnTo>
                <a:lnTo>
                  <a:pt x="499996" y="1003"/>
                </a:lnTo>
                <a:lnTo>
                  <a:pt x="499821" y="894"/>
                </a:lnTo>
                <a:lnTo>
                  <a:pt x="490650" y="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885428" y="2078958"/>
            <a:ext cx="896815" cy="760503"/>
          </a:xfrm>
          <a:custGeom>
            <a:avLst/>
            <a:gdLst/>
            <a:ahLst/>
            <a:cxnLst/>
            <a:rect l="l" t="t" r="r" b="b"/>
            <a:pathLst>
              <a:path w="1478914" h="1254125">
                <a:moveTo>
                  <a:pt x="319906" y="32648"/>
                </a:moveTo>
                <a:lnTo>
                  <a:pt x="288998" y="84890"/>
                </a:lnTo>
                <a:lnTo>
                  <a:pt x="280859" y="120213"/>
                </a:lnTo>
                <a:lnTo>
                  <a:pt x="272207" y="155383"/>
                </a:lnTo>
                <a:lnTo>
                  <a:pt x="263028" y="190339"/>
                </a:lnTo>
                <a:lnTo>
                  <a:pt x="250929" y="236255"/>
                </a:lnTo>
                <a:lnTo>
                  <a:pt x="239330" y="282288"/>
                </a:lnTo>
                <a:lnTo>
                  <a:pt x="228023" y="328386"/>
                </a:lnTo>
                <a:lnTo>
                  <a:pt x="216798" y="374501"/>
                </a:lnTo>
                <a:lnTo>
                  <a:pt x="205448" y="420583"/>
                </a:lnTo>
                <a:lnTo>
                  <a:pt x="193763" y="466582"/>
                </a:lnTo>
                <a:lnTo>
                  <a:pt x="183320" y="507851"/>
                </a:lnTo>
                <a:lnTo>
                  <a:pt x="173263" y="549239"/>
                </a:lnTo>
                <a:lnTo>
                  <a:pt x="163435" y="590691"/>
                </a:lnTo>
                <a:lnTo>
                  <a:pt x="153681" y="632148"/>
                </a:lnTo>
                <a:lnTo>
                  <a:pt x="143155" y="675747"/>
                </a:lnTo>
                <a:lnTo>
                  <a:pt x="132259" y="719293"/>
                </a:lnTo>
                <a:lnTo>
                  <a:pt x="121152" y="762801"/>
                </a:lnTo>
                <a:lnTo>
                  <a:pt x="109996" y="806289"/>
                </a:lnTo>
                <a:lnTo>
                  <a:pt x="99415" y="848110"/>
                </a:lnTo>
                <a:lnTo>
                  <a:pt x="89001" y="889972"/>
                </a:lnTo>
                <a:lnTo>
                  <a:pt x="68374" y="973750"/>
                </a:lnTo>
                <a:lnTo>
                  <a:pt x="57883" y="1016949"/>
                </a:lnTo>
                <a:lnTo>
                  <a:pt x="47480" y="1060171"/>
                </a:lnTo>
                <a:lnTo>
                  <a:pt x="36872" y="1103339"/>
                </a:lnTo>
                <a:lnTo>
                  <a:pt x="25768" y="1146373"/>
                </a:lnTo>
                <a:lnTo>
                  <a:pt x="19857" y="1170542"/>
                </a:lnTo>
                <a:lnTo>
                  <a:pt x="14266" y="1194803"/>
                </a:lnTo>
                <a:lnTo>
                  <a:pt x="7984" y="1218880"/>
                </a:lnTo>
                <a:lnTo>
                  <a:pt x="0" y="1242496"/>
                </a:lnTo>
                <a:lnTo>
                  <a:pt x="0" y="1253804"/>
                </a:lnTo>
                <a:lnTo>
                  <a:pt x="49357" y="1252809"/>
                </a:lnTo>
                <a:lnTo>
                  <a:pt x="475028" y="1252613"/>
                </a:lnTo>
                <a:lnTo>
                  <a:pt x="505234" y="1190889"/>
                </a:lnTo>
                <a:lnTo>
                  <a:pt x="516497" y="1142970"/>
                </a:lnTo>
                <a:lnTo>
                  <a:pt x="524046" y="1109854"/>
                </a:lnTo>
                <a:lnTo>
                  <a:pt x="531843" y="1076790"/>
                </a:lnTo>
                <a:lnTo>
                  <a:pt x="539831" y="1043783"/>
                </a:lnTo>
                <a:lnTo>
                  <a:pt x="547951" y="1010838"/>
                </a:lnTo>
                <a:lnTo>
                  <a:pt x="558936" y="966790"/>
                </a:lnTo>
                <a:lnTo>
                  <a:pt x="569949" y="922744"/>
                </a:lnTo>
                <a:lnTo>
                  <a:pt x="580898" y="878678"/>
                </a:lnTo>
                <a:lnTo>
                  <a:pt x="591688" y="834571"/>
                </a:lnTo>
                <a:lnTo>
                  <a:pt x="598192" y="806089"/>
                </a:lnTo>
                <a:lnTo>
                  <a:pt x="604427" y="777532"/>
                </a:lnTo>
                <a:lnTo>
                  <a:pt x="611097" y="749110"/>
                </a:lnTo>
                <a:lnTo>
                  <a:pt x="618902" y="721035"/>
                </a:lnTo>
                <a:lnTo>
                  <a:pt x="631143" y="677708"/>
                </a:lnTo>
                <a:lnTo>
                  <a:pt x="641867" y="634027"/>
                </a:lnTo>
                <a:lnTo>
                  <a:pt x="652039" y="590221"/>
                </a:lnTo>
                <a:lnTo>
                  <a:pt x="662618" y="546517"/>
                </a:lnTo>
                <a:lnTo>
                  <a:pt x="678550" y="494240"/>
                </a:lnTo>
                <a:lnTo>
                  <a:pt x="702868" y="445504"/>
                </a:lnTo>
                <a:lnTo>
                  <a:pt x="729555" y="411533"/>
                </a:lnTo>
                <a:lnTo>
                  <a:pt x="761003" y="384391"/>
                </a:lnTo>
                <a:lnTo>
                  <a:pt x="797209" y="364819"/>
                </a:lnTo>
                <a:lnTo>
                  <a:pt x="838173" y="353559"/>
                </a:lnTo>
                <a:lnTo>
                  <a:pt x="1477209" y="353559"/>
                </a:lnTo>
                <a:lnTo>
                  <a:pt x="1478327" y="317394"/>
                </a:lnTo>
                <a:lnTo>
                  <a:pt x="1474248" y="270557"/>
                </a:lnTo>
                <a:lnTo>
                  <a:pt x="1463287" y="215739"/>
                </a:lnTo>
                <a:lnTo>
                  <a:pt x="1444709" y="163513"/>
                </a:lnTo>
                <a:lnTo>
                  <a:pt x="1442123" y="158927"/>
                </a:lnTo>
                <a:lnTo>
                  <a:pt x="768521" y="158927"/>
                </a:lnTo>
                <a:lnTo>
                  <a:pt x="758908" y="152969"/>
                </a:lnTo>
                <a:lnTo>
                  <a:pt x="760992" y="147210"/>
                </a:lnTo>
                <a:lnTo>
                  <a:pt x="767996" y="119417"/>
                </a:lnTo>
                <a:lnTo>
                  <a:pt x="773736" y="96456"/>
                </a:lnTo>
                <a:lnTo>
                  <a:pt x="779573" y="73524"/>
                </a:lnTo>
                <a:lnTo>
                  <a:pt x="785640" y="50658"/>
                </a:lnTo>
                <a:lnTo>
                  <a:pt x="787098" y="42299"/>
                </a:lnTo>
                <a:lnTo>
                  <a:pt x="785740" y="36625"/>
                </a:lnTo>
                <a:lnTo>
                  <a:pt x="780958" y="33455"/>
                </a:lnTo>
                <a:lnTo>
                  <a:pt x="776207" y="32997"/>
                </a:lnTo>
                <a:lnTo>
                  <a:pt x="722216" y="32997"/>
                </a:lnTo>
                <a:lnTo>
                  <a:pt x="319906" y="32648"/>
                </a:lnTo>
                <a:close/>
              </a:path>
              <a:path w="1478914" h="1254125">
                <a:moveTo>
                  <a:pt x="1477209" y="353559"/>
                </a:moveTo>
                <a:lnTo>
                  <a:pt x="838173" y="353559"/>
                </a:lnTo>
                <a:lnTo>
                  <a:pt x="880581" y="354981"/>
                </a:lnTo>
                <a:lnTo>
                  <a:pt x="917796" y="371497"/>
                </a:lnTo>
                <a:lnTo>
                  <a:pt x="946437" y="400692"/>
                </a:lnTo>
                <a:lnTo>
                  <a:pt x="963123" y="440151"/>
                </a:lnTo>
                <a:lnTo>
                  <a:pt x="964473" y="487461"/>
                </a:lnTo>
                <a:lnTo>
                  <a:pt x="961472" y="504400"/>
                </a:lnTo>
                <a:lnTo>
                  <a:pt x="957678" y="521187"/>
                </a:lnTo>
                <a:lnTo>
                  <a:pt x="953392" y="537830"/>
                </a:lnTo>
                <a:lnTo>
                  <a:pt x="948913" y="554339"/>
                </a:lnTo>
                <a:lnTo>
                  <a:pt x="937540" y="597797"/>
                </a:lnTo>
                <a:lnTo>
                  <a:pt x="926750" y="641394"/>
                </a:lnTo>
                <a:lnTo>
                  <a:pt x="916131" y="685029"/>
                </a:lnTo>
                <a:lnTo>
                  <a:pt x="905270" y="728606"/>
                </a:lnTo>
                <a:lnTo>
                  <a:pt x="898286" y="758391"/>
                </a:lnTo>
                <a:lnTo>
                  <a:pt x="891912" y="788339"/>
                </a:lnTo>
                <a:lnTo>
                  <a:pt x="885283" y="818205"/>
                </a:lnTo>
                <a:lnTo>
                  <a:pt x="877431" y="848110"/>
                </a:lnTo>
                <a:lnTo>
                  <a:pt x="868478" y="880358"/>
                </a:lnTo>
                <a:lnTo>
                  <a:pt x="860184" y="913133"/>
                </a:lnTo>
                <a:lnTo>
                  <a:pt x="852308" y="946000"/>
                </a:lnTo>
                <a:lnTo>
                  <a:pt x="844508" y="978891"/>
                </a:lnTo>
                <a:lnTo>
                  <a:pt x="835315" y="1016949"/>
                </a:lnTo>
                <a:lnTo>
                  <a:pt x="821551" y="1073144"/>
                </a:lnTo>
                <a:lnTo>
                  <a:pt x="805602" y="1136912"/>
                </a:lnTo>
                <a:lnTo>
                  <a:pt x="797356" y="1169271"/>
                </a:lnTo>
                <a:lnTo>
                  <a:pt x="789171" y="1201645"/>
                </a:lnTo>
                <a:lnTo>
                  <a:pt x="781190" y="1234067"/>
                </a:lnTo>
                <a:lnTo>
                  <a:pt x="780222" y="1242047"/>
                </a:lnTo>
                <a:lnTo>
                  <a:pt x="782073" y="1248031"/>
                </a:lnTo>
                <a:lnTo>
                  <a:pt x="787445" y="1251779"/>
                </a:lnTo>
                <a:lnTo>
                  <a:pt x="797043" y="1253050"/>
                </a:lnTo>
                <a:lnTo>
                  <a:pt x="1262544" y="1252613"/>
                </a:lnTo>
                <a:lnTo>
                  <a:pt x="1267668" y="1250066"/>
                </a:lnTo>
                <a:lnTo>
                  <a:pt x="1270264" y="1238014"/>
                </a:lnTo>
                <a:lnTo>
                  <a:pt x="1275956" y="1212218"/>
                </a:lnTo>
                <a:lnTo>
                  <a:pt x="1281871" y="1186461"/>
                </a:lnTo>
                <a:lnTo>
                  <a:pt x="1288022" y="1160774"/>
                </a:lnTo>
                <a:lnTo>
                  <a:pt x="1294421" y="1135190"/>
                </a:lnTo>
                <a:lnTo>
                  <a:pt x="1309627" y="1075998"/>
                </a:lnTo>
                <a:lnTo>
                  <a:pt x="1317197" y="1046383"/>
                </a:lnTo>
                <a:lnTo>
                  <a:pt x="1336434" y="969375"/>
                </a:lnTo>
                <a:lnTo>
                  <a:pt x="1348141" y="921990"/>
                </a:lnTo>
                <a:lnTo>
                  <a:pt x="1359794" y="874593"/>
                </a:lnTo>
                <a:lnTo>
                  <a:pt x="1376563" y="806089"/>
                </a:lnTo>
                <a:lnTo>
                  <a:pt x="1429336" y="590221"/>
                </a:lnTo>
                <a:lnTo>
                  <a:pt x="1439712" y="547449"/>
                </a:lnTo>
                <a:lnTo>
                  <a:pt x="1450811" y="501176"/>
                </a:lnTo>
                <a:lnTo>
                  <a:pt x="1461746" y="454865"/>
                </a:lnTo>
                <a:lnTo>
                  <a:pt x="1471019" y="409365"/>
                </a:lnTo>
                <a:lnTo>
                  <a:pt x="1476898" y="363602"/>
                </a:lnTo>
                <a:lnTo>
                  <a:pt x="1477209" y="353559"/>
                </a:lnTo>
                <a:close/>
              </a:path>
              <a:path w="1478914" h="1254125">
                <a:moveTo>
                  <a:pt x="474878" y="1252624"/>
                </a:moveTo>
                <a:lnTo>
                  <a:pt x="268358" y="1252624"/>
                </a:lnTo>
                <a:lnTo>
                  <a:pt x="470907" y="1252893"/>
                </a:lnTo>
                <a:lnTo>
                  <a:pt x="474878" y="1252624"/>
                </a:lnTo>
                <a:close/>
              </a:path>
              <a:path w="1478914" h="1254125">
                <a:moveTo>
                  <a:pt x="1262544" y="1252613"/>
                </a:moveTo>
                <a:lnTo>
                  <a:pt x="1049312" y="1252613"/>
                </a:lnTo>
                <a:lnTo>
                  <a:pt x="1262108" y="1252830"/>
                </a:lnTo>
                <a:lnTo>
                  <a:pt x="1262544" y="1252613"/>
                </a:lnTo>
                <a:close/>
              </a:path>
              <a:path w="1478914" h="1254125">
                <a:moveTo>
                  <a:pt x="1171118" y="0"/>
                </a:moveTo>
                <a:lnTo>
                  <a:pt x="1107432" y="1853"/>
                </a:lnTo>
                <a:lnTo>
                  <a:pt x="1036312" y="11572"/>
                </a:lnTo>
                <a:lnTo>
                  <a:pt x="967572" y="30260"/>
                </a:lnTo>
                <a:lnTo>
                  <a:pt x="924804" y="47363"/>
                </a:lnTo>
                <a:lnTo>
                  <a:pt x="884183" y="68174"/>
                </a:lnTo>
                <a:lnTo>
                  <a:pt x="845621" y="92445"/>
                </a:lnTo>
                <a:lnTo>
                  <a:pt x="809034" y="119931"/>
                </a:lnTo>
                <a:lnTo>
                  <a:pt x="774332" y="150382"/>
                </a:lnTo>
                <a:lnTo>
                  <a:pt x="768521" y="158927"/>
                </a:lnTo>
                <a:lnTo>
                  <a:pt x="1442123" y="158927"/>
                </a:lnTo>
                <a:lnTo>
                  <a:pt x="1421213" y="121842"/>
                </a:lnTo>
                <a:lnTo>
                  <a:pt x="1392841" y="86592"/>
                </a:lnTo>
                <a:lnTo>
                  <a:pt x="1359771" y="57580"/>
                </a:lnTo>
                <a:lnTo>
                  <a:pt x="1322182" y="34625"/>
                </a:lnTo>
                <a:lnTo>
                  <a:pt x="1280253" y="17544"/>
                </a:lnTo>
                <a:lnTo>
                  <a:pt x="1234161" y="6156"/>
                </a:lnTo>
                <a:lnTo>
                  <a:pt x="1171118" y="0"/>
                </a:lnTo>
                <a:close/>
              </a:path>
              <a:path w="1478914" h="1254125">
                <a:moveTo>
                  <a:pt x="772144" y="32606"/>
                </a:moveTo>
                <a:lnTo>
                  <a:pt x="747183" y="32958"/>
                </a:lnTo>
                <a:lnTo>
                  <a:pt x="722216" y="32997"/>
                </a:lnTo>
                <a:lnTo>
                  <a:pt x="776207" y="32997"/>
                </a:lnTo>
                <a:lnTo>
                  <a:pt x="772144" y="32606"/>
                </a:lnTo>
                <a:close/>
              </a:path>
              <a:path w="1478914" h="1254125">
                <a:moveTo>
                  <a:pt x="672272" y="32815"/>
                </a:moveTo>
                <a:lnTo>
                  <a:pt x="521262" y="32835"/>
                </a:lnTo>
                <a:lnTo>
                  <a:pt x="678629" y="32835"/>
                </a:lnTo>
                <a:lnTo>
                  <a:pt x="672272" y="32815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3284441" y="2098648"/>
            <a:ext cx="529464" cy="990001"/>
          </a:xfrm>
          <a:custGeom>
            <a:avLst/>
            <a:gdLst/>
            <a:ahLst/>
            <a:cxnLst/>
            <a:rect l="l" t="t" r="r" b="b"/>
            <a:pathLst>
              <a:path w="873125" h="1632585">
                <a:moveTo>
                  <a:pt x="248881" y="1619385"/>
                </a:moveTo>
                <a:lnTo>
                  <a:pt x="28336" y="1619385"/>
                </a:lnTo>
                <a:lnTo>
                  <a:pt x="31362" y="1620013"/>
                </a:lnTo>
                <a:lnTo>
                  <a:pt x="48553" y="1622713"/>
                </a:lnTo>
                <a:lnTo>
                  <a:pt x="65862" y="1624718"/>
                </a:lnTo>
                <a:lnTo>
                  <a:pt x="83044" y="1627421"/>
                </a:lnTo>
                <a:lnTo>
                  <a:pt x="99852" y="1632212"/>
                </a:lnTo>
                <a:lnTo>
                  <a:pt x="179012" y="1632212"/>
                </a:lnTo>
                <a:lnTo>
                  <a:pt x="181064" y="1627730"/>
                </a:lnTo>
                <a:lnTo>
                  <a:pt x="195355" y="1627730"/>
                </a:lnTo>
                <a:lnTo>
                  <a:pt x="217136" y="1624781"/>
                </a:lnTo>
                <a:lnTo>
                  <a:pt x="245341" y="1620158"/>
                </a:lnTo>
                <a:lnTo>
                  <a:pt x="248881" y="1619385"/>
                </a:lnTo>
                <a:close/>
              </a:path>
              <a:path w="873125" h="1632585">
                <a:moveTo>
                  <a:pt x="195355" y="1627730"/>
                </a:moveTo>
                <a:lnTo>
                  <a:pt x="181064" y="1627730"/>
                </a:lnTo>
                <a:lnTo>
                  <a:pt x="185232" y="1629081"/>
                </a:lnTo>
                <a:lnTo>
                  <a:pt x="195355" y="1627730"/>
                </a:lnTo>
                <a:close/>
              </a:path>
              <a:path w="873125" h="1632585">
                <a:moveTo>
                  <a:pt x="31739" y="1519618"/>
                </a:moveTo>
                <a:lnTo>
                  <a:pt x="23676" y="1519775"/>
                </a:lnTo>
                <a:lnTo>
                  <a:pt x="19080" y="1521356"/>
                </a:lnTo>
                <a:lnTo>
                  <a:pt x="17268" y="1530131"/>
                </a:lnTo>
                <a:lnTo>
                  <a:pt x="14101" y="1546064"/>
                </a:lnTo>
                <a:lnTo>
                  <a:pt x="10851" y="1562003"/>
                </a:lnTo>
                <a:lnTo>
                  <a:pt x="7021" y="1577743"/>
                </a:lnTo>
                <a:lnTo>
                  <a:pt x="2117" y="1593082"/>
                </a:lnTo>
                <a:lnTo>
                  <a:pt x="0" y="1605968"/>
                </a:lnTo>
                <a:lnTo>
                  <a:pt x="4301" y="1613049"/>
                </a:lnTo>
                <a:lnTo>
                  <a:pt x="12484" y="1616758"/>
                </a:lnTo>
                <a:lnTo>
                  <a:pt x="22011" y="1619531"/>
                </a:lnTo>
                <a:lnTo>
                  <a:pt x="24860" y="1620484"/>
                </a:lnTo>
                <a:lnTo>
                  <a:pt x="28336" y="1619385"/>
                </a:lnTo>
                <a:lnTo>
                  <a:pt x="248881" y="1619385"/>
                </a:lnTo>
                <a:lnTo>
                  <a:pt x="273226" y="1614065"/>
                </a:lnTo>
                <a:lnTo>
                  <a:pt x="300621" y="1605814"/>
                </a:lnTo>
                <a:lnTo>
                  <a:pt x="350295" y="1583913"/>
                </a:lnTo>
                <a:lnTo>
                  <a:pt x="394711" y="1555169"/>
                </a:lnTo>
                <a:lnTo>
                  <a:pt x="421255" y="1531220"/>
                </a:lnTo>
                <a:lnTo>
                  <a:pt x="133452" y="1531220"/>
                </a:lnTo>
                <a:lnTo>
                  <a:pt x="84889" y="1527869"/>
                </a:lnTo>
                <a:lnTo>
                  <a:pt x="71616" y="1525607"/>
                </a:lnTo>
                <a:lnTo>
                  <a:pt x="58455" y="1522790"/>
                </a:lnTo>
                <a:lnTo>
                  <a:pt x="45224" y="1520449"/>
                </a:lnTo>
                <a:lnTo>
                  <a:pt x="31739" y="1519618"/>
                </a:lnTo>
                <a:close/>
              </a:path>
              <a:path w="873125" h="1632585">
                <a:moveTo>
                  <a:pt x="747455" y="0"/>
                </a:moveTo>
                <a:lnTo>
                  <a:pt x="717425" y="25831"/>
                </a:lnTo>
                <a:lnTo>
                  <a:pt x="710203" y="60189"/>
                </a:lnTo>
                <a:lnTo>
                  <a:pt x="702376" y="94430"/>
                </a:lnTo>
                <a:lnTo>
                  <a:pt x="694160" y="128590"/>
                </a:lnTo>
                <a:lnTo>
                  <a:pt x="685771" y="162707"/>
                </a:lnTo>
                <a:lnTo>
                  <a:pt x="677756" y="194023"/>
                </a:lnTo>
                <a:lnTo>
                  <a:pt x="669519" y="225283"/>
                </a:lnTo>
                <a:lnTo>
                  <a:pt x="661548" y="256618"/>
                </a:lnTo>
                <a:lnTo>
                  <a:pt x="654327" y="288158"/>
                </a:lnTo>
                <a:lnTo>
                  <a:pt x="647762" y="317919"/>
                </a:lnTo>
                <a:lnTo>
                  <a:pt x="640744" y="347584"/>
                </a:lnTo>
                <a:lnTo>
                  <a:pt x="633439" y="377185"/>
                </a:lnTo>
                <a:lnTo>
                  <a:pt x="625937" y="407049"/>
                </a:lnTo>
                <a:lnTo>
                  <a:pt x="615296" y="448320"/>
                </a:lnTo>
                <a:lnTo>
                  <a:pt x="604369" y="489838"/>
                </a:lnTo>
                <a:lnTo>
                  <a:pt x="593692" y="531411"/>
                </a:lnTo>
                <a:lnTo>
                  <a:pt x="583722" y="573144"/>
                </a:lnTo>
                <a:lnTo>
                  <a:pt x="576412" y="604071"/>
                </a:lnTo>
                <a:lnTo>
                  <a:pt x="568665" y="634873"/>
                </a:lnTo>
                <a:lnTo>
                  <a:pt x="560713" y="665615"/>
                </a:lnTo>
                <a:lnTo>
                  <a:pt x="552791" y="696366"/>
                </a:lnTo>
                <a:lnTo>
                  <a:pt x="545750" y="722727"/>
                </a:lnTo>
                <a:lnTo>
                  <a:pt x="538532" y="749058"/>
                </a:lnTo>
                <a:lnTo>
                  <a:pt x="531853" y="775479"/>
                </a:lnTo>
                <a:lnTo>
                  <a:pt x="526425" y="802111"/>
                </a:lnTo>
                <a:lnTo>
                  <a:pt x="521300" y="829416"/>
                </a:lnTo>
                <a:lnTo>
                  <a:pt x="515385" y="856511"/>
                </a:lnTo>
                <a:lnTo>
                  <a:pt x="508787" y="883546"/>
                </a:lnTo>
                <a:lnTo>
                  <a:pt x="501777" y="910056"/>
                </a:lnTo>
                <a:lnTo>
                  <a:pt x="489004" y="957858"/>
                </a:lnTo>
                <a:lnTo>
                  <a:pt x="476653" y="1005761"/>
                </a:lnTo>
                <a:lnTo>
                  <a:pt x="464596" y="1053729"/>
                </a:lnTo>
                <a:lnTo>
                  <a:pt x="452700" y="1101725"/>
                </a:lnTo>
                <a:lnTo>
                  <a:pt x="440669" y="1151752"/>
                </a:lnTo>
                <a:lnTo>
                  <a:pt x="428769" y="1201810"/>
                </a:lnTo>
                <a:lnTo>
                  <a:pt x="416276" y="1251699"/>
                </a:lnTo>
                <a:lnTo>
                  <a:pt x="402464" y="1301221"/>
                </a:lnTo>
                <a:lnTo>
                  <a:pt x="386608" y="1350178"/>
                </a:lnTo>
                <a:lnTo>
                  <a:pt x="355742" y="1416316"/>
                </a:lnTo>
                <a:lnTo>
                  <a:pt x="308463" y="1471923"/>
                </a:lnTo>
                <a:lnTo>
                  <a:pt x="268108" y="1499854"/>
                </a:lnTo>
                <a:lnTo>
                  <a:pt x="225317" y="1518313"/>
                </a:lnTo>
                <a:lnTo>
                  <a:pt x="180347" y="1528402"/>
                </a:lnTo>
                <a:lnTo>
                  <a:pt x="133452" y="1531220"/>
                </a:lnTo>
                <a:lnTo>
                  <a:pt x="421255" y="1531220"/>
                </a:lnTo>
                <a:lnTo>
                  <a:pt x="468877" y="1477180"/>
                </a:lnTo>
                <a:lnTo>
                  <a:pt x="496457" y="1433340"/>
                </a:lnTo>
                <a:lnTo>
                  <a:pt x="519154" y="1387645"/>
                </a:lnTo>
                <a:lnTo>
                  <a:pt x="537906" y="1340418"/>
                </a:lnTo>
                <a:lnTo>
                  <a:pt x="553647" y="1291986"/>
                </a:lnTo>
                <a:lnTo>
                  <a:pt x="567314" y="1242674"/>
                </a:lnTo>
                <a:lnTo>
                  <a:pt x="584396" y="1168864"/>
                </a:lnTo>
                <a:lnTo>
                  <a:pt x="592804" y="1131938"/>
                </a:lnTo>
                <a:lnTo>
                  <a:pt x="602350" y="1095338"/>
                </a:lnTo>
                <a:lnTo>
                  <a:pt x="612942" y="1057419"/>
                </a:lnTo>
                <a:lnTo>
                  <a:pt x="622960" y="1019369"/>
                </a:lnTo>
                <a:lnTo>
                  <a:pt x="632348" y="981189"/>
                </a:lnTo>
                <a:lnTo>
                  <a:pt x="647810" y="913155"/>
                </a:lnTo>
                <a:lnTo>
                  <a:pt x="655050" y="883393"/>
                </a:lnTo>
                <a:lnTo>
                  <a:pt x="662479" y="854027"/>
                </a:lnTo>
                <a:lnTo>
                  <a:pt x="699415" y="709894"/>
                </a:lnTo>
                <a:lnTo>
                  <a:pt x="707303" y="677098"/>
                </a:lnTo>
                <a:lnTo>
                  <a:pt x="714611" y="644149"/>
                </a:lnTo>
                <a:lnTo>
                  <a:pt x="722056" y="611240"/>
                </a:lnTo>
                <a:lnTo>
                  <a:pt x="730356" y="578568"/>
                </a:lnTo>
                <a:lnTo>
                  <a:pt x="739001" y="546866"/>
                </a:lnTo>
                <a:lnTo>
                  <a:pt x="747357" y="515107"/>
                </a:lnTo>
                <a:lnTo>
                  <a:pt x="755307" y="483250"/>
                </a:lnTo>
                <a:lnTo>
                  <a:pt x="762732" y="451253"/>
                </a:lnTo>
                <a:lnTo>
                  <a:pt x="772384" y="406752"/>
                </a:lnTo>
                <a:lnTo>
                  <a:pt x="777488" y="385052"/>
                </a:lnTo>
                <a:lnTo>
                  <a:pt x="783412" y="363276"/>
                </a:lnTo>
                <a:lnTo>
                  <a:pt x="793387" y="328149"/>
                </a:lnTo>
                <a:lnTo>
                  <a:pt x="802711" y="292864"/>
                </a:lnTo>
                <a:lnTo>
                  <a:pt x="820574" y="222097"/>
                </a:lnTo>
                <a:lnTo>
                  <a:pt x="836581" y="157513"/>
                </a:lnTo>
                <a:lnTo>
                  <a:pt x="844483" y="125197"/>
                </a:lnTo>
                <a:lnTo>
                  <a:pt x="852447" y="92897"/>
                </a:lnTo>
                <a:lnTo>
                  <a:pt x="857209" y="74067"/>
                </a:lnTo>
                <a:lnTo>
                  <a:pt x="866870" y="36434"/>
                </a:lnTo>
                <a:lnTo>
                  <a:pt x="871567" y="17580"/>
                </a:lnTo>
                <a:lnTo>
                  <a:pt x="872531" y="9693"/>
                </a:lnTo>
                <a:lnTo>
                  <a:pt x="870686" y="4153"/>
                </a:lnTo>
                <a:lnTo>
                  <a:pt x="865665" y="1013"/>
                </a:lnTo>
                <a:lnTo>
                  <a:pt x="802077" y="1013"/>
                </a:lnTo>
                <a:lnTo>
                  <a:pt x="774751" y="809"/>
                </a:lnTo>
                <a:lnTo>
                  <a:pt x="747455" y="0"/>
                </a:lnTo>
                <a:close/>
              </a:path>
              <a:path w="873125" h="1632585">
                <a:moveTo>
                  <a:pt x="856729" y="94"/>
                </a:moveTo>
                <a:lnTo>
                  <a:pt x="829410" y="733"/>
                </a:lnTo>
                <a:lnTo>
                  <a:pt x="802077" y="1013"/>
                </a:lnTo>
                <a:lnTo>
                  <a:pt x="865665" y="1013"/>
                </a:lnTo>
                <a:lnTo>
                  <a:pt x="856729" y="94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1835145" y="1838411"/>
            <a:ext cx="856769" cy="1017341"/>
          </a:xfrm>
          <a:custGeom>
            <a:avLst/>
            <a:gdLst/>
            <a:ahLst/>
            <a:cxnLst/>
            <a:rect l="l" t="t" r="r" b="b"/>
            <a:pathLst>
              <a:path w="1412875" h="1677670">
                <a:moveTo>
                  <a:pt x="1139766" y="1520775"/>
                </a:moveTo>
                <a:lnTo>
                  <a:pt x="400787" y="1520775"/>
                </a:lnTo>
                <a:lnTo>
                  <a:pt x="405630" y="1522409"/>
                </a:lnTo>
                <a:lnTo>
                  <a:pt x="411043" y="1527168"/>
                </a:lnTo>
                <a:lnTo>
                  <a:pt x="451113" y="1568777"/>
                </a:lnTo>
                <a:lnTo>
                  <a:pt x="464288" y="1582820"/>
                </a:lnTo>
                <a:lnTo>
                  <a:pt x="498413" y="1614346"/>
                </a:lnTo>
                <a:lnTo>
                  <a:pt x="535847" y="1639021"/>
                </a:lnTo>
                <a:lnTo>
                  <a:pt x="576204" y="1657163"/>
                </a:lnTo>
                <a:lnTo>
                  <a:pt x="619099" y="1669087"/>
                </a:lnTo>
                <a:lnTo>
                  <a:pt x="664145" y="1675111"/>
                </a:lnTo>
                <a:lnTo>
                  <a:pt x="714228" y="1677200"/>
                </a:lnTo>
                <a:lnTo>
                  <a:pt x="763903" y="1676313"/>
                </a:lnTo>
                <a:lnTo>
                  <a:pt x="813096" y="1672119"/>
                </a:lnTo>
                <a:lnTo>
                  <a:pt x="861731" y="1664290"/>
                </a:lnTo>
                <a:lnTo>
                  <a:pt x="909732" y="1652498"/>
                </a:lnTo>
                <a:lnTo>
                  <a:pt x="957023" y="1636414"/>
                </a:lnTo>
                <a:lnTo>
                  <a:pt x="1003528" y="1615709"/>
                </a:lnTo>
                <a:lnTo>
                  <a:pt x="1049365" y="1590059"/>
                </a:lnTo>
                <a:lnTo>
                  <a:pt x="1092127" y="1560836"/>
                </a:lnTo>
                <a:lnTo>
                  <a:pt x="1132042" y="1528205"/>
                </a:lnTo>
                <a:lnTo>
                  <a:pt x="1139766" y="1520775"/>
                </a:lnTo>
                <a:close/>
              </a:path>
              <a:path w="1412875" h="1677670">
                <a:moveTo>
                  <a:pt x="407179" y="125"/>
                </a:moveTo>
                <a:lnTo>
                  <a:pt x="402279" y="1622"/>
                </a:lnTo>
                <a:lnTo>
                  <a:pt x="399975" y="11559"/>
                </a:lnTo>
                <a:lnTo>
                  <a:pt x="390671" y="50738"/>
                </a:lnTo>
                <a:lnTo>
                  <a:pt x="381072" y="89850"/>
                </a:lnTo>
                <a:lnTo>
                  <a:pt x="371364" y="128939"/>
                </a:lnTo>
                <a:lnTo>
                  <a:pt x="361736" y="168047"/>
                </a:lnTo>
                <a:lnTo>
                  <a:pt x="351423" y="210787"/>
                </a:lnTo>
                <a:lnTo>
                  <a:pt x="330942" y="296303"/>
                </a:lnTo>
                <a:lnTo>
                  <a:pt x="320564" y="339026"/>
                </a:lnTo>
                <a:lnTo>
                  <a:pt x="313233" y="368184"/>
                </a:lnTo>
                <a:lnTo>
                  <a:pt x="304665" y="401355"/>
                </a:lnTo>
                <a:lnTo>
                  <a:pt x="297862" y="427844"/>
                </a:lnTo>
                <a:lnTo>
                  <a:pt x="290973" y="455598"/>
                </a:lnTo>
                <a:lnTo>
                  <a:pt x="282531" y="492159"/>
                </a:lnTo>
                <a:lnTo>
                  <a:pt x="274385" y="528795"/>
                </a:lnTo>
                <a:lnTo>
                  <a:pt x="265944" y="565344"/>
                </a:lnTo>
                <a:lnTo>
                  <a:pt x="256618" y="601646"/>
                </a:lnTo>
                <a:lnTo>
                  <a:pt x="246429" y="639673"/>
                </a:lnTo>
                <a:lnTo>
                  <a:pt x="236674" y="677798"/>
                </a:lnTo>
                <a:lnTo>
                  <a:pt x="217625" y="754155"/>
                </a:lnTo>
                <a:lnTo>
                  <a:pt x="210405" y="783855"/>
                </a:lnTo>
                <a:lnTo>
                  <a:pt x="203455" y="813625"/>
                </a:lnTo>
                <a:lnTo>
                  <a:pt x="196533" y="843405"/>
                </a:lnTo>
                <a:lnTo>
                  <a:pt x="189395" y="873135"/>
                </a:lnTo>
                <a:lnTo>
                  <a:pt x="178504" y="916765"/>
                </a:lnTo>
                <a:lnTo>
                  <a:pt x="156422" y="1003957"/>
                </a:lnTo>
                <a:lnTo>
                  <a:pt x="145501" y="1047580"/>
                </a:lnTo>
                <a:lnTo>
                  <a:pt x="135620" y="1087961"/>
                </a:lnTo>
                <a:lnTo>
                  <a:pt x="116115" y="1168792"/>
                </a:lnTo>
                <a:lnTo>
                  <a:pt x="106204" y="1209167"/>
                </a:lnTo>
                <a:lnTo>
                  <a:pt x="92459" y="1263954"/>
                </a:lnTo>
                <a:lnTo>
                  <a:pt x="64738" y="1373466"/>
                </a:lnTo>
                <a:lnTo>
                  <a:pt x="51023" y="1428260"/>
                </a:lnTo>
                <a:lnTo>
                  <a:pt x="38667" y="1478642"/>
                </a:lnTo>
                <a:lnTo>
                  <a:pt x="26344" y="1529524"/>
                </a:lnTo>
                <a:lnTo>
                  <a:pt x="14174" y="1579459"/>
                </a:lnTo>
                <a:lnTo>
                  <a:pt x="1600" y="1629782"/>
                </a:lnTo>
                <a:lnTo>
                  <a:pt x="0" y="1639313"/>
                </a:lnTo>
                <a:lnTo>
                  <a:pt x="1478" y="1645449"/>
                </a:lnTo>
                <a:lnTo>
                  <a:pt x="6764" y="1648715"/>
                </a:lnTo>
                <a:lnTo>
                  <a:pt x="16584" y="1649635"/>
                </a:lnTo>
                <a:lnTo>
                  <a:pt x="314270" y="1649201"/>
                </a:lnTo>
                <a:lnTo>
                  <a:pt x="349866" y="1606950"/>
                </a:lnTo>
                <a:lnTo>
                  <a:pt x="377882" y="1555423"/>
                </a:lnTo>
                <a:lnTo>
                  <a:pt x="391630" y="1529524"/>
                </a:lnTo>
                <a:lnTo>
                  <a:pt x="396218" y="1522927"/>
                </a:lnTo>
                <a:lnTo>
                  <a:pt x="400787" y="1520775"/>
                </a:lnTo>
                <a:lnTo>
                  <a:pt x="1139766" y="1520775"/>
                </a:lnTo>
                <a:lnTo>
                  <a:pt x="1169338" y="1492329"/>
                </a:lnTo>
                <a:lnTo>
                  <a:pt x="1191806" y="1467252"/>
                </a:lnTo>
                <a:lnTo>
                  <a:pt x="688715" y="1467252"/>
                </a:lnTo>
                <a:lnTo>
                  <a:pt x="642429" y="1465159"/>
                </a:lnTo>
                <a:lnTo>
                  <a:pt x="580225" y="1441982"/>
                </a:lnTo>
                <a:lnTo>
                  <a:pt x="530547" y="1395653"/>
                </a:lnTo>
                <a:lnTo>
                  <a:pt x="504042" y="1353394"/>
                </a:lnTo>
                <a:lnTo>
                  <a:pt x="486611" y="1308423"/>
                </a:lnTo>
                <a:lnTo>
                  <a:pt x="477898" y="1261061"/>
                </a:lnTo>
                <a:lnTo>
                  <a:pt x="477544" y="1211628"/>
                </a:lnTo>
                <a:lnTo>
                  <a:pt x="480578" y="1186043"/>
                </a:lnTo>
                <a:lnTo>
                  <a:pt x="485479" y="1160440"/>
                </a:lnTo>
                <a:lnTo>
                  <a:pt x="491442" y="1135289"/>
                </a:lnTo>
                <a:lnTo>
                  <a:pt x="497899" y="1110081"/>
                </a:lnTo>
                <a:lnTo>
                  <a:pt x="509746" y="1062919"/>
                </a:lnTo>
                <a:lnTo>
                  <a:pt x="521265" y="1015674"/>
                </a:lnTo>
                <a:lnTo>
                  <a:pt x="532658" y="968396"/>
                </a:lnTo>
                <a:lnTo>
                  <a:pt x="544128" y="921134"/>
                </a:lnTo>
                <a:lnTo>
                  <a:pt x="557271" y="871293"/>
                </a:lnTo>
                <a:lnTo>
                  <a:pt x="573216" y="822799"/>
                </a:lnTo>
                <a:lnTo>
                  <a:pt x="593660" y="776504"/>
                </a:lnTo>
                <a:lnTo>
                  <a:pt x="620297" y="733262"/>
                </a:lnTo>
                <a:lnTo>
                  <a:pt x="654826" y="693926"/>
                </a:lnTo>
                <a:lnTo>
                  <a:pt x="687697" y="667494"/>
                </a:lnTo>
                <a:lnTo>
                  <a:pt x="723585" y="647050"/>
                </a:lnTo>
                <a:lnTo>
                  <a:pt x="762144" y="631794"/>
                </a:lnTo>
                <a:lnTo>
                  <a:pt x="803031" y="620923"/>
                </a:lnTo>
                <a:lnTo>
                  <a:pt x="847901" y="616721"/>
                </a:lnTo>
                <a:lnTo>
                  <a:pt x="1349612" y="616721"/>
                </a:lnTo>
                <a:lnTo>
                  <a:pt x="1333895" y="587406"/>
                </a:lnTo>
                <a:lnTo>
                  <a:pt x="1305208" y="544848"/>
                </a:lnTo>
                <a:lnTo>
                  <a:pt x="1273238" y="507607"/>
                </a:lnTo>
                <a:lnTo>
                  <a:pt x="1267576" y="502476"/>
                </a:lnTo>
                <a:lnTo>
                  <a:pt x="656261" y="502476"/>
                </a:lnTo>
                <a:lnTo>
                  <a:pt x="649423" y="497660"/>
                </a:lnTo>
                <a:lnTo>
                  <a:pt x="651769" y="494571"/>
                </a:lnTo>
                <a:lnTo>
                  <a:pt x="652470" y="491587"/>
                </a:lnTo>
                <a:lnTo>
                  <a:pt x="656072" y="475689"/>
                </a:lnTo>
                <a:lnTo>
                  <a:pt x="659350" y="460807"/>
                </a:lnTo>
                <a:lnTo>
                  <a:pt x="662804" y="445422"/>
                </a:lnTo>
                <a:lnTo>
                  <a:pt x="666480" y="430091"/>
                </a:lnTo>
                <a:lnTo>
                  <a:pt x="677279" y="387468"/>
                </a:lnTo>
                <a:lnTo>
                  <a:pt x="699085" y="302278"/>
                </a:lnTo>
                <a:lnTo>
                  <a:pt x="709914" y="259667"/>
                </a:lnTo>
                <a:lnTo>
                  <a:pt x="718225" y="226489"/>
                </a:lnTo>
                <a:lnTo>
                  <a:pt x="726450" y="193291"/>
                </a:lnTo>
                <a:lnTo>
                  <a:pt x="742845" y="126875"/>
                </a:lnTo>
                <a:lnTo>
                  <a:pt x="756345" y="72847"/>
                </a:lnTo>
                <a:lnTo>
                  <a:pt x="763016" y="45811"/>
                </a:lnTo>
                <a:lnTo>
                  <a:pt x="769493" y="18732"/>
                </a:lnTo>
                <a:lnTo>
                  <a:pt x="770901" y="12169"/>
                </a:lnTo>
                <a:lnTo>
                  <a:pt x="770807" y="6118"/>
                </a:lnTo>
                <a:lnTo>
                  <a:pt x="767234" y="1691"/>
                </a:lnTo>
                <a:lnTo>
                  <a:pt x="759508" y="243"/>
                </a:lnTo>
                <a:lnTo>
                  <a:pt x="611248" y="243"/>
                </a:lnTo>
                <a:lnTo>
                  <a:pt x="407179" y="125"/>
                </a:lnTo>
                <a:close/>
              </a:path>
              <a:path w="1412875" h="1677670">
                <a:moveTo>
                  <a:pt x="314270" y="1649201"/>
                </a:moveTo>
                <a:lnTo>
                  <a:pt x="163538" y="1649201"/>
                </a:lnTo>
                <a:lnTo>
                  <a:pt x="261592" y="1649389"/>
                </a:lnTo>
                <a:lnTo>
                  <a:pt x="310491" y="1649614"/>
                </a:lnTo>
                <a:lnTo>
                  <a:pt x="314270" y="1649201"/>
                </a:lnTo>
                <a:close/>
              </a:path>
              <a:path w="1412875" h="1677670">
                <a:moveTo>
                  <a:pt x="1349612" y="616721"/>
                </a:moveTo>
                <a:lnTo>
                  <a:pt x="847901" y="616721"/>
                </a:lnTo>
                <a:lnTo>
                  <a:pt x="890163" y="623042"/>
                </a:lnTo>
                <a:lnTo>
                  <a:pt x="928776" y="638968"/>
                </a:lnTo>
                <a:lnTo>
                  <a:pt x="962698" y="663581"/>
                </a:lnTo>
                <a:lnTo>
                  <a:pt x="990888" y="695961"/>
                </a:lnTo>
                <a:lnTo>
                  <a:pt x="1012302" y="735192"/>
                </a:lnTo>
                <a:lnTo>
                  <a:pt x="1027285" y="778650"/>
                </a:lnTo>
                <a:lnTo>
                  <a:pt x="1035761" y="832584"/>
                </a:lnTo>
                <a:lnTo>
                  <a:pt x="1036057" y="854315"/>
                </a:lnTo>
                <a:lnTo>
                  <a:pt x="1036040" y="878402"/>
                </a:lnTo>
                <a:lnTo>
                  <a:pt x="1036920" y="910326"/>
                </a:lnTo>
                <a:lnTo>
                  <a:pt x="1027215" y="979119"/>
                </a:lnTo>
                <a:lnTo>
                  <a:pt x="1006449" y="1063390"/>
                </a:lnTo>
                <a:lnTo>
                  <a:pt x="992566" y="1112178"/>
                </a:lnTo>
                <a:lnTo>
                  <a:pt x="976899" y="1160603"/>
                </a:lnTo>
                <a:lnTo>
                  <a:pt x="959172" y="1207969"/>
                </a:lnTo>
                <a:lnTo>
                  <a:pt x="938744" y="1254558"/>
                </a:lnTo>
                <a:lnTo>
                  <a:pt x="914960" y="1300768"/>
                </a:lnTo>
                <a:lnTo>
                  <a:pt x="887531" y="1344330"/>
                </a:lnTo>
                <a:lnTo>
                  <a:pt x="855037" y="1384185"/>
                </a:lnTo>
                <a:lnTo>
                  <a:pt x="816057" y="1419276"/>
                </a:lnTo>
                <a:lnTo>
                  <a:pt x="775896" y="1444253"/>
                </a:lnTo>
                <a:lnTo>
                  <a:pt x="733326" y="1460264"/>
                </a:lnTo>
                <a:lnTo>
                  <a:pt x="688715" y="1467252"/>
                </a:lnTo>
                <a:lnTo>
                  <a:pt x="1191806" y="1467252"/>
                </a:lnTo>
                <a:lnTo>
                  <a:pt x="1233633" y="1415478"/>
                </a:lnTo>
                <a:lnTo>
                  <a:pt x="1260191" y="1375945"/>
                </a:lnTo>
                <a:lnTo>
                  <a:pt x="1284274" y="1334951"/>
                </a:lnTo>
                <a:lnTo>
                  <a:pt x="1306238" y="1292676"/>
                </a:lnTo>
                <a:lnTo>
                  <a:pt x="1326439" y="1249302"/>
                </a:lnTo>
                <a:lnTo>
                  <a:pt x="1345788" y="1202562"/>
                </a:lnTo>
                <a:lnTo>
                  <a:pt x="1362980" y="1155093"/>
                </a:lnTo>
                <a:lnTo>
                  <a:pt x="1378323" y="1107038"/>
                </a:lnTo>
                <a:lnTo>
                  <a:pt x="1392123" y="1058543"/>
                </a:lnTo>
                <a:lnTo>
                  <a:pt x="1401977" y="1017893"/>
                </a:lnTo>
                <a:lnTo>
                  <a:pt x="1409076" y="977840"/>
                </a:lnTo>
                <a:lnTo>
                  <a:pt x="1412570" y="939572"/>
                </a:lnTo>
                <a:lnTo>
                  <a:pt x="1411609" y="904276"/>
                </a:lnTo>
                <a:lnTo>
                  <a:pt x="1410767" y="865467"/>
                </a:lnTo>
                <a:lnTo>
                  <a:pt x="1406014" y="797286"/>
                </a:lnTo>
                <a:lnTo>
                  <a:pt x="1389741" y="718592"/>
                </a:lnTo>
                <a:lnTo>
                  <a:pt x="1375005" y="673258"/>
                </a:lnTo>
                <a:lnTo>
                  <a:pt x="1356469" y="629512"/>
                </a:lnTo>
                <a:lnTo>
                  <a:pt x="1349612" y="616721"/>
                </a:lnTo>
                <a:close/>
              </a:path>
              <a:path w="1412875" h="1677670">
                <a:moveTo>
                  <a:pt x="975827" y="395542"/>
                </a:moveTo>
                <a:lnTo>
                  <a:pt x="937547" y="397322"/>
                </a:lnTo>
                <a:lnTo>
                  <a:pt x="899378" y="401246"/>
                </a:lnTo>
                <a:lnTo>
                  <a:pt x="861385" y="407087"/>
                </a:lnTo>
                <a:lnTo>
                  <a:pt x="822224" y="415719"/>
                </a:lnTo>
                <a:lnTo>
                  <a:pt x="784297" y="427716"/>
                </a:lnTo>
                <a:lnTo>
                  <a:pt x="747751" y="443358"/>
                </a:lnTo>
                <a:lnTo>
                  <a:pt x="712730" y="462928"/>
                </a:lnTo>
                <a:lnTo>
                  <a:pt x="659591" y="500633"/>
                </a:lnTo>
                <a:lnTo>
                  <a:pt x="656261" y="502476"/>
                </a:lnTo>
                <a:lnTo>
                  <a:pt x="1267576" y="502476"/>
                </a:lnTo>
                <a:lnTo>
                  <a:pt x="1238014" y="475689"/>
                </a:lnTo>
                <a:lnTo>
                  <a:pt x="1199568" y="449100"/>
                </a:lnTo>
                <a:lnTo>
                  <a:pt x="1157928" y="427844"/>
                </a:lnTo>
                <a:lnTo>
                  <a:pt x="1113126" y="411927"/>
                </a:lnTo>
                <a:lnTo>
                  <a:pt x="1065192" y="401355"/>
                </a:lnTo>
                <a:lnTo>
                  <a:pt x="1014156" y="396134"/>
                </a:lnTo>
                <a:lnTo>
                  <a:pt x="975827" y="395542"/>
                </a:lnTo>
                <a:close/>
              </a:path>
              <a:path w="1412875" h="1677670">
                <a:moveTo>
                  <a:pt x="758205" y="0"/>
                </a:moveTo>
                <a:lnTo>
                  <a:pt x="611248" y="243"/>
                </a:lnTo>
                <a:lnTo>
                  <a:pt x="759508" y="243"/>
                </a:lnTo>
                <a:lnTo>
                  <a:pt x="758205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2717652" y="1838294"/>
            <a:ext cx="778986" cy="1017341"/>
          </a:xfrm>
          <a:custGeom>
            <a:avLst/>
            <a:gdLst/>
            <a:ahLst/>
            <a:cxnLst/>
            <a:rect l="l" t="t" r="r" b="b"/>
            <a:pathLst>
              <a:path w="1284604" h="1677670">
                <a:moveTo>
                  <a:pt x="449873" y="1458001"/>
                </a:moveTo>
                <a:lnTo>
                  <a:pt x="273516" y="1458001"/>
                </a:lnTo>
                <a:lnTo>
                  <a:pt x="277833" y="1459261"/>
                </a:lnTo>
                <a:lnTo>
                  <a:pt x="282776" y="1467023"/>
                </a:lnTo>
                <a:lnTo>
                  <a:pt x="302475" y="1500734"/>
                </a:lnTo>
                <a:lnTo>
                  <a:pt x="337367" y="1545936"/>
                </a:lnTo>
                <a:lnTo>
                  <a:pt x="368049" y="1576781"/>
                </a:lnTo>
                <a:lnTo>
                  <a:pt x="402025" y="1604168"/>
                </a:lnTo>
                <a:lnTo>
                  <a:pt x="439326" y="1628285"/>
                </a:lnTo>
                <a:lnTo>
                  <a:pt x="475542" y="1646501"/>
                </a:lnTo>
                <a:lnTo>
                  <a:pt x="512925" y="1660175"/>
                </a:lnTo>
                <a:lnTo>
                  <a:pt x="551303" y="1669619"/>
                </a:lnTo>
                <a:lnTo>
                  <a:pt x="590505" y="1675142"/>
                </a:lnTo>
                <a:lnTo>
                  <a:pt x="629465" y="1677165"/>
                </a:lnTo>
                <a:lnTo>
                  <a:pt x="668530" y="1676201"/>
                </a:lnTo>
                <a:lnTo>
                  <a:pt x="707668" y="1672490"/>
                </a:lnTo>
                <a:lnTo>
                  <a:pt x="746846" y="1666273"/>
                </a:lnTo>
                <a:lnTo>
                  <a:pt x="794166" y="1655013"/>
                </a:lnTo>
                <a:lnTo>
                  <a:pt x="839364" y="1639555"/>
                </a:lnTo>
                <a:lnTo>
                  <a:pt x="882553" y="1619979"/>
                </a:lnTo>
                <a:lnTo>
                  <a:pt x="923848" y="1596364"/>
                </a:lnTo>
                <a:lnTo>
                  <a:pt x="963363" y="1568789"/>
                </a:lnTo>
                <a:lnTo>
                  <a:pt x="998412" y="1539828"/>
                </a:lnTo>
                <a:lnTo>
                  <a:pt x="1016641" y="1522364"/>
                </a:lnTo>
                <a:lnTo>
                  <a:pt x="605726" y="1522364"/>
                </a:lnTo>
                <a:lnTo>
                  <a:pt x="561245" y="1518096"/>
                </a:lnTo>
                <a:lnTo>
                  <a:pt x="517345" y="1504069"/>
                </a:lnTo>
                <a:lnTo>
                  <a:pt x="482868" y="1485051"/>
                </a:lnTo>
                <a:lnTo>
                  <a:pt x="452588" y="1460963"/>
                </a:lnTo>
                <a:lnTo>
                  <a:pt x="449873" y="1458001"/>
                </a:lnTo>
                <a:close/>
              </a:path>
              <a:path w="1284604" h="1677670">
                <a:moveTo>
                  <a:pt x="164822" y="1649351"/>
                </a:moveTo>
                <a:lnTo>
                  <a:pt x="83865" y="1649351"/>
                </a:lnTo>
                <a:lnTo>
                  <a:pt x="164057" y="1649907"/>
                </a:lnTo>
                <a:lnTo>
                  <a:pt x="164822" y="1649351"/>
                </a:lnTo>
                <a:close/>
              </a:path>
              <a:path w="1284604" h="1677670">
                <a:moveTo>
                  <a:pt x="423955" y="31"/>
                </a:moveTo>
                <a:lnTo>
                  <a:pt x="391239" y="63737"/>
                </a:lnTo>
                <a:lnTo>
                  <a:pt x="381399" y="108104"/>
                </a:lnTo>
                <a:lnTo>
                  <a:pt x="370911" y="152301"/>
                </a:lnTo>
                <a:lnTo>
                  <a:pt x="359360" y="196203"/>
                </a:lnTo>
                <a:lnTo>
                  <a:pt x="347474" y="240546"/>
                </a:lnTo>
                <a:lnTo>
                  <a:pt x="336279" y="285041"/>
                </a:lnTo>
                <a:lnTo>
                  <a:pt x="325360" y="329594"/>
                </a:lnTo>
                <a:lnTo>
                  <a:pt x="314304" y="374114"/>
                </a:lnTo>
                <a:lnTo>
                  <a:pt x="304554" y="413195"/>
                </a:lnTo>
                <a:lnTo>
                  <a:pt x="294987" y="452319"/>
                </a:lnTo>
                <a:lnTo>
                  <a:pt x="285445" y="491450"/>
                </a:lnTo>
                <a:lnTo>
                  <a:pt x="275771" y="530549"/>
                </a:lnTo>
                <a:lnTo>
                  <a:pt x="264445" y="575356"/>
                </a:lnTo>
                <a:lnTo>
                  <a:pt x="241595" y="664921"/>
                </a:lnTo>
                <a:lnTo>
                  <a:pt x="230340" y="709743"/>
                </a:lnTo>
                <a:lnTo>
                  <a:pt x="219375" y="754636"/>
                </a:lnTo>
                <a:lnTo>
                  <a:pt x="204012" y="818744"/>
                </a:lnTo>
                <a:lnTo>
                  <a:pt x="188978" y="882946"/>
                </a:lnTo>
                <a:lnTo>
                  <a:pt x="181294" y="914726"/>
                </a:lnTo>
                <a:lnTo>
                  <a:pt x="173074" y="946410"/>
                </a:lnTo>
                <a:lnTo>
                  <a:pt x="164707" y="978080"/>
                </a:lnTo>
                <a:lnTo>
                  <a:pt x="156581" y="1009812"/>
                </a:lnTo>
                <a:lnTo>
                  <a:pt x="149460" y="1038625"/>
                </a:lnTo>
                <a:lnTo>
                  <a:pt x="142413" y="1067450"/>
                </a:lnTo>
                <a:lnTo>
                  <a:pt x="135473" y="1096300"/>
                </a:lnTo>
                <a:lnTo>
                  <a:pt x="128676" y="1125190"/>
                </a:lnTo>
                <a:lnTo>
                  <a:pt x="118408" y="1167410"/>
                </a:lnTo>
                <a:lnTo>
                  <a:pt x="107546" y="1209491"/>
                </a:lnTo>
                <a:lnTo>
                  <a:pt x="96512" y="1251534"/>
                </a:lnTo>
                <a:lnTo>
                  <a:pt x="85725" y="1293636"/>
                </a:lnTo>
                <a:lnTo>
                  <a:pt x="75680" y="1334600"/>
                </a:lnTo>
                <a:lnTo>
                  <a:pt x="56029" y="1416634"/>
                </a:lnTo>
                <a:lnTo>
                  <a:pt x="45166" y="1461223"/>
                </a:lnTo>
                <a:lnTo>
                  <a:pt x="35153" y="1501652"/>
                </a:lnTo>
                <a:lnTo>
                  <a:pt x="24061" y="1545936"/>
                </a:lnTo>
                <a:lnTo>
                  <a:pt x="12891" y="1589618"/>
                </a:lnTo>
                <a:lnTo>
                  <a:pt x="1329" y="1633489"/>
                </a:lnTo>
                <a:lnTo>
                  <a:pt x="0" y="1641966"/>
                </a:lnTo>
                <a:lnTo>
                  <a:pt x="1677" y="1646907"/>
                </a:lnTo>
                <a:lnTo>
                  <a:pt x="6383" y="1649194"/>
                </a:lnTo>
                <a:lnTo>
                  <a:pt x="14135" y="1649708"/>
                </a:lnTo>
                <a:lnTo>
                  <a:pt x="164822" y="1649351"/>
                </a:lnTo>
                <a:lnTo>
                  <a:pt x="169628" y="1645855"/>
                </a:lnTo>
                <a:lnTo>
                  <a:pt x="174151" y="1637426"/>
                </a:lnTo>
                <a:lnTo>
                  <a:pt x="185440" y="1616538"/>
                </a:lnTo>
                <a:lnTo>
                  <a:pt x="208189" y="1574849"/>
                </a:lnTo>
                <a:lnTo>
                  <a:pt x="219501" y="1553973"/>
                </a:lnTo>
                <a:lnTo>
                  <a:pt x="231136" y="1532195"/>
                </a:lnTo>
                <a:lnTo>
                  <a:pt x="242703" y="1510382"/>
                </a:lnTo>
                <a:lnTo>
                  <a:pt x="254323" y="1488597"/>
                </a:lnTo>
                <a:lnTo>
                  <a:pt x="266117" y="1466908"/>
                </a:lnTo>
                <a:lnTo>
                  <a:pt x="269664" y="1461223"/>
                </a:lnTo>
                <a:lnTo>
                  <a:pt x="273516" y="1458001"/>
                </a:lnTo>
                <a:lnTo>
                  <a:pt x="449873" y="1458001"/>
                </a:lnTo>
                <a:lnTo>
                  <a:pt x="426329" y="1432316"/>
                </a:lnTo>
                <a:lnTo>
                  <a:pt x="403904" y="1399602"/>
                </a:lnTo>
                <a:lnTo>
                  <a:pt x="381810" y="1356440"/>
                </a:lnTo>
                <a:lnTo>
                  <a:pt x="365825" y="1311808"/>
                </a:lnTo>
                <a:lnTo>
                  <a:pt x="355773" y="1265878"/>
                </a:lnTo>
                <a:lnTo>
                  <a:pt x="351470" y="1218801"/>
                </a:lnTo>
                <a:lnTo>
                  <a:pt x="352732" y="1170728"/>
                </a:lnTo>
                <a:lnTo>
                  <a:pt x="356959" y="1136443"/>
                </a:lnTo>
                <a:lnTo>
                  <a:pt x="363525" y="1102400"/>
                </a:lnTo>
                <a:lnTo>
                  <a:pt x="371721" y="1068586"/>
                </a:lnTo>
                <a:lnTo>
                  <a:pt x="380836" y="1034984"/>
                </a:lnTo>
                <a:lnTo>
                  <a:pt x="386113" y="1013864"/>
                </a:lnTo>
                <a:lnTo>
                  <a:pt x="390743" y="992565"/>
                </a:lnTo>
                <a:lnTo>
                  <a:pt x="395453" y="971295"/>
                </a:lnTo>
                <a:lnTo>
                  <a:pt x="400972" y="950264"/>
                </a:lnTo>
                <a:lnTo>
                  <a:pt x="411402" y="912828"/>
                </a:lnTo>
                <a:lnTo>
                  <a:pt x="421645" y="875330"/>
                </a:lnTo>
                <a:lnTo>
                  <a:pt x="433182" y="838219"/>
                </a:lnTo>
                <a:lnTo>
                  <a:pt x="447494" y="801944"/>
                </a:lnTo>
                <a:lnTo>
                  <a:pt x="469776" y="758848"/>
                </a:lnTo>
                <a:lnTo>
                  <a:pt x="496060" y="719151"/>
                </a:lnTo>
                <a:lnTo>
                  <a:pt x="526417" y="682927"/>
                </a:lnTo>
                <a:lnTo>
                  <a:pt x="560918" y="650254"/>
                </a:lnTo>
                <a:lnTo>
                  <a:pt x="599636" y="621206"/>
                </a:lnTo>
                <a:lnTo>
                  <a:pt x="644453" y="594896"/>
                </a:lnTo>
                <a:lnTo>
                  <a:pt x="691096" y="574827"/>
                </a:lnTo>
                <a:lnTo>
                  <a:pt x="739505" y="561589"/>
                </a:lnTo>
                <a:lnTo>
                  <a:pt x="789619" y="555774"/>
                </a:lnTo>
                <a:lnTo>
                  <a:pt x="1180221" y="555774"/>
                </a:lnTo>
                <a:lnTo>
                  <a:pt x="1170332" y="542025"/>
                </a:lnTo>
                <a:lnTo>
                  <a:pt x="1156180" y="526381"/>
                </a:lnTo>
                <a:lnTo>
                  <a:pt x="517094" y="526381"/>
                </a:lnTo>
                <a:lnTo>
                  <a:pt x="503932" y="518696"/>
                </a:lnTo>
                <a:lnTo>
                  <a:pt x="524592" y="456635"/>
                </a:lnTo>
                <a:lnTo>
                  <a:pt x="537530" y="406903"/>
                </a:lnTo>
                <a:lnTo>
                  <a:pt x="549891" y="357038"/>
                </a:lnTo>
                <a:lnTo>
                  <a:pt x="562108" y="307173"/>
                </a:lnTo>
                <a:lnTo>
                  <a:pt x="574131" y="258591"/>
                </a:lnTo>
                <a:lnTo>
                  <a:pt x="586221" y="210024"/>
                </a:lnTo>
                <a:lnTo>
                  <a:pt x="598373" y="161472"/>
                </a:lnTo>
                <a:lnTo>
                  <a:pt x="610583" y="112935"/>
                </a:lnTo>
                <a:lnTo>
                  <a:pt x="622848" y="64413"/>
                </a:lnTo>
                <a:lnTo>
                  <a:pt x="638085" y="4408"/>
                </a:lnTo>
                <a:lnTo>
                  <a:pt x="636501" y="532"/>
                </a:lnTo>
                <a:lnTo>
                  <a:pt x="472941" y="532"/>
                </a:lnTo>
                <a:lnTo>
                  <a:pt x="448442" y="474"/>
                </a:lnTo>
                <a:lnTo>
                  <a:pt x="423955" y="31"/>
                </a:lnTo>
                <a:close/>
              </a:path>
              <a:path w="1284604" h="1677670">
                <a:moveTo>
                  <a:pt x="1180221" y="555774"/>
                </a:moveTo>
                <a:lnTo>
                  <a:pt x="789619" y="555774"/>
                </a:lnTo>
                <a:lnTo>
                  <a:pt x="841377" y="557972"/>
                </a:lnTo>
                <a:lnTo>
                  <a:pt x="882878" y="567813"/>
                </a:lnTo>
                <a:lnTo>
                  <a:pt x="920266" y="586164"/>
                </a:lnTo>
                <a:lnTo>
                  <a:pt x="953369" y="612146"/>
                </a:lnTo>
                <a:lnTo>
                  <a:pt x="982011" y="644880"/>
                </a:lnTo>
                <a:lnTo>
                  <a:pt x="1002851" y="677952"/>
                </a:lnTo>
                <a:lnTo>
                  <a:pt x="1018806" y="712959"/>
                </a:lnTo>
                <a:lnTo>
                  <a:pt x="1030756" y="749714"/>
                </a:lnTo>
                <a:lnTo>
                  <a:pt x="1039580" y="788028"/>
                </a:lnTo>
                <a:lnTo>
                  <a:pt x="1044697" y="830356"/>
                </a:lnTo>
                <a:lnTo>
                  <a:pt x="1047182" y="875920"/>
                </a:lnTo>
                <a:lnTo>
                  <a:pt x="1044917" y="922590"/>
                </a:lnTo>
                <a:lnTo>
                  <a:pt x="1038694" y="969402"/>
                </a:lnTo>
                <a:lnTo>
                  <a:pt x="1029322" y="1016299"/>
                </a:lnTo>
                <a:lnTo>
                  <a:pt x="1017603" y="1063222"/>
                </a:lnTo>
                <a:lnTo>
                  <a:pt x="1004346" y="1110112"/>
                </a:lnTo>
                <a:lnTo>
                  <a:pt x="990615" y="1153203"/>
                </a:lnTo>
                <a:lnTo>
                  <a:pt x="974921" y="1195484"/>
                </a:lnTo>
                <a:lnTo>
                  <a:pt x="957208" y="1236898"/>
                </a:lnTo>
                <a:lnTo>
                  <a:pt x="937416" y="1277385"/>
                </a:lnTo>
                <a:lnTo>
                  <a:pt x="913026" y="1320918"/>
                </a:lnTo>
                <a:lnTo>
                  <a:pt x="886042" y="1361852"/>
                </a:lnTo>
                <a:lnTo>
                  <a:pt x="855948" y="1399622"/>
                </a:lnTo>
                <a:lnTo>
                  <a:pt x="822304" y="1433580"/>
                </a:lnTo>
                <a:lnTo>
                  <a:pt x="784554" y="1463202"/>
                </a:lnTo>
                <a:lnTo>
                  <a:pt x="742220" y="1487882"/>
                </a:lnTo>
                <a:lnTo>
                  <a:pt x="694806" y="1507032"/>
                </a:lnTo>
                <a:lnTo>
                  <a:pt x="650381" y="1518225"/>
                </a:lnTo>
                <a:lnTo>
                  <a:pt x="605726" y="1522364"/>
                </a:lnTo>
                <a:lnTo>
                  <a:pt x="1016641" y="1522364"/>
                </a:lnTo>
                <a:lnTo>
                  <a:pt x="1061700" y="1474990"/>
                </a:lnTo>
                <a:lnTo>
                  <a:pt x="1090458" y="1439432"/>
                </a:lnTo>
                <a:lnTo>
                  <a:pt x="1115306" y="1404862"/>
                </a:lnTo>
                <a:lnTo>
                  <a:pt x="1138093" y="1369201"/>
                </a:lnTo>
                <a:lnTo>
                  <a:pt x="1159149" y="1332587"/>
                </a:lnTo>
                <a:lnTo>
                  <a:pt x="1178801" y="1295154"/>
                </a:lnTo>
                <a:lnTo>
                  <a:pt x="1197463" y="1255270"/>
                </a:lnTo>
                <a:lnTo>
                  <a:pt x="1214061" y="1214520"/>
                </a:lnTo>
                <a:lnTo>
                  <a:pt x="1229093" y="1173107"/>
                </a:lnTo>
                <a:lnTo>
                  <a:pt x="1243061" y="1131232"/>
                </a:lnTo>
                <a:lnTo>
                  <a:pt x="1256766" y="1087128"/>
                </a:lnTo>
                <a:lnTo>
                  <a:pt x="1268670" y="1042669"/>
                </a:lnTo>
                <a:lnTo>
                  <a:pt x="1277602" y="997700"/>
                </a:lnTo>
                <a:lnTo>
                  <a:pt x="1282390" y="952065"/>
                </a:lnTo>
                <a:lnTo>
                  <a:pt x="1284160" y="898007"/>
                </a:lnTo>
                <a:lnTo>
                  <a:pt x="1283022" y="844001"/>
                </a:lnTo>
                <a:lnTo>
                  <a:pt x="1277476" y="790257"/>
                </a:lnTo>
                <a:lnTo>
                  <a:pt x="1266024" y="736982"/>
                </a:lnTo>
                <a:lnTo>
                  <a:pt x="1246123" y="677348"/>
                </a:lnTo>
                <a:lnTo>
                  <a:pt x="1220339" y="619834"/>
                </a:lnTo>
                <a:lnTo>
                  <a:pt x="1197104" y="579248"/>
                </a:lnTo>
                <a:lnTo>
                  <a:pt x="1180221" y="555774"/>
                </a:lnTo>
                <a:close/>
              </a:path>
              <a:path w="1284604" h="1677670">
                <a:moveTo>
                  <a:pt x="875337" y="395843"/>
                </a:moveTo>
                <a:lnTo>
                  <a:pt x="825711" y="397049"/>
                </a:lnTo>
                <a:lnTo>
                  <a:pt x="775611" y="403629"/>
                </a:lnTo>
                <a:lnTo>
                  <a:pt x="725140" y="415212"/>
                </a:lnTo>
                <a:lnTo>
                  <a:pt x="671664" y="432903"/>
                </a:lnTo>
                <a:lnTo>
                  <a:pt x="620515" y="455795"/>
                </a:lnTo>
                <a:lnTo>
                  <a:pt x="571823" y="483779"/>
                </a:lnTo>
                <a:lnTo>
                  <a:pt x="525722" y="516748"/>
                </a:lnTo>
                <a:lnTo>
                  <a:pt x="517094" y="526381"/>
                </a:lnTo>
                <a:lnTo>
                  <a:pt x="1156180" y="526381"/>
                </a:lnTo>
                <a:lnTo>
                  <a:pt x="1105491" y="478337"/>
                </a:lnTo>
                <a:lnTo>
                  <a:pt x="1067077" y="452206"/>
                </a:lnTo>
                <a:lnTo>
                  <a:pt x="1020360" y="428194"/>
                </a:lnTo>
                <a:lnTo>
                  <a:pt x="972763" y="411044"/>
                </a:lnTo>
                <a:lnTo>
                  <a:pt x="924388" y="400384"/>
                </a:lnTo>
                <a:lnTo>
                  <a:pt x="875337" y="395843"/>
                </a:lnTo>
                <a:close/>
              </a:path>
              <a:path w="1284604" h="1677670">
                <a:moveTo>
                  <a:pt x="521942" y="335"/>
                </a:moveTo>
                <a:lnTo>
                  <a:pt x="472941" y="532"/>
                </a:lnTo>
                <a:lnTo>
                  <a:pt x="636501" y="532"/>
                </a:lnTo>
                <a:lnTo>
                  <a:pt x="572829" y="441"/>
                </a:lnTo>
                <a:lnTo>
                  <a:pt x="521942" y="335"/>
                </a:lnTo>
                <a:close/>
              </a:path>
              <a:path w="1284604" h="1677670">
                <a:moveTo>
                  <a:pt x="636284" y="0"/>
                </a:moveTo>
                <a:lnTo>
                  <a:pt x="572829" y="441"/>
                </a:lnTo>
                <a:lnTo>
                  <a:pt x="636464" y="441"/>
                </a:lnTo>
                <a:lnTo>
                  <a:pt x="636284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 txBox="1"/>
          <p:nvPr/>
        </p:nvSpPr>
        <p:spPr>
          <a:xfrm>
            <a:off x="2860313" y="5372047"/>
            <a:ext cx="5411312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lang="en-US" sz="2486" spc="3" dirty="0" smtClean="0">
                <a:solidFill>
                  <a:srgbClr val="6ECFEA"/>
                </a:solidFill>
                <a:latin typeface="Helvetica Neue LT Std 67"/>
                <a:cs typeface="Helvetica Neue LT Std 67"/>
              </a:rPr>
              <a:t>Dan Tartaglia / BIM Platform Leader</a:t>
            </a:r>
            <a:endParaRPr sz="2486" dirty="0">
              <a:latin typeface="Helvetica Neue LT Std 67"/>
              <a:cs typeface="Helvetica Neue LT Std 6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2174" y="5312906"/>
            <a:ext cx="7124465" cy="0"/>
          </a:xfrm>
          <a:custGeom>
            <a:avLst/>
            <a:gdLst/>
            <a:ahLst/>
            <a:cxnLst/>
            <a:rect l="l" t="t" r="r" b="b"/>
            <a:pathLst>
              <a:path w="11748769">
                <a:moveTo>
                  <a:pt x="0" y="0"/>
                </a:moveTo>
                <a:lnTo>
                  <a:pt x="11748762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 txBox="1"/>
          <p:nvPr/>
        </p:nvSpPr>
        <p:spPr>
          <a:xfrm>
            <a:off x="10112979" y="5136941"/>
            <a:ext cx="1201401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dirty="0" smtClean="0">
                <a:solidFill>
                  <a:srgbClr val="FFFFFF"/>
                </a:solidFill>
                <a:latin typeface="HelveticaNeueLTStd-Lt"/>
                <a:cs typeface="HelveticaNeueLTStd-Lt"/>
              </a:rPr>
              <a:t>0</a:t>
            </a:r>
            <a:r>
              <a:rPr lang="en-US" sz="1789" dirty="0" smtClean="0">
                <a:solidFill>
                  <a:srgbClr val="FFFFFF"/>
                </a:solidFill>
                <a:latin typeface="HelveticaNeueLTStd-Lt"/>
                <a:cs typeface="HelveticaNeueLTStd-Lt"/>
              </a:rPr>
              <a:t>9</a:t>
            </a:r>
            <a:r>
              <a:rPr sz="1789" dirty="0" smtClean="0">
                <a:solidFill>
                  <a:srgbClr val="FFFFFF"/>
                </a:solidFill>
                <a:latin typeface="HelveticaNeueLTStd-Lt"/>
                <a:cs typeface="HelveticaNeueLTStd-Lt"/>
              </a:rPr>
              <a:t>-</a:t>
            </a:r>
            <a:r>
              <a:rPr lang="en-US" sz="1789" dirty="0" smtClean="0">
                <a:solidFill>
                  <a:srgbClr val="FFFFFF"/>
                </a:solidFill>
                <a:latin typeface="HelveticaNeueLTStd-Lt"/>
                <a:cs typeface="HelveticaNeueLTStd-Lt"/>
              </a:rPr>
              <a:t>1</a:t>
            </a:r>
            <a:r>
              <a:rPr sz="1789" dirty="0" smtClean="0">
                <a:solidFill>
                  <a:srgbClr val="FFFFFF"/>
                </a:solidFill>
                <a:latin typeface="HelveticaNeueLTStd-Lt"/>
                <a:cs typeface="HelveticaNeueLTStd-Lt"/>
              </a:rPr>
              <a:t>0-201</a:t>
            </a:r>
            <a:r>
              <a:rPr lang="en-US" sz="1789" dirty="0" smtClean="0">
                <a:solidFill>
                  <a:srgbClr val="FFFFFF"/>
                </a:solidFill>
                <a:latin typeface="HelveticaNeueLTStd-Lt"/>
                <a:cs typeface="HelveticaNeueLTStd-Lt"/>
              </a:rPr>
              <a:t>9</a:t>
            </a:r>
            <a:endParaRPr sz="1789" dirty="0">
              <a:latin typeface="HelveticaNeueLTStd-Lt"/>
              <a:cs typeface="HelveticaNeueLTStd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49719" y="4676826"/>
            <a:ext cx="1268402" cy="1272253"/>
          </a:xfrm>
          <a:custGeom>
            <a:avLst/>
            <a:gdLst/>
            <a:ahLst/>
            <a:cxnLst/>
            <a:rect l="l" t="t" r="r" b="b"/>
            <a:pathLst>
              <a:path w="2091689" h="2098040">
                <a:moveTo>
                  <a:pt x="1045643" y="0"/>
                </a:moveTo>
                <a:lnTo>
                  <a:pt x="997780" y="1079"/>
                </a:lnTo>
                <a:lnTo>
                  <a:pt x="950469" y="4286"/>
                </a:lnTo>
                <a:lnTo>
                  <a:pt x="903756" y="9575"/>
                </a:lnTo>
                <a:lnTo>
                  <a:pt x="857688" y="16899"/>
                </a:lnTo>
                <a:lnTo>
                  <a:pt x="812311" y="26213"/>
                </a:lnTo>
                <a:lnTo>
                  <a:pt x="767671" y="37469"/>
                </a:lnTo>
                <a:lnTo>
                  <a:pt x="723813" y="50621"/>
                </a:lnTo>
                <a:lnTo>
                  <a:pt x="680785" y="65624"/>
                </a:lnTo>
                <a:lnTo>
                  <a:pt x="638633" y="82431"/>
                </a:lnTo>
                <a:lnTo>
                  <a:pt x="597401" y="100995"/>
                </a:lnTo>
                <a:lnTo>
                  <a:pt x="557138" y="121271"/>
                </a:lnTo>
                <a:lnTo>
                  <a:pt x="517888" y="143211"/>
                </a:lnTo>
                <a:lnTo>
                  <a:pt x="479698" y="166771"/>
                </a:lnTo>
                <a:lnTo>
                  <a:pt x="442614" y="191902"/>
                </a:lnTo>
                <a:lnTo>
                  <a:pt x="406683" y="218560"/>
                </a:lnTo>
                <a:lnTo>
                  <a:pt x="371949" y="246698"/>
                </a:lnTo>
                <a:lnTo>
                  <a:pt x="338461" y="276270"/>
                </a:lnTo>
                <a:lnTo>
                  <a:pt x="306262" y="307228"/>
                </a:lnTo>
                <a:lnTo>
                  <a:pt x="275401" y="339528"/>
                </a:lnTo>
                <a:lnTo>
                  <a:pt x="245923" y="373122"/>
                </a:lnTo>
                <a:lnTo>
                  <a:pt x="217873" y="407965"/>
                </a:lnTo>
                <a:lnTo>
                  <a:pt x="191299" y="444010"/>
                </a:lnTo>
                <a:lnTo>
                  <a:pt x="166246" y="481211"/>
                </a:lnTo>
                <a:lnTo>
                  <a:pt x="142761" y="519521"/>
                </a:lnTo>
                <a:lnTo>
                  <a:pt x="120889" y="558895"/>
                </a:lnTo>
                <a:lnTo>
                  <a:pt x="100678" y="599286"/>
                </a:lnTo>
                <a:lnTo>
                  <a:pt x="82172" y="640647"/>
                </a:lnTo>
                <a:lnTo>
                  <a:pt x="65418" y="682933"/>
                </a:lnTo>
                <a:lnTo>
                  <a:pt x="50462" y="726096"/>
                </a:lnTo>
                <a:lnTo>
                  <a:pt x="37351" y="770092"/>
                </a:lnTo>
                <a:lnTo>
                  <a:pt x="26130" y="814873"/>
                </a:lnTo>
                <a:lnTo>
                  <a:pt x="16846" y="860393"/>
                </a:lnTo>
                <a:lnTo>
                  <a:pt x="9545" y="906607"/>
                </a:lnTo>
                <a:lnTo>
                  <a:pt x="4273" y="953467"/>
                </a:lnTo>
                <a:lnTo>
                  <a:pt x="1075" y="1000927"/>
                </a:lnTo>
                <a:lnTo>
                  <a:pt x="0" y="1048941"/>
                </a:lnTo>
                <a:lnTo>
                  <a:pt x="1075" y="1096956"/>
                </a:lnTo>
                <a:lnTo>
                  <a:pt x="4273" y="1144416"/>
                </a:lnTo>
                <a:lnTo>
                  <a:pt x="9545" y="1191276"/>
                </a:lnTo>
                <a:lnTo>
                  <a:pt x="16846" y="1237489"/>
                </a:lnTo>
                <a:lnTo>
                  <a:pt x="26130" y="1283010"/>
                </a:lnTo>
                <a:lnTo>
                  <a:pt x="37351" y="1327791"/>
                </a:lnTo>
                <a:lnTo>
                  <a:pt x="50462" y="1371786"/>
                </a:lnTo>
                <a:lnTo>
                  <a:pt x="65418" y="1414950"/>
                </a:lnTo>
                <a:lnTo>
                  <a:pt x="82172" y="1457236"/>
                </a:lnTo>
                <a:lnTo>
                  <a:pt x="100678" y="1498597"/>
                </a:lnTo>
                <a:lnTo>
                  <a:pt x="120889" y="1538988"/>
                </a:lnTo>
                <a:lnTo>
                  <a:pt x="142761" y="1578361"/>
                </a:lnTo>
                <a:lnTo>
                  <a:pt x="166246" y="1616672"/>
                </a:lnTo>
                <a:lnTo>
                  <a:pt x="191299" y="1653873"/>
                </a:lnTo>
                <a:lnTo>
                  <a:pt x="217873" y="1689917"/>
                </a:lnTo>
                <a:lnTo>
                  <a:pt x="245923" y="1724760"/>
                </a:lnTo>
                <a:lnTo>
                  <a:pt x="275401" y="1758355"/>
                </a:lnTo>
                <a:lnTo>
                  <a:pt x="306262" y="1790654"/>
                </a:lnTo>
                <a:lnTo>
                  <a:pt x="338461" y="1821613"/>
                </a:lnTo>
                <a:lnTo>
                  <a:pt x="371949" y="1851184"/>
                </a:lnTo>
                <a:lnTo>
                  <a:pt x="406683" y="1879322"/>
                </a:lnTo>
                <a:lnTo>
                  <a:pt x="442614" y="1905980"/>
                </a:lnTo>
                <a:lnTo>
                  <a:pt x="479698" y="1931112"/>
                </a:lnTo>
                <a:lnTo>
                  <a:pt x="517888" y="1954671"/>
                </a:lnTo>
                <a:lnTo>
                  <a:pt x="557138" y="1976612"/>
                </a:lnTo>
                <a:lnTo>
                  <a:pt x="597401" y="1996888"/>
                </a:lnTo>
                <a:lnTo>
                  <a:pt x="638633" y="2015452"/>
                </a:lnTo>
                <a:lnTo>
                  <a:pt x="680785" y="2032259"/>
                </a:lnTo>
                <a:lnTo>
                  <a:pt x="723813" y="2047261"/>
                </a:lnTo>
                <a:lnTo>
                  <a:pt x="767671" y="2060414"/>
                </a:lnTo>
                <a:lnTo>
                  <a:pt x="812311" y="2071670"/>
                </a:lnTo>
                <a:lnTo>
                  <a:pt x="857688" y="2080983"/>
                </a:lnTo>
                <a:lnTo>
                  <a:pt x="903756" y="2088308"/>
                </a:lnTo>
                <a:lnTo>
                  <a:pt x="950469" y="2093597"/>
                </a:lnTo>
                <a:lnTo>
                  <a:pt x="997780" y="2096804"/>
                </a:lnTo>
                <a:lnTo>
                  <a:pt x="1045643" y="2097883"/>
                </a:lnTo>
                <a:lnTo>
                  <a:pt x="1093507" y="2096804"/>
                </a:lnTo>
                <a:lnTo>
                  <a:pt x="1140819" y="2093597"/>
                </a:lnTo>
                <a:lnTo>
                  <a:pt x="1187533" y="2088308"/>
                </a:lnTo>
                <a:lnTo>
                  <a:pt x="1233601" y="2080983"/>
                </a:lnTo>
                <a:lnTo>
                  <a:pt x="1278979" y="2071670"/>
                </a:lnTo>
                <a:lnTo>
                  <a:pt x="1323620" y="2060414"/>
                </a:lnTo>
                <a:lnTo>
                  <a:pt x="1367478" y="2047261"/>
                </a:lnTo>
                <a:lnTo>
                  <a:pt x="1410506" y="2032259"/>
                </a:lnTo>
                <a:lnTo>
                  <a:pt x="1452660" y="2015452"/>
                </a:lnTo>
                <a:lnTo>
                  <a:pt x="1493891" y="1996888"/>
                </a:lnTo>
                <a:lnTo>
                  <a:pt x="1534155" y="1976612"/>
                </a:lnTo>
                <a:lnTo>
                  <a:pt x="1573406" y="1954671"/>
                </a:lnTo>
                <a:lnTo>
                  <a:pt x="1611596" y="1931112"/>
                </a:lnTo>
                <a:lnTo>
                  <a:pt x="1648680" y="1905980"/>
                </a:lnTo>
                <a:lnTo>
                  <a:pt x="1684612" y="1879322"/>
                </a:lnTo>
                <a:lnTo>
                  <a:pt x="1719345" y="1851184"/>
                </a:lnTo>
                <a:lnTo>
                  <a:pt x="1752834" y="1821613"/>
                </a:lnTo>
                <a:lnTo>
                  <a:pt x="1785033" y="1790654"/>
                </a:lnTo>
                <a:lnTo>
                  <a:pt x="1815894" y="1758355"/>
                </a:lnTo>
                <a:lnTo>
                  <a:pt x="1845373" y="1724760"/>
                </a:lnTo>
                <a:lnTo>
                  <a:pt x="1873423" y="1689917"/>
                </a:lnTo>
                <a:lnTo>
                  <a:pt x="1899997" y="1653873"/>
                </a:lnTo>
                <a:lnTo>
                  <a:pt x="1925050" y="1616672"/>
                </a:lnTo>
                <a:lnTo>
                  <a:pt x="1948535" y="1578361"/>
                </a:lnTo>
                <a:lnTo>
                  <a:pt x="1970407" y="1538988"/>
                </a:lnTo>
                <a:lnTo>
                  <a:pt x="1990619" y="1498597"/>
                </a:lnTo>
                <a:lnTo>
                  <a:pt x="2009125" y="1457236"/>
                </a:lnTo>
                <a:lnTo>
                  <a:pt x="2025879" y="1414950"/>
                </a:lnTo>
                <a:lnTo>
                  <a:pt x="2040834" y="1371786"/>
                </a:lnTo>
                <a:lnTo>
                  <a:pt x="2053945" y="1327791"/>
                </a:lnTo>
                <a:lnTo>
                  <a:pt x="2065166" y="1283010"/>
                </a:lnTo>
                <a:lnTo>
                  <a:pt x="2074450" y="1237489"/>
                </a:lnTo>
                <a:lnTo>
                  <a:pt x="2081752" y="1191276"/>
                </a:lnTo>
                <a:lnTo>
                  <a:pt x="2087024" y="1144416"/>
                </a:lnTo>
                <a:lnTo>
                  <a:pt x="2090221" y="1096956"/>
                </a:lnTo>
                <a:lnTo>
                  <a:pt x="2091297" y="1048941"/>
                </a:lnTo>
                <a:lnTo>
                  <a:pt x="2090221" y="1000927"/>
                </a:lnTo>
                <a:lnTo>
                  <a:pt x="2087024" y="953467"/>
                </a:lnTo>
                <a:lnTo>
                  <a:pt x="2081752" y="906607"/>
                </a:lnTo>
                <a:lnTo>
                  <a:pt x="2074450" y="860393"/>
                </a:lnTo>
                <a:lnTo>
                  <a:pt x="2065166" y="814873"/>
                </a:lnTo>
                <a:lnTo>
                  <a:pt x="2053945" y="770092"/>
                </a:lnTo>
                <a:lnTo>
                  <a:pt x="2040834" y="726096"/>
                </a:lnTo>
                <a:lnTo>
                  <a:pt x="2025879" y="682933"/>
                </a:lnTo>
                <a:lnTo>
                  <a:pt x="2009125" y="640647"/>
                </a:lnTo>
                <a:lnTo>
                  <a:pt x="1990619" y="599286"/>
                </a:lnTo>
                <a:lnTo>
                  <a:pt x="1970407" y="558895"/>
                </a:lnTo>
                <a:lnTo>
                  <a:pt x="1948535" y="519521"/>
                </a:lnTo>
                <a:lnTo>
                  <a:pt x="1925050" y="481211"/>
                </a:lnTo>
                <a:lnTo>
                  <a:pt x="1899997" y="444010"/>
                </a:lnTo>
                <a:lnTo>
                  <a:pt x="1873423" y="407965"/>
                </a:lnTo>
                <a:lnTo>
                  <a:pt x="1845373" y="373122"/>
                </a:lnTo>
                <a:lnTo>
                  <a:pt x="1815894" y="339528"/>
                </a:lnTo>
                <a:lnTo>
                  <a:pt x="1785033" y="307228"/>
                </a:lnTo>
                <a:lnTo>
                  <a:pt x="1752834" y="276270"/>
                </a:lnTo>
                <a:lnTo>
                  <a:pt x="1719345" y="246698"/>
                </a:lnTo>
                <a:lnTo>
                  <a:pt x="1684612" y="218560"/>
                </a:lnTo>
                <a:lnTo>
                  <a:pt x="1648680" y="191902"/>
                </a:lnTo>
                <a:lnTo>
                  <a:pt x="1611596" y="166771"/>
                </a:lnTo>
                <a:lnTo>
                  <a:pt x="1573406" y="143211"/>
                </a:lnTo>
                <a:lnTo>
                  <a:pt x="1534155" y="121271"/>
                </a:lnTo>
                <a:lnTo>
                  <a:pt x="1493891" y="100995"/>
                </a:lnTo>
                <a:lnTo>
                  <a:pt x="1452660" y="82431"/>
                </a:lnTo>
                <a:lnTo>
                  <a:pt x="1410506" y="65624"/>
                </a:lnTo>
                <a:lnTo>
                  <a:pt x="1367478" y="50621"/>
                </a:lnTo>
                <a:lnTo>
                  <a:pt x="1323620" y="37469"/>
                </a:lnTo>
                <a:lnTo>
                  <a:pt x="1278979" y="26213"/>
                </a:lnTo>
                <a:lnTo>
                  <a:pt x="1233601" y="16899"/>
                </a:lnTo>
                <a:lnTo>
                  <a:pt x="1187533" y="9575"/>
                </a:lnTo>
                <a:lnTo>
                  <a:pt x="1140819" y="4286"/>
                </a:lnTo>
                <a:lnTo>
                  <a:pt x="1093507" y="1079"/>
                </a:lnTo>
                <a:lnTo>
                  <a:pt x="10456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1354774" y="4840846"/>
            <a:ext cx="739709" cy="896430"/>
          </a:xfrm>
          <a:custGeom>
            <a:avLst/>
            <a:gdLst/>
            <a:ahLst/>
            <a:cxnLst/>
            <a:rect l="l" t="t" r="r" b="b"/>
            <a:pathLst>
              <a:path w="1219835" h="1478279">
                <a:moveTo>
                  <a:pt x="679975" y="820139"/>
                </a:moveTo>
                <a:lnTo>
                  <a:pt x="666396" y="821091"/>
                </a:lnTo>
                <a:lnTo>
                  <a:pt x="654164" y="827079"/>
                </a:lnTo>
                <a:lnTo>
                  <a:pt x="644839" y="837681"/>
                </a:lnTo>
                <a:lnTo>
                  <a:pt x="640348" y="851086"/>
                </a:lnTo>
                <a:lnTo>
                  <a:pt x="641296" y="864706"/>
                </a:lnTo>
                <a:lnTo>
                  <a:pt x="647264" y="876975"/>
                </a:lnTo>
                <a:lnTo>
                  <a:pt x="657834" y="886329"/>
                </a:lnTo>
                <a:lnTo>
                  <a:pt x="1112898" y="1149891"/>
                </a:lnTo>
                <a:lnTo>
                  <a:pt x="660797" y="1411726"/>
                </a:lnTo>
                <a:lnTo>
                  <a:pt x="650228" y="1421085"/>
                </a:lnTo>
                <a:lnTo>
                  <a:pt x="644259" y="1433356"/>
                </a:lnTo>
                <a:lnTo>
                  <a:pt x="643311" y="1446974"/>
                </a:lnTo>
                <a:lnTo>
                  <a:pt x="647802" y="1460374"/>
                </a:lnTo>
                <a:lnTo>
                  <a:pt x="653665" y="1467982"/>
                </a:lnTo>
                <a:lnTo>
                  <a:pt x="661062" y="1473572"/>
                </a:lnTo>
                <a:lnTo>
                  <a:pt x="669526" y="1477019"/>
                </a:lnTo>
                <a:lnTo>
                  <a:pt x="678587" y="1478195"/>
                </a:lnTo>
                <a:lnTo>
                  <a:pt x="684608" y="1478195"/>
                </a:lnTo>
                <a:lnTo>
                  <a:pt x="690712" y="1476656"/>
                </a:lnTo>
                <a:lnTo>
                  <a:pt x="1201838" y="1180623"/>
                </a:lnTo>
                <a:lnTo>
                  <a:pt x="1201995" y="1180487"/>
                </a:lnTo>
                <a:lnTo>
                  <a:pt x="1203147" y="1179796"/>
                </a:lnTo>
                <a:lnTo>
                  <a:pt x="1219408" y="1088207"/>
                </a:lnTo>
                <a:lnTo>
                  <a:pt x="1148405" y="1088207"/>
                </a:lnTo>
                <a:lnTo>
                  <a:pt x="693340" y="824645"/>
                </a:lnTo>
                <a:lnTo>
                  <a:pt x="679975" y="820139"/>
                </a:lnTo>
                <a:close/>
              </a:path>
              <a:path w="1219835" h="1478279">
                <a:moveTo>
                  <a:pt x="1219408" y="468718"/>
                </a:moveTo>
                <a:lnTo>
                  <a:pt x="1148405" y="468718"/>
                </a:lnTo>
                <a:lnTo>
                  <a:pt x="1148405" y="1088207"/>
                </a:lnTo>
                <a:lnTo>
                  <a:pt x="1219408" y="1088207"/>
                </a:lnTo>
                <a:lnTo>
                  <a:pt x="1219408" y="468718"/>
                </a:lnTo>
                <a:close/>
              </a:path>
              <a:path w="1219835" h="1478279">
                <a:moveTo>
                  <a:pt x="720109" y="97295"/>
                </a:moveTo>
                <a:lnTo>
                  <a:pt x="578087" y="97295"/>
                </a:lnTo>
                <a:lnTo>
                  <a:pt x="1112898" y="407034"/>
                </a:lnTo>
                <a:lnTo>
                  <a:pt x="639070" y="681466"/>
                </a:lnTo>
                <a:lnTo>
                  <a:pt x="628500" y="690819"/>
                </a:lnTo>
                <a:lnTo>
                  <a:pt x="622532" y="703087"/>
                </a:lnTo>
                <a:lnTo>
                  <a:pt x="621584" y="716703"/>
                </a:lnTo>
                <a:lnTo>
                  <a:pt x="626075" y="730103"/>
                </a:lnTo>
                <a:lnTo>
                  <a:pt x="631938" y="737711"/>
                </a:lnTo>
                <a:lnTo>
                  <a:pt x="639335" y="743301"/>
                </a:lnTo>
                <a:lnTo>
                  <a:pt x="647799" y="746748"/>
                </a:lnTo>
                <a:lnTo>
                  <a:pt x="656860" y="747924"/>
                </a:lnTo>
                <a:lnTo>
                  <a:pt x="662880" y="747924"/>
                </a:lnTo>
                <a:lnTo>
                  <a:pt x="668985" y="746385"/>
                </a:lnTo>
                <a:lnTo>
                  <a:pt x="1148405" y="468718"/>
                </a:lnTo>
                <a:lnTo>
                  <a:pt x="1219408" y="468718"/>
                </a:lnTo>
                <a:lnTo>
                  <a:pt x="1219293" y="404134"/>
                </a:lnTo>
                <a:lnTo>
                  <a:pt x="1201995" y="376438"/>
                </a:lnTo>
                <a:lnTo>
                  <a:pt x="1201838" y="376302"/>
                </a:lnTo>
                <a:lnTo>
                  <a:pt x="720109" y="97295"/>
                </a:lnTo>
                <a:close/>
              </a:path>
              <a:path w="1219835" h="1478279">
                <a:moveTo>
                  <a:pt x="578087" y="97295"/>
                </a:moveTo>
                <a:lnTo>
                  <a:pt x="507095" y="97295"/>
                </a:lnTo>
                <a:lnTo>
                  <a:pt x="507095" y="639519"/>
                </a:lnTo>
                <a:lnTo>
                  <a:pt x="509884" y="653384"/>
                </a:lnTo>
                <a:lnTo>
                  <a:pt x="517492" y="664703"/>
                </a:lnTo>
                <a:lnTo>
                  <a:pt x="528775" y="672333"/>
                </a:lnTo>
                <a:lnTo>
                  <a:pt x="542591" y="675131"/>
                </a:lnTo>
                <a:lnTo>
                  <a:pt x="556411" y="672333"/>
                </a:lnTo>
                <a:lnTo>
                  <a:pt x="567694" y="664703"/>
                </a:lnTo>
                <a:lnTo>
                  <a:pt x="575299" y="653384"/>
                </a:lnTo>
                <a:lnTo>
                  <a:pt x="578087" y="639519"/>
                </a:lnTo>
                <a:lnTo>
                  <a:pt x="578087" y="97295"/>
                </a:lnTo>
                <a:close/>
              </a:path>
              <a:path w="1219835" h="1478279">
                <a:moveTo>
                  <a:pt x="544025" y="0"/>
                </a:moveTo>
                <a:lnTo>
                  <a:pt x="541156" y="0"/>
                </a:lnTo>
                <a:lnTo>
                  <a:pt x="539753" y="104"/>
                </a:lnTo>
                <a:lnTo>
                  <a:pt x="538005" y="314"/>
                </a:lnTo>
                <a:lnTo>
                  <a:pt x="537282" y="439"/>
                </a:lnTo>
                <a:lnTo>
                  <a:pt x="536193" y="596"/>
                </a:lnTo>
                <a:lnTo>
                  <a:pt x="525031" y="4680"/>
                </a:lnTo>
                <a:lnTo>
                  <a:pt x="17487" y="298608"/>
                </a:lnTo>
                <a:lnTo>
                  <a:pt x="6913" y="307968"/>
                </a:lnTo>
                <a:lnTo>
                  <a:pt x="945" y="320238"/>
                </a:lnTo>
                <a:lnTo>
                  <a:pt x="0" y="333856"/>
                </a:lnTo>
                <a:lnTo>
                  <a:pt x="4492" y="347256"/>
                </a:lnTo>
                <a:lnTo>
                  <a:pt x="13815" y="357863"/>
                </a:lnTo>
                <a:lnTo>
                  <a:pt x="26044" y="363850"/>
                </a:lnTo>
                <a:lnTo>
                  <a:pt x="39619" y="364799"/>
                </a:lnTo>
                <a:lnTo>
                  <a:pt x="52983" y="360292"/>
                </a:lnTo>
                <a:lnTo>
                  <a:pt x="507095" y="97295"/>
                </a:lnTo>
                <a:lnTo>
                  <a:pt x="720109" y="97295"/>
                </a:lnTo>
                <a:lnTo>
                  <a:pt x="560255" y="4711"/>
                </a:lnTo>
                <a:lnTo>
                  <a:pt x="558800" y="3916"/>
                </a:lnTo>
                <a:lnTo>
                  <a:pt x="545429" y="104"/>
                </a:lnTo>
                <a:lnTo>
                  <a:pt x="544025" y="0"/>
                </a:lnTo>
                <a:close/>
              </a:path>
            </a:pathLst>
          </a:custGeom>
          <a:solidFill>
            <a:srgbClr val="27A9E1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1273438" y="5066075"/>
            <a:ext cx="432042" cy="718916"/>
          </a:xfrm>
          <a:custGeom>
            <a:avLst/>
            <a:gdLst/>
            <a:ahLst/>
            <a:cxnLst/>
            <a:rect l="l" t="t" r="r" b="b"/>
            <a:pathLst>
              <a:path w="712469" h="1185545">
                <a:moveTo>
                  <a:pt x="35538" y="0"/>
                </a:moveTo>
                <a:lnTo>
                  <a:pt x="35056" y="0"/>
                </a:lnTo>
                <a:lnTo>
                  <a:pt x="34721" y="41"/>
                </a:lnTo>
                <a:lnTo>
                  <a:pt x="33025" y="104"/>
                </a:lnTo>
                <a:lnTo>
                  <a:pt x="5026" y="17266"/>
                </a:lnTo>
                <a:lnTo>
                  <a:pt x="4827" y="17528"/>
                </a:lnTo>
                <a:lnTo>
                  <a:pt x="4596" y="17915"/>
                </a:lnTo>
                <a:lnTo>
                  <a:pt x="4492" y="18146"/>
                </a:lnTo>
                <a:lnTo>
                  <a:pt x="4115" y="18816"/>
                </a:lnTo>
                <a:lnTo>
                  <a:pt x="994" y="26983"/>
                </a:lnTo>
                <a:lnTo>
                  <a:pt x="827" y="27559"/>
                </a:lnTo>
                <a:lnTo>
                  <a:pt x="607" y="28606"/>
                </a:lnTo>
                <a:lnTo>
                  <a:pt x="209" y="30972"/>
                </a:lnTo>
                <a:lnTo>
                  <a:pt x="94" y="32093"/>
                </a:lnTo>
                <a:lnTo>
                  <a:pt x="0" y="780855"/>
                </a:lnTo>
                <a:lnTo>
                  <a:pt x="115" y="782122"/>
                </a:lnTo>
                <a:lnTo>
                  <a:pt x="17119" y="808949"/>
                </a:lnTo>
                <a:lnTo>
                  <a:pt x="17371" y="809148"/>
                </a:lnTo>
                <a:lnTo>
                  <a:pt x="659058" y="1180791"/>
                </a:lnTo>
                <a:lnTo>
                  <a:pt x="659246" y="1180875"/>
                </a:lnTo>
                <a:lnTo>
                  <a:pt x="660503" y="1181587"/>
                </a:lnTo>
                <a:lnTo>
                  <a:pt x="661928" y="1182299"/>
                </a:lnTo>
                <a:lnTo>
                  <a:pt x="663320" y="1182874"/>
                </a:lnTo>
                <a:lnTo>
                  <a:pt x="663487" y="1182916"/>
                </a:lnTo>
                <a:lnTo>
                  <a:pt x="664900" y="1183471"/>
                </a:lnTo>
                <a:lnTo>
                  <a:pt x="676359" y="1185492"/>
                </a:lnTo>
                <a:lnTo>
                  <a:pt x="676492" y="1185513"/>
                </a:lnTo>
                <a:lnTo>
                  <a:pt x="676796" y="1185513"/>
                </a:lnTo>
                <a:lnTo>
                  <a:pt x="678314" y="1185482"/>
                </a:lnTo>
                <a:lnTo>
                  <a:pt x="694533" y="1180655"/>
                </a:lnTo>
                <a:lnTo>
                  <a:pt x="695717" y="1179953"/>
                </a:lnTo>
                <a:lnTo>
                  <a:pt x="701235" y="1175608"/>
                </a:lnTo>
                <a:lnTo>
                  <a:pt x="701496" y="1175398"/>
                </a:lnTo>
                <a:lnTo>
                  <a:pt x="707235" y="1168037"/>
                </a:lnTo>
                <a:lnTo>
                  <a:pt x="707360" y="1167880"/>
                </a:lnTo>
                <a:lnTo>
                  <a:pt x="708009" y="1166697"/>
                </a:lnTo>
                <a:lnTo>
                  <a:pt x="708868" y="1164927"/>
                </a:lnTo>
                <a:lnTo>
                  <a:pt x="709067" y="1164561"/>
                </a:lnTo>
                <a:lnTo>
                  <a:pt x="709517" y="1163524"/>
                </a:lnTo>
                <a:lnTo>
                  <a:pt x="710166" y="1161723"/>
                </a:lnTo>
                <a:lnTo>
                  <a:pt x="710355" y="1161284"/>
                </a:lnTo>
                <a:lnTo>
                  <a:pt x="710679" y="1160257"/>
                </a:lnTo>
                <a:lnTo>
                  <a:pt x="711130" y="1158519"/>
                </a:lnTo>
                <a:lnTo>
                  <a:pt x="711297" y="1157954"/>
                </a:lnTo>
                <a:lnTo>
                  <a:pt x="712219" y="1088218"/>
                </a:lnTo>
                <a:lnTo>
                  <a:pt x="641216" y="1088218"/>
                </a:lnTo>
                <a:lnTo>
                  <a:pt x="70908" y="757903"/>
                </a:lnTo>
                <a:lnTo>
                  <a:pt x="70908" y="97295"/>
                </a:lnTo>
                <a:lnTo>
                  <a:pt x="212903" y="97295"/>
                </a:lnTo>
                <a:lnTo>
                  <a:pt x="53045" y="4711"/>
                </a:lnTo>
                <a:lnTo>
                  <a:pt x="52825" y="4607"/>
                </a:lnTo>
                <a:lnTo>
                  <a:pt x="52155" y="4219"/>
                </a:lnTo>
                <a:lnTo>
                  <a:pt x="50019" y="3172"/>
                </a:lnTo>
                <a:lnTo>
                  <a:pt x="48993" y="2711"/>
                </a:lnTo>
                <a:lnTo>
                  <a:pt x="47192" y="2052"/>
                </a:lnTo>
                <a:lnTo>
                  <a:pt x="46752" y="1874"/>
                </a:lnTo>
                <a:lnTo>
                  <a:pt x="35799" y="20"/>
                </a:lnTo>
                <a:lnTo>
                  <a:pt x="35538" y="0"/>
                </a:lnTo>
                <a:close/>
              </a:path>
              <a:path w="712469" h="1185545">
                <a:moveTo>
                  <a:pt x="212903" y="97295"/>
                </a:moveTo>
                <a:lnTo>
                  <a:pt x="70908" y="97295"/>
                </a:lnTo>
                <a:lnTo>
                  <a:pt x="641216" y="427599"/>
                </a:lnTo>
                <a:lnTo>
                  <a:pt x="641216" y="1088218"/>
                </a:lnTo>
                <a:lnTo>
                  <a:pt x="712219" y="1088218"/>
                </a:lnTo>
                <a:lnTo>
                  <a:pt x="712124" y="404647"/>
                </a:lnTo>
                <a:lnTo>
                  <a:pt x="712020" y="403390"/>
                </a:lnTo>
                <a:lnTo>
                  <a:pt x="695005" y="376564"/>
                </a:lnTo>
                <a:lnTo>
                  <a:pt x="694753" y="376365"/>
                </a:lnTo>
                <a:lnTo>
                  <a:pt x="212903" y="97295"/>
                </a:lnTo>
                <a:close/>
              </a:path>
            </a:pathLst>
          </a:custGeom>
          <a:solidFill>
            <a:srgbClr val="27A9E1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891776" y="4520880"/>
            <a:ext cx="1584156" cy="1584156"/>
          </a:xfrm>
          <a:custGeom>
            <a:avLst/>
            <a:gdLst/>
            <a:ahLst/>
            <a:cxnLst/>
            <a:rect l="l" t="t" r="r" b="b"/>
            <a:pathLst>
              <a:path w="2612390" h="2612390">
                <a:moveTo>
                  <a:pt x="1306106" y="2612213"/>
                </a:moveTo>
                <a:lnTo>
                  <a:pt x="1353988" y="2611352"/>
                </a:lnTo>
                <a:lnTo>
                  <a:pt x="1401436" y="2608787"/>
                </a:lnTo>
                <a:lnTo>
                  <a:pt x="1448420" y="2604549"/>
                </a:lnTo>
                <a:lnTo>
                  <a:pt x="1494911" y="2598667"/>
                </a:lnTo>
                <a:lnTo>
                  <a:pt x="1540880" y="2591170"/>
                </a:lnTo>
                <a:lnTo>
                  <a:pt x="1586296" y="2582088"/>
                </a:lnTo>
                <a:lnTo>
                  <a:pt x="1631130" y="2571450"/>
                </a:lnTo>
                <a:lnTo>
                  <a:pt x="1675353" y="2559287"/>
                </a:lnTo>
                <a:lnTo>
                  <a:pt x="1718936" y="2545627"/>
                </a:lnTo>
                <a:lnTo>
                  <a:pt x="1761848" y="2530499"/>
                </a:lnTo>
                <a:lnTo>
                  <a:pt x="1804060" y="2513935"/>
                </a:lnTo>
                <a:lnTo>
                  <a:pt x="1845543" y="2495962"/>
                </a:lnTo>
                <a:lnTo>
                  <a:pt x="1886268" y="2476611"/>
                </a:lnTo>
                <a:lnTo>
                  <a:pt x="1926204" y="2455910"/>
                </a:lnTo>
                <a:lnTo>
                  <a:pt x="1965322" y="2433890"/>
                </a:lnTo>
                <a:lnTo>
                  <a:pt x="2003593" y="2410581"/>
                </a:lnTo>
                <a:lnTo>
                  <a:pt x="2040987" y="2386010"/>
                </a:lnTo>
                <a:lnTo>
                  <a:pt x="2077475" y="2360209"/>
                </a:lnTo>
                <a:lnTo>
                  <a:pt x="2113026" y="2333207"/>
                </a:lnTo>
                <a:lnTo>
                  <a:pt x="2147613" y="2305032"/>
                </a:lnTo>
                <a:lnTo>
                  <a:pt x="2181204" y="2275715"/>
                </a:lnTo>
                <a:lnTo>
                  <a:pt x="2213772" y="2245285"/>
                </a:lnTo>
                <a:lnTo>
                  <a:pt x="2245285" y="2213772"/>
                </a:lnTo>
                <a:lnTo>
                  <a:pt x="2275715" y="2181204"/>
                </a:lnTo>
                <a:lnTo>
                  <a:pt x="2305032" y="2147613"/>
                </a:lnTo>
                <a:lnTo>
                  <a:pt x="2333207" y="2113026"/>
                </a:lnTo>
                <a:lnTo>
                  <a:pt x="2360209" y="2077475"/>
                </a:lnTo>
                <a:lnTo>
                  <a:pt x="2386010" y="2040987"/>
                </a:lnTo>
                <a:lnTo>
                  <a:pt x="2410581" y="2003593"/>
                </a:lnTo>
                <a:lnTo>
                  <a:pt x="2433890" y="1965322"/>
                </a:lnTo>
                <a:lnTo>
                  <a:pt x="2455910" y="1926204"/>
                </a:lnTo>
                <a:lnTo>
                  <a:pt x="2476611" y="1886268"/>
                </a:lnTo>
                <a:lnTo>
                  <a:pt x="2495962" y="1845543"/>
                </a:lnTo>
                <a:lnTo>
                  <a:pt x="2513935" y="1804060"/>
                </a:lnTo>
                <a:lnTo>
                  <a:pt x="2530499" y="1761848"/>
                </a:lnTo>
                <a:lnTo>
                  <a:pt x="2545627" y="1718936"/>
                </a:lnTo>
                <a:lnTo>
                  <a:pt x="2559287" y="1675353"/>
                </a:lnTo>
                <a:lnTo>
                  <a:pt x="2571450" y="1631130"/>
                </a:lnTo>
                <a:lnTo>
                  <a:pt x="2582088" y="1586296"/>
                </a:lnTo>
                <a:lnTo>
                  <a:pt x="2591170" y="1540880"/>
                </a:lnTo>
                <a:lnTo>
                  <a:pt x="2598667" y="1494911"/>
                </a:lnTo>
                <a:lnTo>
                  <a:pt x="2604549" y="1448420"/>
                </a:lnTo>
                <a:lnTo>
                  <a:pt x="2608787" y="1401436"/>
                </a:lnTo>
                <a:lnTo>
                  <a:pt x="2611352" y="1353988"/>
                </a:lnTo>
                <a:lnTo>
                  <a:pt x="2612213" y="1306106"/>
                </a:lnTo>
                <a:lnTo>
                  <a:pt x="2611352" y="1258224"/>
                </a:lnTo>
                <a:lnTo>
                  <a:pt x="2608787" y="1210776"/>
                </a:lnTo>
                <a:lnTo>
                  <a:pt x="2604549" y="1163792"/>
                </a:lnTo>
                <a:lnTo>
                  <a:pt x="2598667" y="1117301"/>
                </a:lnTo>
                <a:lnTo>
                  <a:pt x="2591170" y="1071333"/>
                </a:lnTo>
                <a:lnTo>
                  <a:pt x="2582088" y="1025917"/>
                </a:lnTo>
                <a:lnTo>
                  <a:pt x="2571450" y="981082"/>
                </a:lnTo>
                <a:lnTo>
                  <a:pt x="2559287" y="936859"/>
                </a:lnTo>
                <a:lnTo>
                  <a:pt x="2545627" y="893277"/>
                </a:lnTo>
                <a:lnTo>
                  <a:pt x="2530499" y="850365"/>
                </a:lnTo>
                <a:lnTo>
                  <a:pt x="2513935" y="808152"/>
                </a:lnTo>
                <a:lnTo>
                  <a:pt x="2495962" y="766669"/>
                </a:lnTo>
                <a:lnTo>
                  <a:pt x="2476611" y="725945"/>
                </a:lnTo>
                <a:lnTo>
                  <a:pt x="2455910" y="686009"/>
                </a:lnTo>
                <a:lnTo>
                  <a:pt x="2433890" y="646891"/>
                </a:lnTo>
                <a:lnTo>
                  <a:pt x="2410581" y="608620"/>
                </a:lnTo>
                <a:lnTo>
                  <a:pt x="2386010" y="571226"/>
                </a:lnTo>
                <a:lnTo>
                  <a:pt x="2360209" y="534738"/>
                </a:lnTo>
                <a:lnTo>
                  <a:pt x="2333207" y="499186"/>
                </a:lnTo>
                <a:lnTo>
                  <a:pt x="2305032" y="464600"/>
                </a:lnTo>
                <a:lnTo>
                  <a:pt x="2275715" y="431008"/>
                </a:lnTo>
                <a:lnTo>
                  <a:pt x="2245285" y="398441"/>
                </a:lnTo>
                <a:lnTo>
                  <a:pt x="2213772" y="366928"/>
                </a:lnTo>
                <a:lnTo>
                  <a:pt x="2181204" y="336498"/>
                </a:lnTo>
                <a:lnTo>
                  <a:pt x="2147613" y="307181"/>
                </a:lnTo>
                <a:lnTo>
                  <a:pt x="2113026" y="279006"/>
                </a:lnTo>
                <a:lnTo>
                  <a:pt x="2077475" y="252003"/>
                </a:lnTo>
                <a:lnTo>
                  <a:pt x="2040987" y="226202"/>
                </a:lnTo>
                <a:lnTo>
                  <a:pt x="2003593" y="201632"/>
                </a:lnTo>
                <a:lnTo>
                  <a:pt x="1965322" y="178322"/>
                </a:lnTo>
                <a:lnTo>
                  <a:pt x="1926204" y="156302"/>
                </a:lnTo>
                <a:lnTo>
                  <a:pt x="1886268" y="135602"/>
                </a:lnTo>
                <a:lnTo>
                  <a:pt x="1845543" y="116251"/>
                </a:lnTo>
                <a:lnTo>
                  <a:pt x="1804060" y="98278"/>
                </a:lnTo>
                <a:lnTo>
                  <a:pt x="1761848" y="81713"/>
                </a:lnTo>
                <a:lnTo>
                  <a:pt x="1718936" y="66586"/>
                </a:lnTo>
                <a:lnTo>
                  <a:pt x="1675353" y="52926"/>
                </a:lnTo>
                <a:lnTo>
                  <a:pt x="1631130" y="40762"/>
                </a:lnTo>
                <a:lnTo>
                  <a:pt x="1586296" y="30125"/>
                </a:lnTo>
                <a:lnTo>
                  <a:pt x="1540880" y="21043"/>
                </a:lnTo>
                <a:lnTo>
                  <a:pt x="1494911" y="13546"/>
                </a:lnTo>
                <a:lnTo>
                  <a:pt x="1448420" y="7664"/>
                </a:lnTo>
                <a:lnTo>
                  <a:pt x="1401436" y="3425"/>
                </a:lnTo>
                <a:lnTo>
                  <a:pt x="1353988" y="861"/>
                </a:lnTo>
                <a:lnTo>
                  <a:pt x="1306106" y="0"/>
                </a:lnTo>
                <a:lnTo>
                  <a:pt x="1258224" y="861"/>
                </a:lnTo>
                <a:lnTo>
                  <a:pt x="1210776" y="3425"/>
                </a:lnTo>
                <a:lnTo>
                  <a:pt x="1163792" y="7664"/>
                </a:lnTo>
                <a:lnTo>
                  <a:pt x="1117301" y="13546"/>
                </a:lnTo>
                <a:lnTo>
                  <a:pt x="1071333" y="21043"/>
                </a:lnTo>
                <a:lnTo>
                  <a:pt x="1025917" y="30125"/>
                </a:lnTo>
                <a:lnTo>
                  <a:pt x="981082" y="40762"/>
                </a:lnTo>
                <a:lnTo>
                  <a:pt x="936859" y="52926"/>
                </a:lnTo>
                <a:lnTo>
                  <a:pt x="893277" y="66586"/>
                </a:lnTo>
                <a:lnTo>
                  <a:pt x="850365" y="81713"/>
                </a:lnTo>
                <a:lnTo>
                  <a:pt x="808152" y="98278"/>
                </a:lnTo>
                <a:lnTo>
                  <a:pt x="766669" y="116251"/>
                </a:lnTo>
                <a:lnTo>
                  <a:pt x="725945" y="135602"/>
                </a:lnTo>
                <a:lnTo>
                  <a:pt x="686009" y="156302"/>
                </a:lnTo>
                <a:lnTo>
                  <a:pt x="646891" y="178322"/>
                </a:lnTo>
                <a:lnTo>
                  <a:pt x="608620" y="201632"/>
                </a:lnTo>
                <a:lnTo>
                  <a:pt x="571226" y="226202"/>
                </a:lnTo>
                <a:lnTo>
                  <a:pt x="534738" y="252003"/>
                </a:lnTo>
                <a:lnTo>
                  <a:pt x="499186" y="279006"/>
                </a:lnTo>
                <a:lnTo>
                  <a:pt x="464600" y="307181"/>
                </a:lnTo>
                <a:lnTo>
                  <a:pt x="431008" y="336498"/>
                </a:lnTo>
                <a:lnTo>
                  <a:pt x="398441" y="366928"/>
                </a:lnTo>
                <a:lnTo>
                  <a:pt x="366928" y="398441"/>
                </a:lnTo>
                <a:lnTo>
                  <a:pt x="336498" y="431008"/>
                </a:lnTo>
                <a:lnTo>
                  <a:pt x="307181" y="464600"/>
                </a:lnTo>
                <a:lnTo>
                  <a:pt x="279006" y="499186"/>
                </a:lnTo>
                <a:lnTo>
                  <a:pt x="252003" y="534738"/>
                </a:lnTo>
                <a:lnTo>
                  <a:pt x="226202" y="571226"/>
                </a:lnTo>
                <a:lnTo>
                  <a:pt x="201632" y="608620"/>
                </a:lnTo>
                <a:lnTo>
                  <a:pt x="178322" y="646891"/>
                </a:lnTo>
                <a:lnTo>
                  <a:pt x="156302" y="686009"/>
                </a:lnTo>
                <a:lnTo>
                  <a:pt x="135602" y="725945"/>
                </a:lnTo>
                <a:lnTo>
                  <a:pt x="116251" y="766669"/>
                </a:lnTo>
                <a:lnTo>
                  <a:pt x="98278" y="808152"/>
                </a:lnTo>
                <a:lnTo>
                  <a:pt x="81713" y="850365"/>
                </a:lnTo>
                <a:lnTo>
                  <a:pt x="66586" y="893277"/>
                </a:lnTo>
                <a:lnTo>
                  <a:pt x="52926" y="936859"/>
                </a:lnTo>
                <a:lnTo>
                  <a:pt x="40762" y="981082"/>
                </a:lnTo>
                <a:lnTo>
                  <a:pt x="30125" y="1025917"/>
                </a:lnTo>
                <a:lnTo>
                  <a:pt x="21043" y="1071333"/>
                </a:lnTo>
                <a:lnTo>
                  <a:pt x="13546" y="1117301"/>
                </a:lnTo>
                <a:lnTo>
                  <a:pt x="7664" y="1163792"/>
                </a:lnTo>
                <a:lnTo>
                  <a:pt x="3425" y="1210776"/>
                </a:lnTo>
                <a:lnTo>
                  <a:pt x="861" y="1258224"/>
                </a:lnTo>
                <a:lnTo>
                  <a:pt x="0" y="1306106"/>
                </a:lnTo>
                <a:lnTo>
                  <a:pt x="861" y="1353988"/>
                </a:lnTo>
                <a:lnTo>
                  <a:pt x="3425" y="1401436"/>
                </a:lnTo>
                <a:lnTo>
                  <a:pt x="7664" y="1448420"/>
                </a:lnTo>
                <a:lnTo>
                  <a:pt x="13546" y="1494911"/>
                </a:lnTo>
                <a:lnTo>
                  <a:pt x="21043" y="1540880"/>
                </a:lnTo>
                <a:lnTo>
                  <a:pt x="30125" y="1586296"/>
                </a:lnTo>
                <a:lnTo>
                  <a:pt x="40762" y="1631130"/>
                </a:lnTo>
                <a:lnTo>
                  <a:pt x="52926" y="1675353"/>
                </a:lnTo>
                <a:lnTo>
                  <a:pt x="66586" y="1718936"/>
                </a:lnTo>
                <a:lnTo>
                  <a:pt x="81713" y="1761848"/>
                </a:lnTo>
                <a:lnTo>
                  <a:pt x="98278" y="1804060"/>
                </a:lnTo>
                <a:lnTo>
                  <a:pt x="116251" y="1845543"/>
                </a:lnTo>
                <a:lnTo>
                  <a:pt x="135602" y="1886268"/>
                </a:lnTo>
                <a:lnTo>
                  <a:pt x="156302" y="1926204"/>
                </a:lnTo>
                <a:lnTo>
                  <a:pt x="178322" y="1965322"/>
                </a:lnTo>
                <a:lnTo>
                  <a:pt x="201632" y="2003593"/>
                </a:lnTo>
                <a:lnTo>
                  <a:pt x="226202" y="2040987"/>
                </a:lnTo>
                <a:lnTo>
                  <a:pt x="252003" y="2077475"/>
                </a:lnTo>
                <a:lnTo>
                  <a:pt x="279006" y="2113026"/>
                </a:lnTo>
                <a:lnTo>
                  <a:pt x="307181" y="2147613"/>
                </a:lnTo>
                <a:lnTo>
                  <a:pt x="336498" y="2181204"/>
                </a:lnTo>
                <a:lnTo>
                  <a:pt x="366928" y="2213772"/>
                </a:lnTo>
                <a:lnTo>
                  <a:pt x="398441" y="2245285"/>
                </a:lnTo>
                <a:lnTo>
                  <a:pt x="431008" y="2275715"/>
                </a:lnTo>
                <a:lnTo>
                  <a:pt x="464600" y="2305032"/>
                </a:lnTo>
                <a:lnTo>
                  <a:pt x="499186" y="2333207"/>
                </a:lnTo>
                <a:lnTo>
                  <a:pt x="534738" y="2360209"/>
                </a:lnTo>
                <a:lnTo>
                  <a:pt x="571226" y="2386010"/>
                </a:lnTo>
                <a:lnTo>
                  <a:pt x="608620" y="2410581"/>
                </a:lnTo>
                <a:lnTo>
                  <a:pt x="646891" y="2433890"/>
                </a:lnTo>
                <a:lnTo>
                  <a:pt x="686009" y="2455910"/>
                </a:lnTo>
                <a:lnTo>
                  <a:pt x="725945" y="2476611"/>
                </a:lnTo>
                <a:lnTo>
                  <a:pt x="766669" y="2495962"/>
                </a:lnTo>
                <a:lnTo>
                  <a:pt x="808152" y="2513935"/>
                </a:lnTo>
                <a:lnTo>
                  <a:pt x="850365" y="2530499"/>
                </a:lnTo>
                <a:lnTo>
                  <a:pt x="893277" y="2545627"/>
                </a:lnTo>
                <a:lnTo>
                  <a:pt x="936859" y="2559287"/>
                </a:lnTo>
                <a:lnTo>
                  <a:pt x="981082" y="2571450"/>
                </a:lnTo>
                <a:lnTo>
                  <a:pt x="1025917" y="2582088"/>
                </a:lnTo>
                <a:lnTo>
                  <a:pt x="1071333" y="2591170"/>
                </a:lnTo>
                <a:lnTo>
                  <a:pt x="1117301" y="2598667"/>
                </a:lnTo>
                <a:lnTo>
                  <a:pt x="1163792" y="2604549"/>
                </a:lnTo>
                <a:lnTo>
                  <a:pt x="1210776" y="2608787"/>
                </a:lnTo>
                <a:lnTo>
                  <a:pt x="1258224" y="2611352"/>
                </a:lnTo>
                <a:lnTo>
                  <a:pt x="1306106" y="2612213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9654163" y="5312906"/>
            <a:ext cx="111284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083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9806552" y="5312906"/>
            <a:ext cx="111284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083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9958942" y="5312906"/>
            <a:ext cx="111284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083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TextBox 40"/>
          <p:cNvSpPr txBox="1"/>
          <p:nvPr/>
        </p:nvSpPr>
        <p:spPr>
          <a:xfrm>
            <a:off x="2814105" y="4745846"/>
            <a:ext cx="7418466" cy="540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11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Revit API Events, the Forgotten Power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570" y="299532"/>
            <a:ext cx="1637001" cy="189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0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1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2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3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98" y="360363"/>
            <a:ext cx="11818937" cy="646112"/>
          </a:xfrm>
        </p:spPr>
        <p:txBody>
          <a:bodyPr/>
          <a:lstStyle/>
          <a:p>
            <a:pPr algn="ctr"/>
            <a:r>
              <a:rPr lang="en-AU" sz="3200" b="1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Revit API Event Examples: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8298" y="2405096"/>
            <a:ext cx="9364306" cy="2090972"/>
            <a:chOff x="1256671" y="2405096"/>
            <a:chExt cx="9364306" cy="20909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357784" y="2443728"/>
              <a:ext cx="2217592" cy="2052339"/>
              <a:chOff x="7154688" y="2443728"/>
              <a:chExt cx="2217592" cy="2052339"/>
            </a:xfrm>
          </p:grpSpPr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06878D8B-CC04-4B04-A109-87391F928E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4688" y="4083944"/>
                <a:ext cx="1955926" cy="412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AU" sz="1800" dirty="0" smtClean="0">
                    <a:solidFill>
                      <a:srgbClr val="4D4D4D"/>
                    </a:solidFill>
                  </a:rPr>
                  <a:t>Data Mining</a:t>
                </a:r>
                <a:endParaRPr lang="en-US" sz="1800" dirty="0"/>
              </a:p>
            </p:txBody>
          </p:sp>
          <p:pic>
            <p:nvPicPr>
              <p:cNvPr id="1026" name="Picture 2" descr="Image result for image of mining"/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8595" y="2443728"/>
                <a:ext cx="2173685" cy="144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8" name="Group 107"/>
            <p:cNvGrpSpPr/>
            <p:nvPr/>
          </p:nvGrpSpPr>
          <p:grpSpPr>
            <a:xfrm>
              <a:off x="8180879" y="2443728"/>
              <a:ext cx="2440098" cy="2052339"/>
              <a:chOff x="9421221" y="2443728"/>
              <a:chExt cx="2440098" cy="2052339"/>
            </a:xfrm>
          </p:grpSpPr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06878D8B-CC04-4B04-A109-87391F928E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21221" y="4083944"/>
                <a:ext cx="2440098" cy="412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AU" sz="1800" dirty="0" smtClean="0">
                    <a:solidFill>
                      <a:srgbClr val="4D4D4D"/>
                    </a:solidFill>
                  </a:rPr>
                  <a:t>Batch Processing</a:t>
                </a:r>
                <a:endParaRPr lang="en-US" sz="1800" dirty="0"/>
              </a:p>
            </p:txBody>
          </p:sp>
          <p:pic>
            <p:nvPicPr>
              <p:cNvPr id="1028" name="Picture 4" descr="Image result for image of automati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1244" y="2443728"/>
                <a:ext cx="2046157" cy="144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1256671" y="2405096"/>
              <a:ext cx="3110191" cy="2090972"/>
              <a:chOff x="66357" y="2405096"/>
              <a:chExt cx="3110191" cy="2090972"/>
            </a:xfrm>
          </p:grpSpPr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06878D8B-CC04-4B04-A109-87391F928E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57" y="4083945"/>
                <a:ext cx="3073283" cy="412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AU" sz="1800" dirty="0" smtClean="0">
                    <a:solidFill>
                      <a:srgbClr val="4D4D4D"/>
                    </a:solidFill>
                  </a:rPr>
                  <a:t>Promote Best Practices</a:t>
                </a:r>
                <a:endParaRPr lang="en-US" sz="1800" dirty="0"/>
              </a:p>
            </p:txBody>
          </p:sp>
          <p:pic>
            <p:nvPicPr>
              <p:cNvPr id="1032" name="Picture 8" descr="Image result for image of promoting best practices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604" y="2405096"/>
                <a:ext cx="2705944" cy="1530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79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57" y="360363"/>
            <a:ext cx="11818937" cy="646112"/>
          </a:xfrm>
        </p:spPr>
        <p:txBody>
          <a:bodyPr/>
          <a:lstStyle/>
          <a:p>
            <a:pPr algn="ctr"/>
            <a:r>
              <a:rPr lang="en-AU" b="1" dirty="0" smtClean="0"/>
              <a:t>Downloading the Code Examples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 txBox="1">
            <a:spLocks/>
          </p:cNvSpPr>
          <p:nvPr/>
        </p:nvSpPr>
        <p:spPr>
          <a:xfrm>
            <a:off x="179957" y="2769079"/>
            <a:ext cx="11818937" cy="1068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606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>
                <a:hlinkClick r:id="rId3"/>
              </a:rPr>
              <a:t>https://github.com/DanielTartaglia/Revit-API-Events-the-Forgotten-Power</a:t>
            </a:r>
            <a:endParaRPr lang="en-AU" sz="2400" dirty="0" smtClean="0"/>
          </a:p>
        </p:txBody>
      </p:sp>
      <p:sp>
        <p:nvSpPr>
          <p:cNvPr id="96" name="Rectangle 95"/>
          <p:cNvSpPr/>
          <p:nvPr/>
        </p:nvSpPr>
        <p:spPr>
          <a:xfrm>
            <a:off x="11214340" y="5960853"/>
            <a:ext cx="977660" cy="831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59" y="1818639"/>
            <a:ext cx="2258630" cy="3368016"/>
          </a:xfrm>
          <a:prstGeom prst="rect">
            <a:avLst/>
          </a:prstGeom>
        </p:spPr>
      </p:pic>
      <p:sp>
        <p:nvSpPr>
          <p:cNvPr id="7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6" name="Picture 8" descr="Image result for image of promoting best pract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15" y="1818639"/>
            <a:ext cx="2989099" cy="16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98" y="360363"/>
            <a:ext cx="11818937" cy="646112"/>
          </a:xfrm>
        </p:spPr>
        <p:txBody>
          <a:bodyPr/>
          <a:lstStyle/>
          <a:p>
            <a:pPr algn="ctr"/>
            <a:r>
              <a:rPr lang="en-AU" sz="3200" b="1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Promotes Best Practices: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 txBox="1">
            <a:spLocks/>
          </p:cNvSpPr>
          <p:nvPr/>
        </p:nvSpPr>
        <p:spPr>
          <a:xfrm>
            <a:off x="192398" y="894843"/>
            <a:ext cx="11818937" cy="64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606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sz="2400" b="1" dirty="0" smtClean="0"/>
              <a:t>‘Best Practices Example 01’ Tool</a:t>
            </a:r>
            <a:endParaRPr lang="en-US" sz="2400" b="1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6878D8B-CC04-4B04-A109-87391F928E67}"/>
              </a:ext>
            </a:extLst>
          </p:cNvPr>
          <p:cNvSpPr txBox="1">
            <a:spLocks/>
          </p:cNvSpPr>
          <p:nvPr/>
        </p:nvSpPr>
        <p:spPr>
          <a:xfrm>
            <a:off x="1040469" y="3953810"/>
            <a:ext cx="9771345" cy="2545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600" b="1" dirty="0" smtClean="0">
                <a:solidFill>
                  <a:srgbClr val="4D4D4D"/>
                </a:solidFill>
              </a:rPr>
              <a:t>Reminds the user to specify a Workset when a model is opened</a:t>
            </a:r>
          </a:p>
          <a:p>
            <a:pPr marL="457200" lvl="1" indent="0">
              <a:buNone/>
            </a:pPr>
            <a:endParaRPr lang="en-AU" sz="1200" dirty="0" smtClean="0">
              <a:solidFill>
                <a:srgbClr val="4D4D4D"/>
              </a:solidFill>
            </a:endParaRP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Uses the Revit API Event:</a:t>
            </a:r>
          </a:p>
          <a:p>
            <a:pPr lvl="2"/>
            <a:r>
              <a:rPr lang="en-AU" sz="1200" i="1" dirty="0" smtClean="0">
                <a:solidFill>
                  <a:srgbClr val="4D4D4D"/>
                </a:solidFill>
              </a:rPr>
              <a:t>DocumentOpened()</a:t>
            </a:r>
          </a:p>
          <a:p>
            <a:pPr marL="457200" lvl="1" indent="0">
              <a:buNone/>
            </a:pPr>
            <a:endParaRPr lang="en-AU" sz="1600" dirty="0" smtClean="0">
              <a:solidFill>
                <a:srgbClr val="4D4D4D"/>
              </a:solidFill>
            </a:endParaRPr>
          </a:p>
          <a:p>
            <a:pPr marL="457200" lvl="1" indent="0">
              <a:buNone/>
            </a:pPr>
            <a:r>
              <a:rPr lang="en-AU" sz="1600" b="1" dirty="0" smtClean="0">
                <a:solidFill>
                  <a:srgbClr val="4D4D4D"/>
                </a:solidFill>
              </a:rPr>
              <a:t>Value:</a:t>
            </a: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Remind users to active the correct Workset</a:t>
            </a: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Prevent extra work of re-assigning objects</a:t>
            </a: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Cleaner models</a:t>
            </a:r>
          </a:p>
        </p:txBody>
      </p:sp>
    </p:spTree>
    <p:extLst>
      <p:ext uri="{BB962C8B-B14F-4D97-AF65-F5344CB8AC3E}">
        <p14:creationId xmlns:p14="http://schemas.microsoft.com/office/powerpoint/2010/main" val="20112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192" y="3975761"/>
            <a:ext cx="2476876" cy="1153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6" name="Picture 8" descr="Image result for image of promoting best pract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15" y="1818639"/>
            <a:ext cx="2989099" cy="16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98" y="360363"/>
            <a:ext cx="11818937" cy="646112"/>
          </a:xfrm>
        </p:spPr>
        <p:txBody>
          <a:bodyPr/>
          <a:lstStyle/>
          <a:p>
            <a:pPr algn="ctr"/>
            <a:r>
              <a:rPr lang="en-AU" sz="3200" b="1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Promotes Best Practices: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 txBox="1">
            <a:spLocks/>
          </p:cNvSpPr>
          <p:nvPr/>
        </p:nvSpPr>
        <p:spPr>
          <a:xfrm>
            <a:off x="192398" y="894843"/>
            <a:ext cx="11818937" cy="64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606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sz="2400" b="1" dirty="0" smtClean="0"/>
              <a:t>‘Best Practices Example 02’ Tool</a:t>
            </a:r>
            <a:endParaRPr lang="en-US" sz="2400" b="1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6878D8B-CC04-4B04-A109-87391F928E67}"/>
              </a:ext>
            </a:extLst>
          </p:cNvPr>
          <p:cNvSpPr txBox="1">
            <a:spLocks/>
          </p:cNvSpPr>
          <p:nvPr/>
        </p:nvSpPr>
        <p:spPr>
          <a:xfrm>
            <a:off x="1040469" y="3887860"/>
            <a:ext cx="7120120" cy="272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1600" b="1" dirty="0">
                <a:solidFill>
                  <a:srgbClr val="4D4D4D"/>
                </a:solidFill>
                <a:latin typeface="Calibri" panose="020F0502020204030204"/>
                <a:cs typeface="+mn-cs"/>
              </a:rPr>
              <a:t>When a family is loaded in the model: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AU" sz="1400" b="1" dirty="0">
                <a:solidFill>
                  <a:srgbClr val="4D4D4D"/>
                </a:solidFill>
                <a:latin typeface="Calibri" panose="020F0502020204030204"/>
                <a:cs typeface="+mn-cs"/>
              </a:rPr>
              <a:t>Warns the user if the family is larger than 3 MBs, gives the chance to cancel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AU" sz="1200" dirty="0">
              <a:solidFill>
                <a:srgbClr val="4D4D4D"/>
              </a:solidFill>
              <a:latin typeface="Calibri" panose="020F0502020204030204"/>
              <a:cs typeface="+mn-c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1500" dirty="0">
                <a:solidFill>
                  <a:srgbClr val="4D4D4D"/>
                </a:solidFill>
                <a:latin typeface="Calibri" panose="020F0502020204030204"/>
                <a:cs typeface="+mn-cs"/>
              </a:rPr>
              <a:t>Uses the Revit API Event: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AU" sz="1300" i="1" dirty="0" smtClean="0">
                <a:solidFill>
                  <a:srgbClr val="4D4D4D"/>
                </a:solidFill>
                <a:latin typeface="Calibri" panose="020F0502020204030204"/>
                <a:cs typeface="+mn-cs"/>
              </a:rPr>
              <a:t>FamilyLoadingIntoDocument</a:t>
            </a:r>
            <a:r>
              <a:rPr lang="en-AU" sz="1300" i="1" dirty="0">
                <a:solidFill>
                  <a:srgbClr val="4D4D4D"/>
                </a:solidFill>
                <a:latin typeface="Calibri" panose="020F0502020204030204"/>
                <a:cs typeface="+mn-cs"/>
              </a:rPr>
              <a:t>()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AU" sz="1300" i="1" dirty="0">
                <a:solidFill>
                  <a:srgbClr val="4D4D4D"/>
                </a:solidFill>
                <a:latin typeface="Calibri" panose="020F0502020204030204"/>
                <a:cs typeface="+mn-cs"/>
              </a:rPr>
              <a:t>DocumentChangedEvent()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AU" sz="1300" i="1" dirty="0">
              <a:solidFill>
                <a:srgbClr val="4D4D4D"/>
              </a:solidFill>
              <a:latin typeface="Calibri" panose="020F0502020204030204"/>
              <a:cs typeface="+mn-c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1600" b="1" dirty="0">
                <a:solidFill>
                  <a:srgbClr val="4D4D4D"/>
                </a:solidFill>
                <a:latin typeface="Calibri" panose="020F0502020204030204"/>
                <a:cs typeface="+mn-cs"/>
              </a:rPr>
              <a:t>Warns the user if a ceiling or floor is deleted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AU" sz="1200" dirty="0">
              <a:solidFill>
                <a:srgbClr val="4D4D4D"/>
              </a:solidFill>
              <a:latin typeface="Calibri" panose="020F0502020204030204"/>
              <a:cs typeface="+mn-c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1400" dirty="0">
                <a:solidFill>
                  <a:srgbClr val="4D4D4D"/>
                </a:solidFill>
                <a:latin typeface="Calibri" panose="020F0502020204030204"/>
                <a:cs typeface="+mn-cs"/>
              </a:rPr>
              <a:t>Uses the Revit API Interface: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AU" sz="1200" i="1" dirty="0" smtClean="0">
                <a:solidFill>
                  <a:srgbClr val="4D4D4D"/>
                </a:solidFill>
                <a:latin typeface="Calibri" panose="020F0502020204030204"/>
                <a:cs typeface="+mn-cs"/>
              </a:rPr>
              <a:t>DocumentChangedEvent</a:t>
            </a:r>
            <a:r>
              <a:rPr lang="en-AU" sz="1200" i="1" dirty="0">
                <a:solidFill>
                  <a:srgbClr val="4D4D4D"/>
                </a:solidFill>
                <a:latin typeface="Calibri" panose="020F0502020204030204"/>
                <a:cs typeface="+mn-cs"/>
              </a:rPr>
              <a:t>()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AU" sz="1200" i="1" dirty="0">
                <a:solidFill>
                  <a:srgbClr val="4D4D4D"/>
                </a:solidFill>
                <a:latin typeface="Calibri" panose="020F0502020204030204"/>
                <a:cs typeface="+mn-cs"/>
              </a:rPr>
              <a:t>IUpdater Interface</a:t>
            </a:r>
            <a:endParaRPr lang="en-AU" sz="1600" dirty="0">
              <a:solidFill>
                <a:srgbClr val="4D4D4D"/>
              </a:solidFill>
              <a:latin typeface="Calibri" panose="020F0502020204030204"/>
              <a:cs typeface="+mn-cs"/>
            </a:endParaRPr>
          </a:p>
          <a:p>
            <a:pPr lvl="2"/>
            <a:endParaRPr lang="en-AU" sz="1300" i="1" dirty="0" smtClean="0">
              <a:solidFill>
                <a:srgbClr val="4D4D4D"/>
              </a:solidFill>
            </a:endParaRPr>
          </a:p>
        </p:txBody>
      </p:sp>
      <p:sp>
        <p:nvSpPr>
          <p:cNvPr id="100" name="Content Placeholder 5">
            <a:extLst>
              <a:ext uri="{FF2B5EF4-FFF2-40B4-BE49-F238E27FC236}">
                <a16:creationId xmlns:a16="http://schemas.microsoft.com/office/drawing/2014/main" id="{06878D8B-CC04-4B04-A109-87391F928E67}"/>
              </a:ext>
            </a:extLst>
          </p:cNvPr>
          <p:cNvSpPr txBox="1">
            <a:spLocks/>
          </p:cNvSpPr>
          <p:nvPr/>
        </p:nvSpPr>
        <p:spPr>
          <a:xfrm>
            <a:off x="7332536" y="1804889"/>
            <a:ext cx="4859464" cy="167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AU" sz="1600" b="1" dirty="0" smtClean="0">
                <a:solidFill>
                  <a:srgbClr val="4D4D4D"/>
                </a:solidFill>
              </a:rPr>
              <a:t>Value</a:t>
            </a:r>
            <a:r>
              <a:rPr lang="en-AU" sz="1600" b="1" dirty="0">
                <a:solidFill>
                  <a:srgbClr val="4D4D4D"/>
                </a:solidFill>
              </a:rPr>
              <a:t>:</a:t>
            </a: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Assist users to load the desired families</a:t>
            </a:r>
            <a:endParaRPr lang="en-AU" sz="1400" dirty="0">
              <a:solidFill>
                <a:srgbClr val="4D4D4D"/>
              </a:solidFill>
            </a:endParaRPr>
          </a:p>
          <a:p>
            <a:pPr lvl="1"/>
            <a:r>
              <a:rPr lang="en-AU" sz="1400" dirty="0">
                <a:solidFill>
                  <a:srgbClr val="4D4D4D"/>
                </a:solidFill>
              </a:rPr>
              <a:t>Prevent </a:t>
            </a:r>
            <a:r>
              <a:rPr lang="en-AU" sz="1400" dirty="0" smtClean="0">
                <a:solidFill>
                  <a:srgbClr val="4D4D4D"/>
                </a:solidFill>
              </a:rPr>
              <a:t>possible model corruption</a:t>
            </a:r>
            <a:endParaRPr lang="en-AU" sz="1400" dirty="0">
              <a:solidFill>
                <a:srgbClr val="4D4D4D"/>
              </a:solidFill>
            </a:endParaRP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Promotes cleaner/smaller models</a:t>
            </a: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Prevent possible user error</a:t>
            </a:r>
            <a:endParaRPr lang="en-AU" sz="1300" dirty="0" smtClean="0">
              <a:solidFill>
                <a:srgbClr val="4D4D4D"/>
              </a:solidFill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716" y="5367104"/>
            <a:ext cx="2788030" cy="14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6878D8B-CC04-4B04-A109-87391F928E67}"/>
              </a:ext>
            </a:extLst>
          </p:cNvPr>
          <p:cNvSpPr txBox="1">
            <a:spLocks/>
          </p:cNvSpPr>
          <p:nvPr/>
        </p:nvSpPr>
        <p:spPr>
          <a:xfrm>
            <a:off x="2968871" y="4709223"/>
            <a:ext cx="4030766" cy="201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AU" sz="1200" i="1" dirty="0" smtClean="0">
                <a:solidFill>
                  <a:srgbClr val="4D4D4D"/>
                </a:solidFill>
              </a:rPr>
              <a:t>DocumentSynchronizingWithCentral</a:t>
            </a:r>
            <a:r>
              <a:rPr lang="en-AU" sz="1200" i="1" dirty="0">
                <a:solidFill>
                  <a:srgbClr val="4D4D4D"/>
                </a:solidFill>
              </a:rPr>
              <a:t>()</a:t>
            </a:r>
          </a:p>
          <a:p>
            <a:pPr lvl="2"/>
            <a:r>
              <a:rPr lang="en-AU" sz="1200" i="1" dirty="0">
                <a:solidFill>
                  <a:srgbClr val="4D4D4D"/>
                </a:solidFill>
              </a:rPr>
              <a:t>DocumentSynchronizedWithCentral()</a:t>
            </a:r>
          </a:p>
          <a:p>
            <a:pPr lvl="2"/>
            <a:r>
              <a:rPr lang="en-AU" sz="1200" i="1" dirty="0">
                <a:solidFill>
                  <a:srgbClr val="4D4D4D"/>
                </a:solidFill>
              </a:rPr>
              <a:t>DocumentClosing()</a:t>
            </a:r>
          </a:p>
          <a:p>
            <a:pPr lvl="2"/>
            <a:r>
              <a:rPr lang="en-AU" sz="1200" i="1" dirty="0">
                <a:solidFill>
                  <a:srgbClr val="4D4D4D"/>
                </a:solidFill>
              </a:rPr>
              <a:t>DocumentChanged()</a:t>
            </a:r>
          </a:p>
          <a:p>
            <a:pPr lvl="2"/>
            <a:r>
              <a:rPr lang="en-AU" sz="1200" b="1" i="1" dirty="0">
                <a:solidFill>
                  <a:srgbClr val="4D4D4D"/>
                </a:solidFill>
              </a:rPr>
              <a:t>ItemExecuted</a:t>
            </a:r>
            <a:r>
              <a:rPr lang="en-AU" sz="1200" b="1" i="1" dirty="0" smtClean="0">
                <a:solidFill>
                  <a:srgbClr val="4D4D4D"/>
                </a:solidFill>
              </a:rPr>
              <a:t>()</a:t>
            </a:r>
          </a:p>
          <a:p>
            <a:pPr lvl="2"/>
            <a:r>
              <a:rPr lang="en-AU" sz="1200" b="1" dirty="0">
                <a:solidFill>
                  <a:srgbClr val="4D4D4D"/>
                </a:solidFill>
              </a:rPr>
              <a:t>Windows</a:t>
            </a:r>
            <a:r>
              <a:rPr lang="en-AU" sz="1200" b="1" i="1" dirty="0">
                <a:solidFill>
                  <a:srgbClr val="4D4D4D"/>
                </a:solidFill>
              </a:rPr>
              <a:t> Timer.Elapsed Event</a:t>
            </a:r>
            <a:r>
              <a:rPr lang="en-AU" sz="1200" b="1" i="1" dirty="0" smtClean="0">
                <a:solidFill>
                  <a:srgbClr val="4D4D4D"/>
                </a:solidFill>
              </a:rPr>
              <a:t>()</a:t>
            </a:r>
            <a:endParaRPr lang="en-AU" sz="1200" b="1" i="1" dirty="0">
              <a:solidFill>
                <a:srgbClr val="4D4D4D"/>
              </a:solidFill>
            </a:endParaRPr>
          </a:p>
          <a:p>
            <a:pPr marL="457200" lvl="1" indent="0">
              <a:buNone/>
            </a:pPr>
            <a:endParaRPr lang="en-AU" sz="1600" dirty="0" smtClean="0">
              <a:solidFill>
                <a:srgbClr val="4D4D4D"/>
              </a:solidFill>
            </a:endParaRPr>
          </a:p>
        </p:txBody>
      </p:sp>
      <p:pic>
        <p:nvPicPr>
          <p:cNvPr id="3074" name="Picture 2" descr="Image result for icon of power 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17" y="4638394"/>
            <a:ext cx="1669155" cy="166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98" y="360363"/>
            <a:ext cx="11818937" cy="646112"/>
          </a:xfrm>
        </p:spPr>
        <p:txBody>
          <a:bodyPr/>
          <a:lstStyle/>
          <a:p>
            <a:pPr algn="ctr"/>
            <a:r>
              <a:rPr lang="en-AU" sz="3200" b="1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Mining: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 txBox="1">
            <a:spLocks/>
          </p:cNvSpPr>
          <p:nvPr/>
        </p:nvSpPr>
        <p:spPr>
          <a:xfrm>
            <a:off x="192398" y="894843"/>
            <a:ext cx="11818937" cy="64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606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sz="2400" b="1" dirty="0" smtClean="0"/>
              <a:t>‘Extracting Data from Revit’ Tool</a:t>
            </a:r>
            <a:endParaRPr lang="en-US" sz="2400" b="1" dirty="0"/>
          </a:p>
        </p:txBody>
      </p:sp>
      <p:pic>
        <p:nvPicPr>
          <p:cNvPr id="7" name="Picture 2" descr="Image result for image of mini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086" y="1862912"/>
            <a:ext cx="2401556" cy="160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6878D8B-CC04-4B04-A109-87391F928E67}"/>
              </a:ext>
            </a:extLst>
          </p:cNvPr>
          <p:cNvSpPr txBox="1">
            <a:spLocks/>
          </p:cNvSpPr>
          <p:nvPr/>
        </p:nvSpPr>
        <p:spPr>
          <a:xfrm>
            <a:off x="1040469" y="3947364"/>
            <a:ext cx="7575497" cy="24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600" b="1" dirty="0" smtClean="0">
                <a:solidFill>
                  <a:srgbClr val="4D4D4D"/>
                </a:solidFill>
              </a:rPr>
              <a:t>Automatically extracts data from every Revit user</a:t>
            </a:r>
          </a:p>
          <a:p>
            <a:pPr marL="457200" lvl="1" indent="0">
              <a:buNone/>
            </a:pPr>
            <a:endParaRPr lang="en-AU" sz="1200" dirty="0" smtClean="0">
              <a:solidFill>
                <a:srgbClr val="4D4D4D"/>
              </a:solidFill>
            </a:endParaRP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Uses the Revit API Events:</a:t>
            </a:r>
          </a:p>
          <a:p>
            <a:pPr lvl="2"/>
            <a:r>
              <a:rPr lang="en-AU" sz="1200" i="1" dirty="0" smtClean="0">
                <a:solidFill>
                  <a:srgbClr val="4D4D4D"/>
                </a:solidFill>
              </a:rPr>
              <a:t>DocumentOpening</a:t>
            </a:r>
            <a:r>
              <a:rPr lang="en-AU" sz="1200" i="1" dirty="0">
                <a:solidFill>
                  <a:srgbClr val="4D4D4D"/>
                </a:solidFill>
              </a:rPr>
              <a:t>()</a:t>
            </a:r>
          </a:p>
          <a:p>
            <a:pPr lvl="2"/>
            <a:r>
              <a:rPr lang="en-AU" sz="1200" i="1" dirty="0">
                <a:solidFill>
                  <a:srgbClr val="4D4D4D"/>
                </a:solidFill>
              </a:rPr>
              <a:t>DocumentOpened()</a:t>
            </a:r>
          </a:p>
          <a:p>
            <a:pPr lvl="2"/>
            <a:r>
              <a:rPr lang="en-AU" sz="1200" i="1" dirty="0">
                <a:solidFill>
                  <a:srgbClr val="4D4D4D"/>
                </a:solidFill>
              </a:rPr>
              <a:t>DocumentSaving()</a:t>
            </a:r>
          </a:p>
          <a:p>
            <a:pPr lvl="2"/>
            <a:r>
              <a:rPr lang="en-AU" sz="1200" i="1" dirty="0">
                <a:solidFill>
                  <a:srgbClr val="4D4D4D"/>
                </a:solidFill>
              </a:rPr>
              <a:t>DocumentSaved</a:t>
            </a:r>
            <a:r>
              <a:rPr lang="en-AU" sz="1200" i="1" dirty="0" smtClean="0">
                <a:solidFill>
                  <a:srgbClr val="4D4D4D"/>
                </a:solidFill>
              </a:rPr>
              <a:t>()</a:t>
            </a:r>
          </a:p>
          <a:p>
            <a:pPr lvl="2"/>
            <a:r>
              <a:rPr lang="en-AU" sz="1200" i="1" dirty="0">
                <a:solidFill>
                  <a:srgbClr val="4D4D4D"/>
                </a:solidFill>
              </a:rPr>
              <a:t>DocumentSavingAs()</a:t>
            </a:r>
          </a:p>
          <a:p>
            <a:pPr lvl="2"/>
            <a:r>
              <a:rPr lang="en-AU" sz="1200" i="1" dirty="0">
                <a:solidFill>
                  <a:srgbClr val="4D4D4D"/>
                </a:solidFill>
              </a:rPr>
              <a:t>DocumentSavedAs()</a:t>
            </a:r>
          </a:p>
          <a:p>
            <a:pPr lvl="2"/>
            <a:endParaRPr lang="en-AU" sz="1200" i="1" dirty="0">
              <a:solidFill>
                <a:srgbClr val="4D4D4D"/>
              </a:solidFill>
            </a:endParaRPr>
          </a:p>
          <a:p>
            <a:pPr marL="457200" lvl="1" indent="0">
              <a:buNone/>
            </a:pPr>
            <a:endParaRPr lang="en-AU" sz="1600" dirty="0" smtClean="0">
              <a:solidFill>
                <a:srgbClr val="4D4D4D"/>
              </a:solidFill>
            </a:endParaRPr>
          </a:p>
        </p:txBody>
      </p:sp>
      <p:sp>
        <p:nvSpPr>
          <p:cNvPr id="100" name="Content Placeholder 5">
            <a:extLst>
              <a:ext uri="{FF2B5EF4-FFF2-40B4-BE49-F238E27FC236}">
                <a16:creationId xmlns:a16="http://schemas.microsoft.com/office/drawing/2014/main" id="{06878D8B-CC04-4B04-A109-87391F928E67}"/>
              </a:ext>
            </a:extLst>
          </p:cNvPr>
          <p:cNvSpPr txBox="1">
            <a:spLocks/>
          </p:cNvSpPr>
          <p:nvPr/>
        </p:nvSpPr>
        <p:spPr>
          <a:xfrm>
            <a:off x="7280163" y="2212231"/>
            <a:ext cx="4752045" cy="221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AU" sz="1600" b="1" dirty="0" smtClean="0">
                <a:solidFill>
                  <a:srgbClr val="4D4D4D"/>
                </a:solidFill>
              </a:rPr>
              <a:t>Value</a:t>
            </a:r>
            <a:r>
              <a:rPr lang="en-AU" sz="1600" b="1" dirty="0">
                <a:solidFill>
                  <a:srgbClr val="4D4D4D"/>
                </a:solidFill>
              </a:rPr>
              <a:t>:</a:t>
            </a: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Track and correct model performance</a:t>
            </a: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Make sure user have the needed resources</a:t>
            </a: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Communicate information using Power BI</a:t>
            </a:r>
          </a:p>
        </p:txBody>
      </p:sp>
    </p:spTree>
    <p:extLst>
      <p:ext uri="{BB962C8B-B14F-4D97-AF65-F5344CB8AC3E}">
        <p14:creationId xmlns:p14="http://schemas.microsoft.com/office/powerpoint/2010/main" val="31224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98" y="360363"/>
            <a:ext cx="11818937" cy="646112"/>
          </a:xfrm>
        </p:spPr>
        <p:txBody>
          <a:bodyPr/>
          <a:lstStyle/>
          <a:p>
            <a:pPr algn="ctr"/>
            <a:r>
              <a:rPr lang="en-AU" sz="3200" b="1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Processing: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 txBox="1">
            <a:spLocks/>
          </p:cNvSpPr>
          <p:nvPr/>
        </p:nvSpPr>
        <p:spPr>
          <a:xfrm>
            <a:off x="192398" y="894843"/>
            <a:ext cx="11818937" cy="64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606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sz="2400" b="1" dirty="0" smtClean="0"/>
              <a:t>‘Automatic Printing to PDF’ Example</a:t>
            </a:r>
            <a:endParaRPr lang="en-US" sz="2400" b="1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6878D8B-CC04-4B04-A109-87391F928E67}"/>
              </a:ext>
            </a:extLst>
          </p:cNvPr>
          <p:cNvSpPr txBox="1">
            <a:spLocks/>
          </p:cNvSpPr>
          <p:nvPr/>
        </p:nvSpPr>
        <p:spPr>
          <a:xfrm>
            <a:off x="876569" y="3947364"/>
            <a:ext cx="8026258" cy="269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600" b="1" dirty="0" smtClean="0">
                <a:solidFill>
                  <a:srgbClr val="4D4D4D"/>
                </a:solidFill>
              </a:rPr>
              <a:t>Using the Windows Task Scheduler and Revit to schedule printing to PDF</a:t>
            </a:r>
          </a:p>
          <a:p>
            <a:pPr marL="457200" lvl="1" indent="0">
              <a:buNone/>
            </a:pPr>
            <a:endParaRPr lang="en-AU" sz="1200" dirty="0" smtClean="0">
              <a:solidFill>
                <a:srgbClr val="4D4D4D"/>
              </a:solidFill>
            </a:endParaRP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Uses the Revit API Events:</a:t>
            </a:r>
          </a:p>
          <a:p>
            <a:pPr lvl="2"/>
            <a:r>
              <a:rPr lang="en-AU" sz="1200" dirty="0" smtClean="0">
                <a:solidFill>
                  <a:srgbClr val="4D4D4D"/>
                </a:solidFill>
              </a:rPr>
              <a:t>Idling</a:t>
            </a:r>
            <a:r>
              <a:rPr lang="en-AU" sz="1200" i="1" dirty="0" smtClean="0">
                <a:solidFill>
                  <a:srgbClr val="4D4D4D"/>
                </a:solidFill>
              </a:rPr>
              <a:t>()</a:t>
            </a:r>
          </a:p>
          <a:p>
            <a:pPr lvl="2"/>
            <a:r>
              <a:rPr lang="en-AU" sz="1200" i="1" dirty="0" smtClean="0">
                <a:solidFill>
                  <a:srgbClr val="4D4D4D"/>
                </a:solidFill>
              </a:rPr>
              <a:t>DialogBoxShowing()</a:t>
            </a:r>
          </a:p>
          <a:p>
            <a:pPr marL="914400" lvl="2" indent="0">
              <a:buNone/>
            </a:pPr>
            <a:endParaRPr lang="en-AU" sz="1200" i="1" dirty="0">
              <a:solidFill>
                <a:srgbClr val="4D4D4D"/>
              </a:solidFill>
            </a:endParaRPr>
          </a:p>
          <a:p>
            <a:pPr marL="457200" lvl="1" indent="0">
              <a:buNone/>
            </a:pPr>
            <a:r>
              <a:rPr lang="en-AU" sz="1600" b="1" dirty="0">
                <a:solidFill>
                  <a:srgbClr val="4D4D4D"/>
                </a:solidFill>
              </a:rPr>
              <a:t>Value:</a:t>
            </a: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Automate tasks without user time</a:t>
            </a:r>
            <a:endParaRPr lang="en-AU" sz="1400" dirty="0">
              <a:solidFill>
                <a:srgbClr val="4D4D4D"/>
              </a:solidFill>
            </a:endParaRP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Expand this ability to perform other tasks</a:t>
            </a:r>
            <a:endParaRPr lang="en-AU" sz="1200" i="1" dirty="0" smtClean="0">
              <a:solidFill>
                <a:srgbClr val="4D4D4D"/>
              </a:solidFill>
            </a:endParaRPr>
          </a:p>
          <a:p>
            <a:pPr marL="457200" lvl="1" indent="0">
              <a:buNone/>
            </a:pPr>
            <a:endParaRPr lang="en-AU" sz="1600" dirty="0" smtClean="0">
              <a:solidFill>
                <a:srgbClr val="4D4D4D"/>
              </a:solidFill>
            </a:endParaRPr>
          </a:p>
        </p:txBody>
      </p:sp>
      <p:pic>
        <p:nvPicPr>
          <p:cNvPr id="8" name="Picture 4" descr="Image result for image of autom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534" y="1862912"/>
            <a:ext cx="2260660" cy="16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598" y="4478301"/>
            <a:ext cx="3882578" cy="2075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6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0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1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2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3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4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5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6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7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8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9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0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1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2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3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4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5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6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7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98" y="360363"/>
            <a:ext cx="11818937" cy="646112"/>
          </a:xfrm>
        </p:spPr>
        <p:txBody>
          <a:bodyPr/>
          <a:lstStyle/>
          <a:p>
            <a:pPr algn="ctr"/>
            <a:r>
              <a:rPr lang="en-AU" sz="3200" b="1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Processing: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 txBox="1">
            <a:spLocks/>
          </p:cNvSpPr>
          <p:nvPr/>
        </p:nvSpPr>
        <p:spPr>
          <a:xfrm>
            <a:off x="192398" y="894843"/>
            <a:ext cx="11818937" cy="64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606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sz="2400" b="1" dirty="0" smtClean="0"/>
              <a:t>‘Automatic Printing to PDF’ Example</a:t>
            </a:r>
            <a:endParaRPr lang="en-US" sz="2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33998" y="2692811"/>
            <a:ext cx="11739785" cy="3368941"/>
            <a:chOff x="633998" y="3006578"/>
            <a:chExt cx="11739785" cy="336894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998" y="3541058"/>
              <a:ext cx="3222653" cy="172290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26" name="Picture 2" descr="Image result for icon of exe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796" y="3897403"/>
              <a:ext cx="978834" cy="9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icon of revit 20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430" y="3897402"/>
              <a:ext cx="801632" cy="978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icon of dll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037" y="3900124"/>
              <a:ext cx="940257" cy="976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icon of pdf fil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0182" y="3897402"/>
              <a:ext cx="776853" cy="978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icon of revit 20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9414" y="3897402"/>
              <a:ext cx="801633" cy="978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06878D8B-CC04-4B04-A109-87391F928E67}"/>
                </a:ext>
              </a:extLst>
            </p:cNvPr>
            <p:cNvSpPr txBox="1">
              <a:spLocks/>
            </p:cNvSpPr>
            <p:nvPr/>
          </p:nvSpPr>
          <p:spPr>
            <a:xfrm>
              <a:off x="887503" y="3006578"/>
              <a:ext cx="2339790" cy="5199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endParaRPr lang="en-AU" sz="1200" dirty="0" smtClean="0">
                <a:solidFill>
                  <a:srgbClr val="4D4D4D"/>
                </a:solidFill>
              </a:endParaRPr>
            </a:p>
            <a:p>
              <a:pPr marL="457200" lvl="1" indent="0" algn="ctr">
                <a:buNone/>
              </a:pPr>
              <a:r>
                <a:rPr lang="en-AU" sz="1000" dirty="0" smtClean="0">
                  <a:solidFill>
                    <a:srgbClr val="4D4D4D"/>
                  </a:solidFill>
                </a:rPr>
                <a:t>Windows Task Scheduler</a:t>
              </a:r>
            </a:p>
            <a:p>
              <a:pPr marL="457200" lvl="1" indent="0">
                <a:buNone/>
              </a:pPr>
              <a:endParaRPr lang="en-AU" sz="1600" dirty="0" smtClean="0">
                <a:solidFill>
                  <a:srgbClr val="4D4D4D"/>
                </a:solidFill>
              </a:endParaRPr>
            </a:p>
          </p:txBody>
        </p:sp>
        <p:sp>
          <p:nvSpPr>
            <p:cNvPr id="11" name="Content Placeholder 5">
              <a:extLst>
                <a:ext uri="{FF2B5EF4-FFF2-40B4-BE49-F238E27FC236}">
                  <a16:creationId xmlns:a16="http://schemas.microsoft.com/office/drawing/2014/main" id="{06878D8B-CC04-4B04-A109-87391F928E67}"/>
                </a:ext>
              </a:extLst>
            </p:cNvPr>
            <p:cNvSpPr txBox="1">
              <a:spLocks/>
            </p:cNvSpPr>
            <p:nvPr/>
          </p:nvSpPr>
          <p:spPr>
            <a:xfrm>
              <a:off x="761992" y="5081802"/>
              <a:ext cx="2483225" cy="12937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endParaRPr lang="en-AU" sz="1200" dirty="0" smtClean="0">
                <a:solidFill>
                  <a:srgbClr val="4D4D4D"/>
                </a:solidFill>
              </a:endParaRPr>
            </a:p>
            <a:p>
              <a:pPr marL="457200" lvl="1" indent="0" algn="ctr">
                <a:buNone/>
              </a:pPr>
              <a:r>
                <a:rPr lang="en-AU" sz="1000" dirty="0" smtClean="0">
                  <a:solidFill>
                    <a:srgbClr val="4D4D4D"/>
                  </a:solidFill>
                </a:rPr>
                <a:t>Specify the config file containing:</a:t>
              </a:r>
            </a:p>
            <a:p>
              <a:pPr lvl="1"/>
              <a:r>
                <a:rPr lang="en-AU" sz="1000" dirty="0" smtClean="0">
                  <a:solidFill>
                    <a:srgbClr val="4D4D4D"/>
                  </a:solidFill>
                </a:rPr>
                <a:t>Sheet Set Name</a:t>
              </a:r>
            </a:p>
            <a:p>
              <a:pPr lvl="1"/>
              <a:r>
                <a:rPr lang="en-AU" sz="1000" dirty="0" smtClean="0">
                  <a:solidFill>
                    <a:srgbClr val="4D4D4D"/>
                  </a:solidFill>
                </a:rPr>
                <a:t>Print Set Name</a:t>
              </a:r>
            </a:p>
            <a:p>
              <a:pPr lvl="1"/>
              <a:r>
                <a:rPr lang="en-AU" sz="1000" dirty="0" smtClean="0">
                  <a:solidFill>
                    <a:srgbClr val="4D4D4D"/>
                  </a:solidFill>
                </a:rPr>
                <a:t>Model Full Path</a:t>
              </a:r>
            </a:p>
            <a:p>
              <a:pPr lvl="1"/>
              <a:r>
                <a:rPr lang="en-AU" sz="1000" dirty="0" smtClean="0">
                  <a:solidFill>
                    <a:srgbClr val="4D4D4D"/>
                  </a:solidFill>
                </a:rPr>
                <a:t>Output folder for PDFs</a:t>
              </a:r>
            </a:p>
            <a:p>
              <a:pPr marL="457200" lvl="1" indent="0">
                <a:buNone/>
              </a:pPr>
              <a:endParaRPr lang="en-AU" sz="1600" dirty="0" smtClean="0">
                <a:solidFill>
                  <a:srgbClr val="4D4D4D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951901" y="4390265"/>
              <a:ext cx="599927" cy="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72267" y="4390265"/>
              <a:ext cx="599927" cy="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100387" y="4390265"/>
              <a:ext cx="599927" cy="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824412" y="4390265"/>
              <a:ext cx="599927" cy="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348412" y="4390265"/>
              <a:ext cx="599927" cy="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ontent Placeholder 5">
              <a:extLst>
                <a:ext uri="{FF2B5EF4-FFF2-40B4-BE49-F238E27FC236}">
                  <a16:creationId xmlns:a16="http://schemas.microsoft.com/office/drawing/2014/main" id="{06878D8B-CC04-4B04-A109-87391F928E67}"/>
                </a:ext>
              </a:extLst>
            </p:cNvPr>
            <p:cNvSpPr txBox="1">
              <a:spLocks/>
            </p:cNvSpPr>
            <p:nvPr/>
          </p:nvSpPr>
          <p:spPr>
            <a:xfrm>
              <a:off x="3767768" y="3379696"/>
              <a:ext cx="2339790" cy="5199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endParaRPr lang="en-AU" sz="1200" dirty="0" smtClean="0">
                <a:solidFill>
                  <a:srgbClr val="4D4D4D"/>
                </a:solidFill>
              </a:endParaRPr>
            </a:p>
            <a:p>
              <a:pPr marL="457200" lvl="1" indent="0" algn="ctr">
                <a:buNone/>
              </a:pPr>
              <a:r>
                <a:rPr lang="en-AU" sz="1000" dirty="0">
                  <a:solidFill>
                    <a:srgbClr val="4D4D4D"/>
                  </a:solidFill>
                </a:rPr>
                <a:t>AutoPDFPrint_Bridge.exe</a:t>
              </a:r>
              <a:endParaRPr lang="en-AU" sz="1000" dirty="0" smtClean="0">
                <a:solidFill>
                  <a:srgbClr val="4D4D4D"/>
                </a:solidFill>
              </a:endParaRPr>
            </a:p>
          </p:txBody>
        </p:sp>
        <p:sp>
          <p:nvSpPr>
            <p:cNvPr id="23" name="Content Placeholder 5">
              <a:extLst>
                <a:ext uri="{FF2B5EF4-FFF2-40B4-BE49-F238E27FC236}">
                  <a16:creationId xmlns:a16="http://schemas.microsoft.com/office/drawing/2014/main" id="{06878D8B-CC04-4B04-A109-87391F928E67}"/>
                </a:ext>
              </a:extLst>
            </p:cNvPr>
            <p:cNvSpPr txBox="1">
              <a:spLocks/>
            </p:cNvSpPr>
            <p:nvPr/>
          </p:nvSpPr>
          <p:spPr>
            <a:xfrm>
              <a:off x="3705013" y="4751545"/>
              <a:ext cx="2339790" cy="6153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endParaRPr lang="en-AU" sz="1200" dirty="0" smtClean="0">
                <a:solidFill>
                  <a:srgbClr val="4D4D4D"/>
                </a:solidFill>
              </a:endParaRPr>
            </a:p>
            <a:p>
              <a:pPr marL="457200" lvl="1" indent="0" algn="ctr">
                <a:buNone/>
              </a:pPr>
              <a:r>
                <a:rPr lang="en-AU" sz="1100" dirty="0" smtClean="0">
                  <a:solidFill>
                    <a:srgbClr val="4D4D4D"/>
                  </a:solidFill>
                </a:rPr>
                <a:t>Copies config file to </a:t>
              </a:r>
            </a:p>
            <a:p>
              <a:pPr marL="457200" lvl="1" indent="0" algn="ctr">
                <a:buNone/>
              </a:pPr>
              <a:r>
                <a:rPr lang="en-AU" sz="1100" dirty="0" smtClean="0">
                  <a:solidFill>
                    <a:srgbClr val="4D4D4D"/>
                  </a:solidFill>
                </a:rPr>
                <a:t>temp folder, launches Revit</a:t>
              </a:r>
            </a:p>
          </p:txBody>
        </p:sp>
        <p:sp>
          <p:nvSpPr>
            <p:cNvPr id="24" name="Content Placeholder 5">
              <a:extLst>
                <a:ext uri="{FF2B5EF4-FFF2-40B4-BE49-F238E27FC236}">
                  <a16:creationId xmlns:a16="http://schemas.microsoft.com/office/drawing/2014/main" id="{06878D8B-CC04-4B04-A109-87391F928E67}"/>
                </a:ext>
              </a:extLst>
            </p:cNvPr>
            <p:cNvSpPr txBox="1">
              <a:spLocks/>
            </p:cNvSpPr>
            <p:nvPr/>
          </p:nvSpPr>
          <p:spPr>
            <a:xfrm>
              <a:off x="6862826" y="3379696"/>
              <a:ext cx="2339790" cy="5199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endParaRPr lang="en-AU" sz="1200" dirty="0" smtClean="0">
                <a:solidFill>
                  <a:srgbClr val="4D4D4D"/>
                </a:solidFill>
              </a:endParaRPr>
            </a:p>
            <a:p>
              <a:pPr marL="457200" lvl="1" indent="0" algn="ctr">
                <a:buNone/>
              </a:pPr>
              <a:r>
                <a:rPr lang="en-AU" sz="1000" dirty="0">
                  <a:solidFill>
                    <a:srgbClr val="4D4D4D"/>
                  </a:solidFill>
                </a:rPr>
                <a:t>AutoPDFPrint.dll</a:t>
              </a:r>
              <a:endParaRPr lang="en-AU" sz="1000" dirty="0" smtClean="0">
                <a:solidFill>
                  <a:srgbClr val="4D4D4D"/>
                </a:solidFill>
              </a:endParaRPr>
            </a:p>
          </p:txBody>
        </p:sp>
        <p:sp>
          <p:nvSpPr>
            <p:cNvPr id="25" name="Content Placeholder 5">
              <a:extLst>
                <a:ext uri="{FF2B5EF4-FFF2-40B4-BE49-F238E27FC236}">
                  <a16:creationId xmlns:a16="http://schemas.microsoft.com/office/drawing/2014/main" id="{06878D8B-CC04-4B04-A109-87391F928E67}"/>
                </a:ext>
              </a:extLst>
            </p:cNvPr>
            <p:cNvSpPr txBox="1">
              <a:spLocks/>
            </p:cNvSpPr>
            <p:nvPr/>
          </p:nvSpPr>
          <p:spPr>
            <a:xfrm>
              <a:off x="6880756" y="4751544"/>
              <a:ext cx="2235062" cy="11262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endParaRPr lang="en-AU" sz="1200" dirty="0" smtClean="0">
                <a:solidFill>
                  <a:srgbClr val="4D4D4D"/>
                </a:solidFill>
              </a:endParaRPr>
            </a:p>
            <a:p>
              <a:pPr marL="457200" lvl="1" indent="0" algn="ctr">
                <a:buNone/>
              </a:pPr>
              <a:r>
                <a:rPr lang="en-AU" sz="1000" dirty="0" smtClean="0">
                  <a:solidFill>
                    <a:srgbClr val="4D4D4D"/>
                  </a:solidFill>
                </a:rPr>
                <a:t>Get config file info, delete the file, use the Idling() event to open model and print to PDF</a:t>
              </a:r>
            </a:p>
          </p:txBody>
        </p:sp>
        <p:sp>
          <p:nvSpPr>
            <p:cNvPr id="26" name="Content Placeholder 5">
              <a:extLst>
                <a:ext uri="{FF2B5EF4-FFF2-40B4-BE49-F238E27FC236}">
                  <a16:creationId xmlns:a16="http://schemas.microsoft.com/office/drawing/2014/main" id="{06878D8B-CC04-4B04-A109-87391F928E67}"/>
                </a:ext>
              </a:extLst>
            </p:cNvPr>
            <p:cNvSpPr txBox="1">
              <a:spLocks/>
            </p:cNvSpPr>
            <p:nvPr/>
          </p:nvSpPr>
          <p:spPr>
            <a:xfrm>
              <a:off x="10033993" y="4751545"/>
              <a:ext cx="2339790" cy="6153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60606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endParaRPr lang="en-AU" sz="1200" dirty="0" smtClean="0">
                <a:solidFill>
                  <a:srgbClr val="4D4D4D"/>
                </a:solidFill>
              </a:endParaRPr>
            </a:p>
            <a:p>
              <a:pPr marL="457200" lvl="1" indent="0" algn="ctr">
                <a:buNone/>
              </a:pPr>
              <a:r>
                <a:rPr lang="en-AU" sz="1000" dirty="0" smtClean="0">
                  <a:solidFill>
                    <a:srgbClr val="4D4D4D"/>
                  </a:solidFill>
                </a:rPr>
                <a:t>Close Revit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9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6878D8B-CC04-4B04-A109-87391F928E67}"/>
              </a:ext>
            </a:extLst>
          </p:cNvPr>
          <p:cNvSpPr txBox="1">
            <a:spLocks/>
          </p:cNvSpPr>
          <p:nvPr/>
        </p:nvSpPr>
        <p:spPr>
          <a:xfrm>
            <a:off x="1487150" y="4064112"/>
            <a:ext cx="6390641" cy="221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Uses the Revit API Event:</a:t>
            </a:r>
          </a:p>
          <a:p>
            <a:pPr lvl="2"/>
            <a:r>
              <a:rPr lang="en-AU" sz="1200" i="1" dirty="0">
                <a:solidFill>
                  <a:srgbClr val="4D4D4D"/>
                </a:solidFill>
              </a:rPr>
              <a:t>OnStartup</a:t>
            </a:r>
            <a:r>
              <a:rPr lang="en-AU" sz="1200" i="1" dirty="0" smtClean="0">
                <a:solidFill>
                  <a:srgbClr val="4D4D4D"/>
                </a:solidFill>
              </a:rPr>
              <a:t>()</a:t>
            </a:r>
          </a:p>
          <a:p>
            <a:pPr marL="914400" lvl="2" indent="0">
              <a:buNone/>
            </a:pPr>
            <a:endParaRPr lang="en-AU" sz="1200" i="1" dirty="0">
              <a:solidFill>
                <a:srgbClr val="4D4D4D"/>
              </a:solidFill>
            </a:endParaRPr>
          </a:p>
          <a:p>
            <a:pPr marL="457200" lvl="1" indent="0">
              <a:buNone/>
            </a:pPr>
            <a:r>
              <a:rPr lang="en-AU" sz="1600" b="1" dirty="0">
                <a:solidFill>
                  <a:srgbClr val="4D4D4D"/>
                </a:solidFill>
              </a:rPr>
              <a:t>Value:</a:t>
            </a: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Firm resources easily available</a:t>
            </a:r>
          </a:p>
          <a:p>
            <a:pPr lvl="1"/>
            <a:r>
              <a:rPr lang="en-AU" sz="1400" dirty="0" smtClean="0">
                <a:solidFill>
                  <a:srgbClr val="4D4D4D"/>
                </a:solidFill>
              </a:rPr>
              <a:t>Place to create custom tools</a:t>
            </a:r>
            <a:endParaRPr lang="en-AU" sz="1600" dirty="0" smtClean="0">
              <a:solidFill>
                <a:srgbClr val="4D4D4D"/>
              </a:solidFill>
            </a:endParaRP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98" y="360363"/>
            <a:ext cx="11818937" cy="646112"/>
          </a:xfrm>
        </p:spPr>
        <p:txBody>
          <a:bodyPr/>
          <a:lstStyle/>
          <a:p>
            <a:pPr algn="ctr"/>
            <a:r>
              <a:rPr lang="en-AU" sz="3200" b="1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Bonus Example (if time permits)!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 txBox="1">
            <a:spLocks/>
          </p:cNvSpPr>
          <p:nvPr/>
        </p:nvSpPr>
        <p:spPr>
          <a:xfrm>
            <a:off x="192398" y="894843"/>
            <a:ext cx="11818937" cy="64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606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sz="2400" b="1" dirty="0" smtClean="0"/>
              <a:t>‘Ribbon Tab Example’ Tool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484" y="2692064"/>
            <a:ext cx="828675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0" name="Rectangle 99"/>
          <p:cNvSpPr/>
          <p:nvPr/>
        </p:nvSpPr>
        <p:spPr>
          <a:xfrm>
            <a:off x="11214340" y="5960853"/>
            <a:ext cx="977660" cy="831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0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1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2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3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4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5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6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7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8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9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0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1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2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3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073" y="675625"/>
            <a:ext cx="9211429" cy="985224"/>
          </a:xfrm>
        </p:spPr>
        <p:txBody>
          <a:bodyPr/>
          <a:lstStyle/>
          <a:p>
            <a:pPr algn="ctr"/>
            <a:r>
              <a:rPr lang="en-AU" sz="3200" b="1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2D89E-473F-4259-9F74-565036D056A0}"/>
              </a:ext>
            </a:extLst>
          </p:cNvPr>
          <p:cNvSpPr txBox="1"/>
          <p:nvPr/>
        </p:nvSpPr>
        <p:spPr>
          <a:xfrm>
            <a:off x="3295284" y="2084600"/>
            <a:ext cx="5615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examples will be available on GitHub</a:t>
            </a:r>
            <a:endParaRPr lang="en-US" sz="2400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6EC48-45D5-4875-833D-9E837AB2EC6B}"/>
              </a:ext>
            </a:extLst>
          </p:cNvPr>
          <p:cNvSpPr txBox="1"/>
          <p:nvPr/>
        </p:nvSpPr>
        <p:spPr>
          <a:xfrm>
            <a:off x="5016520" y="3245175"/>
            <a:ext cx="591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Tartaglia</a:t>
            </a:r>
            <a:endParaRPr lang="en-US" sz="2400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391" y="3816922"/>
            <a:ext cx="983489" cy="44477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053151" y="4409557"/>
            <a:ext cx="2689860" cy="1386933"/>
            <a:chOff x="5053151" y="4409557"/>
            <a:chExt cx="2689860" cy="1386933"/>
          </a:xfrm>
        </p:grpSpPr>
        <p:grpSp>
          <p:nvGrpSpPr>
            <p:cNvPr id="12" name="Group 11"/>
            <p:cNvGrpSpPr/>
            <p:nvPr/>
          </p:nvGrpSpPr>
          <p:grpSpPr>
            <a:xfrm>
              <a:off x="5053151" y="4409557"/>
              <a:ext cx="1934244" cy="403860"/>
              <a:chOff x="129540" y="2899317"/>
              <a:chExt cx="1934244" cy="403860"/>
            </a:xfrm>
          </p:grpSpPr>
          <p:pic>
            <p:nvPicPr>
              <p:cNvPr id="13" name="Picture 8" descr="Image result for icon of emai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" y="2899317"/>
                <a:ext cx="403860" cy="4038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 Placeholder 3"/>
              <p:cNvSpPr txBox="1">
                <a:spLocks/>
              </p:cNvSpPr>
              <p:nvPr/>
            </p:nvSpPr>
            <p:spPr>
              <a:xfrm>
                <a:off x="480059" y="2929890"/>
                <a:ext cx="1583725" cy="27422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473075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1pPr>
                <a:lvl2pPr marL="920750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Courier New"/>
                  <a:buChar char="o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2pPr>
                <a:lvl3pPr marL="1393825" indent="-4476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charset="2"/>
                  <a:buChar char="§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3pPr>
                <a:lvl4pPr marL="1841500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4pPr>
                <a:lvl5pPr marL="2290763" indent="-449263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5pPr>
                <a:lvl6pPr marL="5984999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073181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161363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9249545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000" b="1" i="1" dirty="0" smtClean="0"/>
                  <a:t>DTartaglia@nbbj.com</a:t>
                </a:r>
                <a:endParaRPr lang="en-US" sz="10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068391" y="5415490"/>
              <a:ext cx="1607820" cy="381000"/>
              <a:chOff x="144780" y="3943350"/>
              <a:chExt cx="1607820" cy="381000"/>
            </a:xfrm>
          </p:grpSpPr>
          <p:sp>
            <p:nvSpPr>
              <p:cNvPr id="16" name="Text Placeholder 3"/>
              <p:cNvSpPr txBox="1">
                <a:spLocks/>
              </p:cNvSpPr>
              <p:nvPr/>
            </p:nvSpPr>
            <p:spPr>
              <a:xfrm>
                <a:off x="487680" y="3958812"/>
                <a:ext cx="1264920" cy="28911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473075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1pPr>
                <a:lvl2pPr marL="920750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Courier New"/>
                  <a:buChar char="o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2pPr>
                <a:lvl3pPr marL="1393825" indent="-4476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charset="2"/>
                  <a:buChar char="§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3pPr>
                <a:lvl4pPr marL="1841500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4pPr>
                <a:lvl5pPr marL="2290763" indent="-449263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5pPr>
                <a:lvl6pPr marL="5984999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073181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161363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9249545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000" b="1" i="1" dirty="0" smtClean="0"/>
                  <a:t>@DanTartaglia66</a:t>
                </a:r>
                <a:endParaRPr lang="en-US" sz="1000" b="1" i="1" dirty="0"/>
              </a:p>
            </p:txBody>
          </p:sp>
          <p:pic>
            <p:nvPicPr>
              <p:cNvPr id="17" name="Picture 2" descr="Image result for icon for twitte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780" y="3943350"/>
                <a:ext cx="381000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053151" y="4920190"/>
              <a:ext cx="2689860" cy="396147"/>
              <a:chOff x="129540" y="3409950"/>
              <a:chExt cx="2689860" cy="396147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540" y="3409950"/>
                <a:ext cx="403860" cy="396147"/>
              </a:xfrm>
              <a:prstGeom prst="rect">
                <a:avLst/>
              </a:prstGeom>
            </p:spPr>
          </p:pic>
          <p:sp>
            <p:nvSpPr>
              <p:cNvPr id="20" name="Text Placeholder 3"/>
              <p:cNvSpPr txBox="1">
                <a:spLocks/>
              </p:cNvSpPr>
              <p:nvPr/>
            </p:nvSpPr>
            <p:spPr>
              <a:xfrm>
                <a:off x="480060" y="3432810"/>
                <a:ext cx="2339340" cy="2901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473075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1pPr>
                <a:lvl2pPr marL="920750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Courier New"/>
                  <a:buChar char="o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2pPr>
                <a:lvl3pPr marL="1393825" indent="-4476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charset="2"/>
                  <a:buChar char="§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3pPr>
                <a:lvl4pPr marL="1841500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4pPr>
                <a:lvl5pPr marL="2290763" indent="-449263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5pPr>
                <a:lvl6pPr marL="5984999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073181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161363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9249545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000" b="1" i="1" dirty="0" smtClean="0"/>
                  <a:t>www.linkedin.com/in/dantartaglia</a:t>
                </a:r>
                <a:r>
                  <a:rPr lang="en-US" sz="1000" i="1" dirty="0" smtClean="0"/>
                  <a:t>/</a:t>
                </a:r>
                <a:endParaRPr lang="en-US" sz="1000" dirty="0"/>
              </a:p>
            </p:txBody>
          </p:sp>
        </p:grp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19" y="4458860"/>
            <a:ext cx="1910630" cy="22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" y="0"/>
            <a:ext cx="12191144" cy="698699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220467" y="1835134"/>
            <a:ext cx="2974867" cy="1347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7241425" y="1835133"/>
            <a:ext cx="307282" cy="1009254"/>
          </a:xfrm>
          <a:custGeom>
            <a:avLst/>
            <a:gdLst/>
            <a:ahLst/>
            <a:cxnLst/>
            <a:rect l="l" t="t" r="r" b="b"/>
            <a:pathLst>
              <a:path w="506729" h="1664335">
                <a:moveTo>
                  <a:pt x="424736" y="0"/>
                </a:moveTo>
                <a:lnTo>
                  <a:pt x="392831" y="24491"/>
                </a:lnTo>
                <a:lnTo>
                  <a:pt x="380746" y="76597"/>
                </a:lnTo>
                <a:lnTo>
                  <a:pt x="368417" y="128650"/>
                </a:lnTo>
                <a:lnTo>
                  <a:pt x="355919" y="180665"/>
                </a:lnTo>
                <a:lnTo>
                  <a:pt x="22988" y="1556122"/>
                </a:lnTo>
                <a:lnTo>
                  <a:pt x="12339" y="1599573"/>
                </a:lnTo>
                <a:lnTo>
                  <a:pt x="1513" y="1642976"/>
                </a:lnTo>
                <a:lnTo>
                  <a:pt x="0" y="1652975"/>
                </a:lnTo>
                <a:lnTo>
                  <a:pt x="1733" y="1659897"/>
                </a:lnTo>
                <a:lnTo>
                  <a:pt x="7433" y="1663684"/>
                </a:lnTo>
                <a:lnTo>
                  <a:pt x="17816" y="1664284"/>
                </a:lnTo>
                <a:lnTo>
                  <a:pt x="26735" y="1663869"/>
                </a:lnTo>
                <a:lnTo>
                  <a:pt x="88203" y="1663855"/>
                </a:lnTo>
                <a:lnTo>
                  <a:pt x="114138" y="1635803"/>
                </a:lnTo>
                <a:lnTo>
                  <a:pt x="125319" y="1589413"/>
                </a:lnTo>
                <a:lnTo>
                  <a:pt x="169932" y="1403831"/>
                </a:lnTo>
                <a:lnTo>
                  <a:pt x="479448" y="124579"/>
                </a:lnTo>
                <a:lnTo>
                  <a:pt x="492295" y="71871"/>
                </a:lnTo>
                <a:lnTo>
                  <a:pt x="505267" y="19193"/>
                </a:lnTo>
                <a:lnTo>
                  <a:pt x="506610" y="10095"/>
                </a:lnTo>
                <a:lnTo>
                  <a:pt x="504968" y="4098"/>
                </a:lnTo>
                <a:lnTo>
                  <a:pt x="499996" y="1003"/>
                </a:lnTo>
                <a:lnTo>
                  <a:pt x="457658" y="1003"/>
                </a:lnTo>
                <a:lnTo>
                  <a:pt x="441171" y="830"/>
                </a:lnTo>
                <a:lnTo>
                  <a:pt x="424736" y="0"/>
                </a:lnTo>
                <a:close/>
              </a:path>
              <a:path w="506729" h="1664335">
                <a:moveTo>
                  <a:pt x="88203" y="1663855"/>
                </a:moveTo>
                <a:lnTo>
                  <a:pt x="35684" y="1663855"/>
                </a:lnTo>
                <a:lnTo>
                  <a:pt x="53606" y="1664116"/>
                </a:lnTo>
                <a:lnTo>
                  <a:pt x="78097" y="1664127"/>
                </a:lnTo>
                <a:lnTo>
                  <a:pt x="88203" y="1663855"/>
                </a:lnTo>
                <a:close/>
              </a:path>
              <a:path w="506729" h="1664335">
                <a:moveTo>
                  <a:pt x="490650" y="178"/>
                </a:moveTo>
                <a:lnTo>
                  <a:pt x="474162" y="720"/>
                </a:lnTo>
                <a:lnTo>
                  <a:pt x="457658" y="1003"/>
                </a:lnTo>
                <a:lnTo>
                  <a:pt x="499996" y="1003"/>
                </a:lnTo>
                <a:lnTo>
                  <a:pt x="499821" y="894"/>
                </a:lnTo>
                <a:lnTo>
                  <a:pt x="490650" y="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885428" y="2078958"/>
            <a:ext cx="896815" cy="760503"/>
          </a:xfrm>
          <a:custGeom>
            <a:avLst/>
            <a:gdLst/>
            <a:ahLst/>
            <a:cxnLst/>
            <a:rect l="l" t="t" r="r" b="b"/>
            <a:pathLst>
              <a:path w="1478914" h="1254125">
                <a:moveTo>
                  <a:pt x="319906" y="32648"/>
                </a:moveTo>
                <a:lnTo>
                  <a:pt x="288998" y="84890"/>
                </a:lnTo>
                <a:lnTo>
                  <a:pt x="280859" y="120213"/>
                </a:lnTo>
                <a:lnTo>
                  <a:pt x="272207" y="155383"/>
                </a:lnTo>
                <a:lnTo>
                  <a:pt x="263028" y="190339"/>
                </a:lnTo>
                <a:lnTo>
                  <a:pt x="250929" y="236255"/>
                </a:lnTo>
                <a:lnTo>
                  <a:pt x="239330" y="282288"/>
                </a:lnTo>
                <a:lnTo>
                  <a:pt x="228023" y="328386"/>
                </a:lnTo>
                <a:lnTo>
                  <a:pt x="216798" y="374501"/>
                </a:lnTo>
                <a:lnTo>
                  <a:pt x="205448" y="420583"/>
                </a:lnTo>
                <a:lnTo>
                  <a:pt x="193763" y="466582"/>
                </a:lnTo>
                <a:lnTo>
                  <a:pt x="183320" y="507851"/>
                </a:lnTo>
                <a:lnTo>
                  <a:pt x="173263" y="549239"/>
                </a:lnTo>
                <a:lnTo>
                  <a:pt x="163435" y="590691"/>
                </a:lnTo>
                <a:lnTo>
                  <a:pt x="153681" y="632148"/>
                </a:lnTo>
                <a:lnTo>
                  <a:pt x="143155" y="675747"/>
                </a:lnTo>
                <a:lnTo>
                  <a:pt x="132259" y="719293"/>
                </a:lnTo>
                <a:lnTo>
                  <a:pt x="121152" y="762801"/>
                </a:lnTo>
                <a:lnTo>
                  <a:pt x="109996" y="806289"/>
                </a:lnTo>
                <a:lnTo>
                  <a:pt x="99415" y="848110"/>
                </a:lnTo>
                <a:lnTo>
                  <a:pt x="89001" y="889972"/>
                </a:lnTo>
                <a:lnTo>
                  <a:pt x="68374" y="973750"/>
                </a:lnTo>
                <a:lnTo>
                  <a:pt x="57883" y="1016949"/>
                </a:lnTo>
                <a:lnTo>
                  <a:pt x="47480" y="1060171"/>
                </a:lnTo>
                <a:lnTo>
                  <a:pt x="36872" y="1103339"/>
                </a:lnTo>
                <a:lnTo>
                  <a:pt x="25768" y="1146373"/>
                </a:lnTo>
                <a:lnTo>
                  <a:pt x="19857" y="1170542"/>
                </a:lnTo>
                <a:lnTo>
                  <a:pt x="14266" y="1194803"/>
                </a:lnTo>
                <a:lnTo>
                  <a:pt x="7984" y="1218880"/>
                </a:lnTo>
                <a:lnTo>
                  <a:pt x="0" y="1242496"/>
                </a:lnTo>
                <a:lnTo>
                  <a:pt x="0" y="1253804"/>
                </a:lnTo>
                <a:lnTo>
                  <a:pt x="49357" y="1252809"/>
                </a:lnTo>
                <a:lnTo>
                  <a:pt x="475028" y="1252613"/>
                </a:lnTo>
                <a:lnTo>
                  <a:pt x="505234" y="1190889"/>
                </a:lnTo>
                <a:lnTo>
                  <a:pt x="516497" y="1142970"/>
                </a:lnTo>
                <a:lnTo>
                  <a:pt x="524046" y="1109854"/>
                </a:lnTo>
                <a:lnTo>
                  <a:pt x="531843" y="1076790"/>
                </a:lnTo>
                <a:lnTo>
                  <a:pt x="539831" y="1043783"/>
                </a:lnTo>
                <a:lnTo>
                  <a:pt x="547951" y="1010838"/>
                </a:lnTo>
                <a:lnTo>
                  <a:pt x="558936" y="966790"/>
                </a:lnTo>
                <a:lnTo>
                  <a:pt x="569949" y="922744"/>
                </a:lnTo>
                <a:lnTo>
                  <a:pt x="580898" y="878678"/>
                </a:lnTo>
                <a:lnTo>
                  <a:pt x="591688" y="834571"/>
                </a:lnTo>
                <a:lnTo>
                  <a:pt x="598192" y="806089"/>
                </a:lnTo>
                <a:lnTo>
                  <a:pt x="604427" y="777532"/>
                </a:lnTo>
                <a:lnTo>
                  <a:pt x="611097" y="749110"/>
                </a:lnTo>
                <a:lnTo>
                  <a:pt x="618902" y="721035"/>
                </a:lnTo>
                <a:lnTo>
                  <a:pt x="631143" y="677708"/>
                </a:lnTo>
                <a:lnTo>
                  <a:pt x="641867" y="634027"/>
                </a:lnTo>
                <a:lnTo>
                  <a:pt x="652039" y="590221"/>
                </a:lnTo>
                <a:lnTo>
                  <a:pt x="662618" y="546517"/>
                </a:lnTo>
                <a:lnTo>
                  <a:pt x="678550" y="494240"/>
                </a:lnTo>
                <a:lnTo>
                  <a:pt x="702868" y="445504"/>
                </a:lnTo>
                <a:lnTo>
                  <a:pt x="729555" y="411533"/>
                </a:lnTo>
                <a:lnTo>
                  <a:pt x="761003" y="384391"/>
                </a:lnTo>
                <a:lnTo>
                  <a:pt x="797209" y="364819"/>
                </a:lnTo>
                <a:lnTo>
                  <a:pt x="838173" y="353559"/>
                </a:lnTo>
                <a:lnTo>
                  <a:pt x="1477209" y="353559"/>
                </a:lnTo>
                <a:lnTo>
                  <a:pt x="1478327" y="317394"/>
                </a:lnTo>
                <a:lnTo>
                  <a:pt x="1474248" y="270557"/>
                </a:lnTo>
                <a:lnTo>
                  <a:pt x="1463287" y="215739"/>
                </a:lnTo>
                <a:lnTo>
                  <a:pt x="1444709" y="163513"/>
                </a:lnTo>
                <a:lnTo>
                  <a:pt x="1442123" y="158927"/>
                </a:lnTo>
                <a:lnTo>
                  <a:pt x="768521" y="158927"/>
                </a:lnTo>
                <a:lnTo>
                  <a:pt x="758908" y="152969"/>
                </a:lnTo>
                <a:lnTo>
                  <a:pt x="760992" y="147210"/>
                </a:lnTo>
                <a:lnTo>
                  <a:pt x="767996" y="119417"/>
                </a:lnTo>
                <a:lnTo>
                  <a:pt x="773736" y="96456"/>
                </a:lnTo>
                <a:lnTo>
                  <a:pt x="779573" y="73524"/>
                </a:lnTo>
                <a:lnTo>
                  <a:pt x="785640" y="50658"/>
                </a:lnTo>
                <a:lnTo>
                  <a:pt x="787098" y="42299"/>
                </a:lnTo>
                <a:lnTo>
                  <a:pt x="785740" y="36625"/>
                </a:lnTo>
                <a:lnTo>
                  <a:pt x="780958" y="33455"/>
                </a:lnTo>
                <a:lnTo>
                  <a:pt x="776207" y="32997"/>
                </a:lnTo>
                <a:lnTo>
                  <a:pt x="722216" y="32997"/>
                </a:lnTo>
                <a:lnTo>
                  <a:pt x="319906" y="32648"/>
                </a:lnTo>
                <a:close/>
              </a:path>
              <a:path w="1478914" h="1254125">
                <a:moveTo>
                  <a:pt x="1477209" y="353559"/>
                </a:moveTo>
                <a:lnTo>
                  <a:pt x="838173" y="353559"/>
                </a:lnTo>
                <a:lnTo>
                  <a:pt x="880581" y="354981"/>
                </a:lnTo>
                <a:lnTo>
                  <a:pt x="917796" y="371497"/>
                </a:lnTo>
                <a:lnTo>
                  <a:pt x="946437" y="400692"/>
                </a:lnTo>
                <a:lnTo>
                  <a:pt x="963123" y="440151"/>
                </a:lnTo>
                <a:lnTo>
                  <a:pt x="964473" y="487461"/>
                </a:lnTo>
                <a:lnTo>
                  <a:pt x="961472" y="504400"/>
                </a:lnTo>
                <a:lnTo>
                  <a:pt x="957678" y="521187"/>
                </a:lnTo>
                <a:lnTo>
                  <a:pt x="953392" y="537830"/>
                </a:lnTo>
                <a:lnTo>
                  <a:pt x="948913" y="554339"/>
                </a:lnTo>
                <a:lnTo>
                  <a:pt x="937540" y="597797"/>
                </a:lnTo>
                <a:lnTo>
                  <a:pt x="926750" y="641394"/>
                </a:lnTo>
                <a:lnTo>
                  <a:pt x="916131" y="685029"/>
                </a:lnTo>
                <a:lnTo>
                  <a:pt x="905270" y="728606"/>
                </a:lnTo>
                <a:lnTo>
                  <a:pt x="898286" y="758391"/>
                </a:lnTo>
                <a:lnTo>
                  <a:pt x="891912" y="788339"/>
                </a:lnTo>
                <a:lnTo>
                  <a:pt x="885283" y="818205"/>
                </a:lnTo>
                <a:lnTo>
                  <a:pt x="877431" y="848110"/>
                </a:lnTo>
                <a:lnTo>
                  <a:pt x="868478" y="880358"/>
                </a:lnTo>
                <a:lnTo>
                  <a:pt x="860184" y="913133"/>
                </a:lnTo>
                <a:lnTo>
                  <a:pt x="852308" y="946000"/>
                </a:lnTo>
                <a:lnTo>
                  <a:pt x="844508" y="978891"/>
                </a:lnTo>
                <a:lnTo>
                  <a:pt x="835315" y="1016949"/>
                </a:lnTo>
                <a:lnTo>
                  <a:pt x="821551" y="1073144"/>
                </a:lnTo>
                <a:lnTo>
                  <a:pt x="805602" y="1136912"/>
                </a:lnTo>
                <a:lnTo>
                  <a:pt x="797356" y="1169271"/>
                </a:lnTo>
                <a:lnTo>
                  <a:pt x="789171" y="1201645"/>
                </a:lnTo>
                <a:lnTo>
                  <a:pt x="781190" y="1234067"/>
                </a:lnTo>
                <a:lnTo>
                  <a:pt x="780222" y="1242047"/>
                </a:lnTo>
                <a:lnTo>
                  <a:pt x="782073" y="1248031"/>
                </a:lnTo>
                <a:lnTo>
                  <a:pt x="787445" y="1251779"/>
                </a:lnTo>
                <a:lnTo>
                  <a:pt x="797043" y="1253050"/>
                </a:lnTo>
                <a:lnTo>
                  <a:pt x="1262544" y="1252613"/>
                </a:lnTo>
                <a:lnTo>
                  <a:pt x="1267668" y="1250066"/>
                </a:lnTo>
                <a:lnTo>
                  <a:pt x="1270264" y="1238014"/>
                </a:lnTo>
                <a:lnTo>
                  <a:pt x="1275956" y="1212218"/>
                </a:lnTo>
                <a:lnTo>
                  <a:pt x="1281871" y="1186461"/>
                </a:lnTo>
                <a:lnTo>
                  <a:pt x="1288022" y="1160774"/>
                </a:lnTo>
                <a:lnTo>
                  <a:pt x="1294421" y="1135190"/>
                </a:lnTo>
                <a:lnTo>
                  <a:pt x="1309627" y="1075998"/>
                </a:lnTo>
                <a:lnTo>
                  <a:pt x="1317197" y="1046383"/>
                </a:lnTo>
                <a:lnTo>
                  <a:pt x="1336434" y="969375"/>
                </a:lnTo>
                <a:lnTo>
                  <a:pt x="1348141" y="921990"/>
                </a:lnTo>
                <a:lnTo>
                  <a:pt x="1359794" y="874593"/>
                </a:lnTo>
                <a:lnTo>
                  <a:pt x="1376563" y="806089"/>
                </a:lnTo>
                <a:lnTo>
                  <a:pt x="1429336" y="590221"/>
                </a:lnTo>
                <a:lnTo>
                  <a:pt x="1439712" y="547449"/>
                </a:lnTo>
                <a:lnTo>
                  <a:pt x="1450811" y="501176"/>
                </a:lnTo>
                <a:lnTo>
                  <a:pt x="1461746" y="454865"/>
                </a:lnTo>
                <a:lnTo>
                  <a:pt x="1471019" y="409365"/>
                </a:lnTo>
                <a:lnTo>
                  <a:pt x="1476898" y="363602"/>
                </a:lnTo>
                <a:lnTo>
                  <a:pt x="1477209" y="353559"/>
                </a:lnTo>
                <a:close/>
              </a:path>
              <a:path w="1478914" h="1254125">
                <a:moveTo>
                  <a:pt x="474878" y="1252624"/>
                </a:moveTo>
                <a:lnTo>
                  <a:pt x="268358" y="1252624"/>
                </a:lnTo>
                <a:lnTo>
                  <a:pt x="470907" y="1252893"/>
                </a:lnTo>
                <a:lnTo>
                  <a:pt x="474878" y="1252624"/>
                </a:lnTo>
                <a:close/>
              </a:path>
              <a:path w="1478914" h="1254125">
                <a:moveTo>
                  <a:pt x="1262544" y="1252613"/>
                </a:moveTo>
                <a:lnTo>
                  <a:pt x="1049312" y="1252613"/>
                </a:lnTo>
                <a:lnTo>
                  <a:pt x="1262108" y="1252830"/>
                </a:lnTo>
                <a:lnTo>
                  <a:pt x="1262544" y="1252613"/>
                </a:lnTo>
                <a:close/>
              </a:path>
              <a:path w="1478914" h="1254125">
                <a:moveTo>
                  <a:pt x="1171118" y="0"/>
                </a:moveTo>
                <a:lnTo>
                  <a:pt x="1107432" y="1853"/>
                </a:lnTo>
                <a:lnTo>
                  <a:pt x="1036312" y="11572"/>
                </a:lnTo>
                <a:lnTo>
                  <a:pt x="967572" y="30260"/>
                </a:lnTo>
                <a:lnTo>
                  <a:pt x="924804" y="47363"/>
                </a:lnTo>
                <a:lnTo>
                  <a:pt x="884183" y="68174"/>
                </a:lnTo>
                <a:lnTo>
                  <a:pt x="845621" y="92445"/>
                </a:lnTo>
                <a:lnTo>
                  <a:pt x="809034" y="119931"/>
                </a:lnTo>
                <a:lnTo>
                  <a:pt x="774332" y="150382"/>
                </a:lnTo>
                <a:lnTo>
                  <a:pt x="768521" y="158927"/>
                </a:lnTo>
                <a:lnTo>
                  <a:pt x="1442123" y="158927"/>
                </a:lnTo>
                <a:lnTo>
                  <a:pt x="1421213" y="121842"/>
                </a:lnTo>
                <a:lnTo>
                  <a:pt x="1392841" y="86592"/>
                </a:lnTo>
                <a:lnTo>
                  <a:pt x="1359771" y="57580"/>
                </a:lnTo>
                <a:lnTo>
                  <a:pt x="1322182" y="34625"/>
                </a:lnTo>
                <a:lnTo>
                  <a:pt x="1280253" y="17544"/>
                </a:lnTo>
                <a:lnTo>
                  <a:pt x="1234161" y="6156"/>
                </a:lnTo>
                <a:lnTo>
                  <a:pt x="1171118" y="0"/>
                </a:lnTo>
                <a:close/>
              </a:path>
              <a:path w="1478914" h="1254125">
                <a:moveTo>
                  <a:pt x="772144" y="32606"/>
                </a:moveTo>
                <a:lnTo>
                  <a:pt x="747183" y="32958"/>
                </a:lnTo>
                <a:lnTo>
                  <a:pt x="722216" y="32997"/>
                </a:lnTo>
                <a:lnTo>
                  <a:pt x="776207" y="32997"/>
                </a:lnTo>
                <a:lnTo>
                  <a:pt x="772144" y="32606"/>
                </a:lnTo>
                <a:close/>
              </a:path>
              <a:path w="1478914" h="1254125">
                <a:moveTo>
                  <a:pt x="672272" y="32815"/>
                </a:moveTo>
                <a:lnTo>
                  <a:pt x="521262" y="32835"/>
                </a:lnTo>
                <a:lnTo>
                  <a:pt x="678629" y="32835"/>
                </a:lnTo>
                <a:lnTo>
                  <a:pt x="672272" y="32815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3284441" y="2098648"/>
            <a:ext cx="529464" cy="990001"/>
          </a:xfrm>
          <a:custGeom>
            <a:avLst/>
            <a:gdLst/>
            <a:ahLst/>
            <a:cxnLst/>
            <a:rect l="l" t="t" r="r" b="b"/>
            <a:pathLst>
              <a:path w="873125" h="1632585">
                <a:moveTo>
                  <a:pt x="248881" y="1619385"/>
                </a:moveTo>
                <a:lnTo>
                  <a:pt x="28336" y="1619385"/>
                </a:lnTo>
                <a:lnTo>
                  <a:pt x="31362" y="1620013"/>
                </a:lnTo>
                <a:lnTo>
                  <a:pt x="48553" y="1622713"/>
                </a:lnTo>
                <a:lnTo>
                  <a:pt x="65862" y="1624718"/>
                </a:lnTo>
                <a:lnTo>
                  <a:pt x="83044" y="1627421"/>
                </a:lnTo>
                <a:lnTo>
                  <a:pt x="99852" y="1632212"/>
                </a:lnTo>
                <a:lnTo>
                  <a:pt x="179012" y="1632212"/>
                </a:lnTo>
                <a:lnTo>
                  <a:pt x="181064" y="1627730"/>
                </a:lnTo>
                <a:lnTo>
                  <a:pt x="195355" y="1627730"/>
                </a:lnTo>
                <a:lnTo>
                  <a:pt x="217136" y="1624781"/>
                </a:lnTo>
                <a:lnTo>
                  <a:pt x="245341" y="1620158"/>
                </a:lnTo>
                <a:lnTo>
                  <a:pt x="248881" y="1619385"/>
                </a:lnTo>
                <a:close/>
              </a:path>
              <a:path w="873125" h="1632585">
                <a:moveTo>
                  <a:pt x="195355" y="1627730"/>
                </a:moveTo>
                <a:lnTo>
                  <a:pt x="181064" y="1627730"/>
                </a:lnTo>
                <a:lnTo>
                  <a:pt x="185232" y="1629081"/>
                </a:lnTo>
                <a:lnTo>
                  <a:pt x="195355" y="1627730"/>
                </a:lnTo>
                <a:close/>
              </a:path>
              <a:path w="873125" h="1632585">
                <a:moveTo>
                  <a:pt x="31739" y="1519618"/>
                </a:moveTo>
                <a:lnTo>
                  <a:pt x="23676" y="1519775"/>
                </a:lnTo>
                <a:lnTo>
                  <a:pt x="19080" y="1521356"/>
                </a:lnTo>
                <a:lnTo>
                  <a:pt x="17268" y="1530131"/>
                </a:lnTo>
                <a:lnTo>
                  <a:pt x="14101" y="1546064"/>
                </a:lnTo>
                <a:lnTo>
                  <a:pt x="10851" y="1562003"/>
                </a:lnTo>
                <a:lnTo>
                  <a:pt x="7021" y="1577743"/>
                </a:lnTo>
                <a:lnTo>
                  <a:pt x="2117" y="1593082"/>
                </a:lnTo>
                <a:lnTo>
                  <a:pt x="0" y="1605968"/>
                </a:lnTo>
                <a:lnTo>
                  <a:pt x="4301" y="1613049"/>
                </a:lnTo>
                <a:lnTo>
                  <a:pt x="12484" y="1616758"/>
                </a:lnTo>
                <a:lnTo>
                  <a:pt x="22011" y="1619531"/>
                </a:lnTo>
                <a:lnTo>
                  <a:pt x="24860" y="1620484"/>
                </a:lnTo>
                <a:lnTo>
                  <a:pt x="28336" y="1619385"/>
                </a:lnTo>
                <a:lnTo>
                  <a:pt x="248881" y="1619385"/>
                </a:lnTo>
                <a:lnTo>
                  <a:pt x="273226" y="1614065"/>
                </a:lnTo>
                <a:lnTo>
                  <a:pt x="300621" y="1605814"/>
                </a:lnTo>
                <a:lnTo>
                  <a:pt x="350295" y="1583913"/>
                </a:lnTo>
                <a:lnTo>
                  <a:pt x="394711" y="1555169"/>
                </a:lnTo>
                <a:lnTo>
                  <a:pt x="421255" y="1531220"/>
                </a:lnTo>
                <a:lnTo>
                  <a:pt x="133452" y="1531220"/>
                </a:lnTo>
                <a:lnTo>
                  <a:pt x="84889" y="1527869"/>
                </a:lnTo>
                <a:lnTo>
                  <a:pt x="71616" y="1525607"/>
                </a:lnTo>
                <a:lnTo>
                  <a:pt x="58455" y="1522790"/>
                </a:lnTo>
                <a:lnTo>
                  <a:pt x="45224" y="1520449"/>
                </a:lnTo>
                <a:lnTo>
                  <a:pt x="31739" y="1519618"/>
                </a:lnTo>
                <a:close/>
              </a:path>
              <a:path w="873125" h="1632585">
                <a:moveTo>
                  <a:pt x="747455" y="0"/>
                </a:moveTo>
                <a:lnTo>
                  <a:pt x="717425" y="25831"/>
                </a:lnTo>
                <a:lnTo>
                  <a:pt x="710203" y="60189"/>
                </a:lnTo>
                <a:lnTo>
                  <a:pt x="702376" y="94430"/>
                </a:lnTo>
                <a:lnTo>
                  <a:pt x="694160" y="128590"/>
                </a:lnTo>
                <a:lnTo>
                  <a:pt x="685771" y="162707"/>
                </a:lnTo>
                <a:lnTo>
                  <a:pt x="677756" y="194023"/>
                </a:lnTo>
                <a:lnTo>
                  <a:pt x="669519" y="225283"/>
                </a:lnTo>
                <a:lnTo>
                  <a:pt x="661548" y="256618"/>
                </a:lnTo>
                <a:lnTo>
                  <a:pt x="654327" y="288158"/>
                </a:lnTo>
                <a:lnTo>
                  <a:pt x="647762" y="317919"/>
                </a:lnTo>
                <a:lnTo>
                  <a:pt x="640744" y="347584"/>
                </a:lnTo>
                <a:lnTo>
                  <a:pt x="633439" y="377185"/>
                </a:lnTo>
                <a:lnTo>
                  <a:pt x="625937" y="407049"/>
                </a:lnTo>
                <a:lnTo>
                  <a:pt x="615296" y="448320"/>
                </a:lnTo>
                <a:lnTo>
                  <a:pt x="604369" y="489838"/>
                </a:lnTo>
                <a:lnTo>
                  <a:pt x="593692" y="531411"/>
                </a:lnTo>
                <a:lnTo>
                  <a:pt x="583722" y="573144"/>
                </a:lnTo>
                <a:lnTo>
                  <a:pt x="576412" y="604071"/>
                </a:lnTo>
                <a:lnTo>
                  <a:pt x="568665" y="634873"/>
                </a:lnTo>
                <a:lnTo>
                  <a:pt x="560713" y="665615"/>
                </a:lnTo>
                <a:lnTo>
                  <a:pt x="552791" y="696366"/>
                </a:lnTo>
                <a:lnTo>
                  <a:pt x="545750" y="722727"/>
                </a:lnTo>
                <a:lnTo>
                  <a:pt x="538532" y="749058"/>
                </a:lnTo>
                <a:lnTo>
                  <a:pt x="531853" y="775479"/>
                </a:lnTo>
                <a:lnTo>
                  <a:pt x="526425" y="802111"/>
                </a:lnTo>
                <a:lnTo>
                  <a:pt x="521300" y="829416"/>
                </a:lnTo>
                <a:lnTo>
                  <a:pt x="515385" y="856511"/>
                </a:lnTo>
                <a:lnTo>
                  <a:pt x="508787" y="883546"/>
                </a:lnTo>
                <a:lnTo>
                  <a:pt x="501777" y="910056"/>
                </a:lnTo>
                <a:lnTo>
                  <a:pt x="489004" y="957858"/>
                </a:lnTo>
                <a:lnTo>
                  <a:pt x="476653" y="1005761"/>
                </a:lnTo>
                <a:lnTo>
                  <a:pt x="464596" y="1053729"/>
                </a:lnTo>
                <a:lnTo>
                  <a:pt x="452700" y="1101725"/>
                </a:lnTo>
                <a:lnTo>
                  <a:pt x="440669" y="1151752"/>
                </a:lnTo>
                <a:lnTo>
                  <a:pt x="428769" y="1201810"/>
                </a:lnTo>
                <a:lnTo>
                  <a:pt x="416276" y="1251699"/>
                </a:lnTo>
                <a:lnTo>
                  <a:pt x="402464" y="1301221"/>
                </a:lnTo>
                <a:lnTo>
                  <a:pt x="386608" y="1350178"/>
                </a:lnTo>
                <a:lnTo>
                  <a:pt x="355742" y="1416316"/>
                </a:lnTo>
                <a:lnTo>
                  <a:pt x="308463" y="1471923"/>
                </a:lnTo>
                <a:lnTo>
                  <a:pt x="268108" y="1499854"/>
                </a:lnTo>
                <a:lnTo>
                  <a:pt x="225317" y="1518313"/>
                </a:lnTo>
                <a:lnTo>
                  <a:pt x="180347" y="1528402"/>
                </a:lnTo>
                <a:lnTo>
                  <a:pt x="133452" y="1531220"/>
                </a:lnTo>
                <a:lnTo>
                  <a:pt x="421255" y="1531220"/>
                </a:lnTo>
                <a:lnTo>
                  <a:pt x="468877" y="1477180"/>
                </a:lnTo>
                <a:lnTo>
                  <a:pt x="496457" y="1433340"/>
                </a:lnTo>
                <a:lnTo>
                  <a:pt x="519154" y="1387645"/>
                </a:lnTo>
                <a:lnTo>
                  <a:pt x="537906" y="1340418"/>
                </a:lnTo>
                <a:lnTo>
                  <a:pt x="553647" y="1291986"/>
                </a:lnTo>
                <a:lnTo>
                  <a:pt x="567314" y="1242674"/>
                </a:lnTo>
                <a:lnTo>
                  <a:pt x="584396" y="1168864"/>
                </a:lnTo>
                <a:lnTo>
                  <a:pt x="592804" y="1131938"/>
                </a:lnTo>
                <a:lnTo>
                  <a:pt x="602350" y="1095338"/>
                </a:lnTo>
                <a:lnTo>
                  <a:pt x="612942" y="1057419"/>
                </a:lnTo>
                <a:lnTo>
                  <a:pt x="622960" y="1019369"/>
                </a:lnTo>
                <a:lnTo>
                  <a:pt x="632348" y="981189"/>
                </a:lnTo>
                <a:lnTo>
                  <a:pt x="647810" y="913155"/>
                </a:lnTo>
                <a:lnTo>
                  <a:pt x="655050" y="883393"/>
                </a:lnTo>
                <a:lnTo>
                  <a:pt x="662479" y="854027"/>
                </a:lnTo>
                <a:lnTo>
                  <a:pt x="699415" y="709894"/>
                </a:lnTo>
                <a:lnTo>
                  <a:pt x="707303" y="677098"/>
                </a:lnTo>
                <a:lnTo>
                  <a:pt x="714611" y="644149"/>
                </a:lnTo>
                <a:lnTo>
                  <a:pt x="722056" y="611240"/>
                </a:lnTo>
                <a:lnTo>
                  <a:pt x="730356" y="578568"/>
                </a:lnTo>
                <a:lnTo>
                  <a:pt x="739001" y="546866"/>
                </a:lnTo>
                <a:lnTo>
                  <a:pt x="747357" y="515107"/>
                </a:lnTo>
                <a:lnTo>
                  <a:pt x="755307" y="483250"/>
                </a:lnTo>
                <a:lnTo>
                  <a:pt x="762732" y="451253"/>
                </a:lnTo>
                <a:lnTo>
                  <a:pt x="772384" y="406752"/>
                </a:lnTo>
                <a:lnTo>
                  <a:pt x="777488" y="385052"/>
                </a:lnTo>
                <a:lnTo>
                  <a:pt x="783412" y="363276"/>
                </a:lnTo>
                <a:lnTo>
                  <a:pt x="793387" y="328149"/>
                </a:lnTo>
                <a:lnTo>
                  <a:pt x="802711" y="292864"/>
                </a:lnTo>
                <a:lnTo>
                  <a:pt x="820574" y="222097"/>
                </a:lnTo>
                <a:lnTo>
                  <a:pt x="836581" y="157513"/>
                </a:lnTo>
                <a:lnTo>
                  <a:pt x="844483" y="125197"/>
                </a:lnTo>
                <a:lnTo>
                  <a:pt x="852447" y="92897"/>
                </a:lnTo>
                <a:lnTo>
                  <a:pt x="857209" y="74067"/>
                </a:lnTo>
                <a:lnTo>
                  <a:pt x="866870" y="36434"/>
                </a:lnTo>
                <a:lnTo>
                  <a:pt x="871567" y="17580"/>
                </a:lnTo>
                <a:lnTo>
                  <a:pt x="872531" y="9693"/>
                </a:lnTo>
                <a:lnTo>
                  <a:pt x="870686" y="4153"/>
                </a:lnTo>
                <a:lnTo>
                  <a:pt x="865665" y="1013"/>
                </a:lnTo>
                <a:lnTo>
                  <a:pt x="802077" y="1013"/>
                </a:lnTo>
                <a:lnTo>
                  <a:pt x="774751" y="809"/>
                </a:lnTo>
                <a:lnTo>
                  <a:pt x="747455" y="0"/>
                </a:lnTo>
                <a:close/>
              </a:path>
              <a:path w="873125" h="1632585">
                <a:moveTo>
                  <a:pt x="856729" y="94"/>
                </a:moveTo>
                <a:lnTo>
                  <a:pt x="829410" y="733"/>
                </a:lnTo>
                <a:lnTo>
                  <a:pt x="802077" y="1013"/>
                </a:lnTo>
                <a:lnTo>
                  <a:pt x="865665" y="1013"/>
                </a:lnTo>
                <a:lnTo>
                  <a:pt x="856729" y="94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1835145" y="1838411"/>
            <a:ext cx="856769" cy="1017341"/>
          </a:xfrm>
          <a:custGeom>
            <a:avLst/>
            <a:gdLst/>
            <a:ahLst/>
            <a:cxnLst/>
            <a:rect l="l" t="t" r="r" b="b"/>
            <a:pathLst>
              <a:path w="1412875" h="1677670">
                <a:moveTo>
                  <a:pt x="1139766" y="1520775"/>
                </a:moveTo>
                <a:lnTo>
                  <a:pt x="400787" y="1520775"/>
                </a:lnTo>
                <a:lnTo>
                  <a:pt x="405630" y="1522409"/>
                </a:lnTo>
                <a:lnTo>
                  <a:pt x="411043" y="1527168"/>
                </a:lnTo>
                <a:lnTo>
                  <a:pt x="451113" y="1568777"/>
                </a:lnTo>
                <a:lnTo>
                  <a:pt x="464288" y="1582820"/>
                </a:lnTo>
                <a:lnTo>
                  <a:pt x="498413" y="1614346"/>
                </a:lnTo>
                <a:lnTo>
                  <a:pt x="535847" y="1639021"/>
                </a:lnTo>
                <a:lnTo>
                  <a:pt x="576204" y="1657163"/>
                </a:lnTo>
                <a:lnTo>
                  <a:pt x="619099" y="1669087"/>
                </a:lnTo>
                <a:lnTo>
                  <a:pt x="664145" y="1675111"/>
                </a:lnTo>
                <a:lnTo>
                  <a:pt x="714228" y="1677200"/>
                </a:lnTo>
                <a:lnTo>
                  <a:pt x="763903" y="1676313"/>
                </a:lnTo>
                <a:lnTo>
                  <a:pt x="813096" y="1672119"/>
                </a:lnTo>
                <a:lnTo>
                  <a:pt x="861731" y="1664290"/>
                </a:lnTo>
                <a:lnTo>
                  <a:pt x="909732" y="1652498"/>
                </a:lnTo>
                <a:lnTo>
                  <a:pt x="957023" y="1636414"/>
                </a:lnTo>
                <a:lnTo>
                  <a:pt x="1003528" y="1615709"/>
                </a:lnTo>
                <a:lnTo>
                  <a:pt x="1049365" y="1590059"/>
                </a:lnTo>
                <a:lnTo>
                  <a:pt x="1092127" y="1560836"/>
                </a:lnTo>
                <a:lnTo>
                  <a:pt x="1132042" y="1528205"/>
                </a:lnTo>
                <a:lnTo>
                  <a:pt x="1139766" y="1520775"/>
                </a:lnTo>
                <a:close/>
              </a:path>
              <a:path w="1412875" h="1677670">
                <a:moveTo>
                  <a:pt x="407179" y="125"/>
                </a:moveTo>
                <a:lnTo>
                  <a:pt x="402279" y="1622"/>
                </a:lnTo>
                <a:lnTo>
                  <a:pt x="399975" y="11559"/>
                </a:lnTo>
                <a:lnTo>
                  <a:pt x="390671" y="50738"/>
                </a:lnTo>
                <a:lnTo>
                  <a:pt x="381072" y="89850"/>
                </a:lnTo>
                <a:lnTo>
                  <a:pt x="371364" y="128939"/>
                </a:lnTo>
                <a:lnTo>
                  <a:pt x="361736" y="168047"/>
                </a:lnTo>
                <a:lnTo>
                  <a:pt x="351423" y="210787"/>
                </a:lnTo>
                <a:lnTo>
                  <a:pt x="330942" y="296303"/>
                </a:lnTo>
                <a:lnTo>
                  <a:pt x="320564" y="339026"/>
                </a:lnTo>
                <a:lnTo>
                  <a:pt x="313233" y="368184"/>
                </a:lnTo>
                <a:lnTo>
                  <a:pt x="304665" y="401355"/>
                </a:lnTo>
                <a:lnTo>
                  <a:pt x="297862" y="427844"/>
                </a:lnTo>
                <a:lnTo>
                  <a:pt x="290973" y="455598"/>
                </a:lnTo>
                <a:lnTo>
                  <a:pt x="282531" y="492159"/>
                </a:lnTo>
                <a:lnTo>
                  <a:pt x="274385" y="528795"/>
                </a:lnTo>
                <a:lnTo>
                  <a:pt x="265944" y="565344"/>
                </a:lnTo>
                <a:lnTo>
                  <a:pt x="256618" y="601646"/>
                </a:lnTo>
                <a:lnTo>
                  <a:pt x="246429" y="639673"/>
                </a:lnTo>
                <a:lnTo>
                  <a:pt x="236674" y="677798"/>
                </a:lnTo>
                <a:lnTo>
                  <a:pt x="217625" y="754155"/>
                </a:lnTo>
                <a:lnTo>
                  <a:pt x="210405" y="783855"/>
                </a:lnTo>
                <a:lnTo>
                  <a:pt x="203455" y="813625"/>
                </a:lnTo>
                <a:lnTo>
                  <a:pt x="196533" y="843405"/>
                </a:lnTo>
                <a:lnTo>
                  <a:pt x="189395" y="873135"/>
                </a:lnTo>
                <a:lnTo>
                  <a:pt x="178504" y="916765"/>
                </a:lnTo>
                <a:lnTo>
                  <a:pt x="156422" y="1003957"/>
                </a:lnTo>
                <a:lnTo>
                  <a:pt x="145501" y="1047580"/>
                </a:lnTo>
                <a:lnTo>
                  <a:pt x="135620" y="1087961"/>
                </a:lnTo>
                <a:lnTo>
                  <a:pt x="116115" y="1168792"/>
                </a:lnTo>
                <a:lnTo>
                  <a:pt x="106204" y="1209167"/>
                </a:lnTo>
                <a:lnTo>
                  <a:pt x="92459" y="1263954"/>
                </a:lnTo>
                <a:lnTo>
                  <a:pt x="64738" y="1373466"/>
                </a:lnTo>
                <a:lnTo>
                  <a:pt x="51023" y="1428260"/>
                </a:lnTo>
                <a:lnTo>
                  <a:pt x="38667" y="1478642"/>
                </a:lnTo>
                <a:lnTo>
                  <a:pt x="26344" y="1529524"/>
                </a:lnTo>
                <a:lnTo>
                  <a:pt x="14174" y="1579459"/>
                </a:lnTo>
                <a:lnTo>
                  <a:pt x="1600" y="1629782"/>
                </a:lnTo>
                <a:lnTo>
                  <a:pt x="0" y="1639313"/>
                </a:lnTo>
                <a:lnTo>
                  <a:pt x="1478" y="1645449"/>
                </a:lnTo>
                <a:lnTo>
                  <a:pt x="6764" y="1648715"/>
                </a:lnTo>
                <a:lnTo>
                  <a:pt x="16584" y="1649635"/>
                </a:lnTo>
                <a:lnTo>
                  <a:pt x="314270" y="1649201"/>
                </a:lnTo>
                <a:lnTo>
                  <a:pt x="349866" y="1606950"/>
                </a:lnTo>
                <a:lnTo>
                  <a:pt x="377882" y="1555423"/>
                </a:lnTo>
                <a:lnTo>
                  <a:pt x="391630" y="1529524"/>
                </a:lnTo>
                <a:lnTo>
                  <a:pt x="396218" y="1522927"/>
                </a:lnTo>
                <a:lnTo>
                  <a:pt x="400787" y="1520775"/>
                </a:lnTo>
                <a:lnTo>
                  <a:pt x="1139766" y="1520775"/>
                </a:lnTo>
                <a:lnTo>
                  <a:pt x="1169338" y="1492329"/>
                </a:lnTo>
                <a:lnTo>
                  <a:pt x="1191806" y="1467252"/>
                </a:lnTo>
                <a:lnTo>
                  <a:pt x="688715" y="1467252"/>
                </a:lnTo>
                <a:lnTo>
                  <a:pt x="642429" y="1465159"/>
                </a:lnTo>
                <a:lnTo>
                  <a:pt x="580225" y="1441982"/>
                </a:lnTo>
                <a:lnTo>
                  <a:pt x="530547" y="1395653"/>
                </a:lnTo>
                <a:lnTo>
                  <a:pt x="504042" y="1353394"/>
                </a:lnTo>
                <a:lnTo>
                  <a:pt x="486611" y="1308423"/>
                </a:lnTo>
                <a:lnTo>
                  <a:pt x="477898" y="1261061"/>
                </a:lnTo>
                <a:lnTo>
                  <a:pt x="477544" y="1211628"/>
                </a:lnTo>
                <a:lnTo>
                  <a:pt x="480578" y="1186043"/>
                </a:lnTo>
                <a:lnTo>
                  <a:pt x="485479" y="1160440"/>
                </a:lnTo>
                <a:lnTo>
                  <a:pt x="491442" y="1135289"/>
                </a:lnTo>
                <a:lnTo>
                  <a:pt x="497899" y="1110081"/>
                </a:lnTo>
                <a:lnTo>
                  <a:pt x="509746" y="1062919"/>
                </a:lnTo>
                <a:lnTo>
                  <a:pt x="521265" y="1015674"/>
                </a:lnTo>
                <a:lnTo>
                  <a:pt x="532658" y="968396"/>
                </a:lnTo>
                <a:lnTo>
                  <a:pt x="544128" y="921134"/>
                </a:lnTo>
                <a:lnTo>
                  <a:pt x="557271" y="871293"/>
                </a:lnTo>
                <a:lnTo>
                  <a:pt x="573216" y="822799"/>
                </a:lnTo>
                <a:lnTo>
                  <a:pt x="593660" y="776504"/>
                </a:lnTo>
                <a:lnTo>
                  <a:pt x="620297" y="733262"/>
                </a:lnTo>
                <a:lnTo>
                  <a:pt x="654826" y="693926"/>
                </a:lnTo>
                <a:lnTo>
                  <a:pt x="687697" y="667494"/>
                </a:lnTo>
                <a:lnTo>
                  <a:pt x="723585" y="647050"/>
                </a:lnTo>
                <a:lnTo>
                  <a:pt x="762144" y="631794"/>
                </a:lnTo>
                <a:lnTo>
                  <a:pt x="803031" y="620923"/>
                </a:lnTo>
                <a:lnTo>
                  <a:pt x="847901" y="616721"/>
                </a:lnTo>
                <a:lnTo>
                  <a:pt x="1349612" y="616721"/>
                </a:lnTo>
                <a:lnTo>
                  <a:pt x="1333895" y="587406"/>
                </a:lnTo>
                <a:lnTo>
                  <a:pt x="1305208" y="544848"/>
                </a:lnTo>
                <a:lnTo>
                  <a:pt x="1273238" y="507607"/>
                </a:lnTo>
                <a:lnTo>
                  <a:pt x="1267576" y="502476"/>
                </a:lnTo>
                <a:lnTo>
                  <a:pt x="656261" y="502476"/>
                </a:lnTo>
                <a:lnTo>
                  <a:pt x="649423" y="497660"/>
                </a:lnTo>
                <a:lnTo>
                  <a:pt x="651769" y="494571"/>
                </a:lnTo>
                <a:lnTo>
                  <a:pt x="652470" y="491587"/>
                </a:lnTo>
                <a:lnTo>
                  <a:pt x="656072" y="475689"/>
                </a:lnTo>
                <a:lnTo>
                  <a:pt x="659350" y="460807"/>
                </a:lnTo>
                <a:lnTo>
                  <a:pt x="662804" y="445422"/>
                </a:lnTo>
                <a:lnTo>
                  <a:pt x="666480" y="430091"/>
                </a:lnTo>
                <a:lnTo>
                  <a:pt x="677279" y="387468"/>
                </a:lnTo>
                <a:lnTo>
                  <a:pt x="699085" y="302278"/>
                </a:lnTo>
                <a:lnTo>
                  <a:pt x="709914" y="259667"/>
                </a:lnTo>
                <a:lnTo>
                  <a:pt x="718225" y="226489"/>
                </a:lnTo>
                <a:lnTo>
                  <a:pt x="726450" y="193291"/>
                </a:lnTo>
                <a:lnTo>
                  <a:pt x="742845" y="126875"/>
                </a:lnTo>
                <a:lnTo>
                  <a:pt x="756345" y="72847"/>
                </a:lnTo>
                <a:lnTo>
                  <a:pt x="763016" y="45811"/>
                </a:lnTo>
                <a:lnTo>
                  <a:pt x="769493" y="18732"/>
                </a:lnTo>
                <a:lnTo>
                  <a:pt x="770901" y="12169"/>
                </a:lnTo>
                <a:lnTo>
                  <a:pt x="770807" y="6118"/>
                </a:lnTo>
                <a:lnTo>
                  <a:pt x="767234" y="1691"/>
                </a:lnTo>
                <a:lnTo>
                  <a:pt x="759508" y="243"/>
                </a:lnTo>
                <a:lnTo>
                  <a:pt x="611248" y="243"/>
                </a:lnTo>
                <a:lnTo>
                  <a:pt x="407179" y="125"/>
                </a:lnTo>
                <a:close/>
              </a:path>
              <a:path w="1412875" h="1677670">
                <a:moveTo>
                  <a:pt x="314270" y="1649201"/>
                </a:moveTo>
                <a:lnTo>
                  <a:pt x="163538" y="1649201"/>
                </a:lnTo>
                <a:lnTo>
                  <a:pt x="261592" y="1649389"/>
                </a:lnTo>
                <a:lnTo>
                  <a:pt x="310491" y="1649614"/>
                </a:lnTo>
                <a:lnTo>
                  <a:pt x="314270" y="1649201"/>
                </a:lnTo>
                <a:close/>
              </a:path>
              <a:path w="1412875" h="1677670">
                <a:moveTo>
                  <a:pt x="1349612" y="616721"/>
                </a:moveTo>
                <a:lnTo>
                  <a:pt x="847901" y="616721"/>
                </a:lnTo>
                <a:lnTo>
                  <a:pt x="890163" y="623042"/>
                </a:lnTo>
                <a:lnTo>
                  <a:pt x="928776" y="638968"/>
                </a:lnTo>
                <a:lnTo>
                  <a:pt x="962698" y="663581"/>
                </a:lnTo>
                <a:lnTo>
                  <a:pt x="990888" y="695961"/>
                </a:lnTo>
                <a:lnTo>
                  <a:pt x="1012302" y="735192"/>
                </a:lnTo>
                <a:lnTo>
                  <a:pt x="1027285" y="778650"/>
                </a:lnTo>
                <a:lnTo>
                  <a:pt x="1035761" y="832584"/>
                </a:lnTo>
                <a:lnTo>
                  <a:pt x="1036057" y="854315"/>
                </a:lnTo>
                <a:lnTo>
                  <a:pt x="1036040" y="878402"/>
                </a:lnTo>
                <a:lnTo>
                  <a:pt x="1036920" y="910326"/>
                </a:lnTo>
                <a:lnTo>
                  <a:pt x="1027215" y="979119"/>
                </a:lnTo>
                <a:lnTo>
                  <a:pt x="1006449" y="1063390"/>
                </a:lnTo>
                <a:lnTo>
                  <a:pt x="992566" y="1112178"/>
                </a:lnTo>
                <a:lnTo>
                  <a:pt x="976899" y="1160603"/>
                </a:lnTo>
                <a:lnTo>
                  <a:pt x="959172" y="1207969"/>
                </a:lnTo>
                <a:lnTo>
                  <a:pt x="938744" y="1254558"/>
                </a:lnTo>
                <a:lnTo>
                  <a:pt x="914960" y="1300768"/>
                </a:lnTo>
                <a:lnTo>
                  <a:pt x="887531" y="1344330"/>
                </a:lnTo>
                <a:lnTo>
                  <a:pt x="855037" y="1384185"/>
                </a:lnTo>
                <a:lnTo>
                  <a:pt x="816057" y="1419276"/>
                </a:lnTo>
                <a:lnTo>
                  <a:pt x="775896" y="1444253"/>
                </a:lnTo>
                <a:lnTo>
                  <a:pt x="733326" y="1460264"/>
                </a:lnTo>
                <a:lnTo>
                  <a:pt x="688715" y="1467252"/>
                </a:lnTo>
                <a:lnTo>
                  <a:pt x="1191806" y="1467252"/>
                </a:lnTo>
                <a:lnTo>
                  <a:pt x="1233633" y="1415478"/>
                </a:lnTo>
                <a:lnTo>
                  <a:pt x="1260191" y="1375945"/>
                </a:lnTo>
                <a:lnTo>
                  <a:pt x="1284274" y="1334951"/>
                </a:lnTo>
                <a:lnTo>
                  <a:pt x="1306238" y="1292676"/>
                </a:lnTo>
                <a:lnTo>
                  <a:pt x="1326439" y="1249302"/>
                </a:lnTo>
                <a:lnTo>
                  <a:pt x="1345788" y="1202562"/>
                </a:lnTo>
                <a:lnTo>
                  <a:pt x="1362980" y="1155093"/>
                </a:lnTo>
                <a:lnTo>
                  <a:pt x="1378323" y="1107038"/>
                </a:lnTo>
                <a:lnTo>
                  <a:pt x="1392123" y="1058543"/>
                </a:lnTo>
                <a:lnTo>
                  <a:pt x="1401977" y="1017893"/>
                </a:lnTo>
                <a:lnTo>
                  <a:pt x="1409076" y="977840"/>
                </a:lnTo>
                <a:lnTo>
                  <a:pt x="1412570" y="939572"/>
                </a:lnTo>
                <a:lnTo>
                  <a:pt x="1411609" y="904276"/>
                </a:lnTo>
                <a:lnTo>
                  <a:pt x="1410767" y="865467"/>
                </a:lnTo>
                <a:lnTo>
                  <a:pt x="1406014" y="797286"/>
                </a:lnTo>
                <a:lnTo>
                  <a:pt x="1389741" y="718592"/>
                </a:lnTo>
                <a:lnTo>
                  <a:pt x="1375005" y="673258"/>
                </a:lnTo>
                <a:lnTo>
                  <a:pt x="1356469" y="629512"/>
                </a:lnTo>
                <a:lnTo>
                  <a:pt x="1349612" y="616721"/>
                </a:lnTo>
                <a:close/>
              </a:path>
              <a:path w="1412875" h="1677670">
                <a:moveTo>
                  <a:pt x="975827" y="395542"/>
                </a:moveTo>
                <a:lnTo>
                  <a:pt x="937547" y="397322"/>
                </a:lnTo>
                <a:lnTo>
                  <a:pt x="899378" y="401246"/>
                </a:lnTo>
                <a:lnTo>
                  <a:pt x="861385" y="407087"/>
                </a:lnTo>
                <a:lnTo>
                  <a:pt x="822224" y="415719"/>
                </a:lnTo>
                <a:lnTo>
                  <a:pt x="784297" y="427716"/>
                </a:lnTo>
                <a:lnTo>
                  <a:pt x="747751" y="443358"/>
                </a:lnTo>
                <a:lnTo>
                  <a:pt x="712730" y="462928"/>
                </a:lnTo>
                <a:lnTo>
                  <a:pt x="659591" y="500633"/>
                </a:lnTo>
                <a:lnTo>
                  <a:pt x="656261" y="502476"/>
                </a:lnTo>
                <a:lnTo>
                  <a:pt x="1267576" y="502476"/>
                </a:lnTo>
                <a:lnTo>
                  <a:pt x="1238014" y="475689"/>
                </a:lnTo>
                <a:lnTo>
                  <a:pt x="1199568" y="449100"/>
                </a:lnTo>
                <a:lnTo>
                  <a:pt x="1157928" y="427844"/>
                </a:lnTo>
                <a:lnTo>
                  <a:pt x="1113126" y="411927"/>
                </a:lnTo>
                <a:lnTo>
                  <a:pt x="1065192" y="401355"/>
                </a:lnTo>
                <a:lnTo>
                  <a:pt x="1014156" y="396134"/>
                </a:lnTo>
                <a:lnTo>
                  <a:pt x="975827" y="395542"/>
                </a:lnTo>
                <a:close/>
              </a:path>
              <a:path w="1412875" h="1677670">
                <a:moveTo>
                  <a:pt x="758205" y="0"/>
                </a:moveTo>
                <a:lnTo>
                  <a:pt x="611248" y="243"/>
                </a:lnTo>
                <a:lnTo>
                  <a:pt x="759508" y="243"/>
                </a:lnTo>
                <a:lnTo>
                  <a:pt x="758205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2717652" y="1838294"/>
            <a:ext cx="778986" cy="1017341"/>
          </a:xfrm>
          <a:custGeom>
            <a:avLst/>
            <a:gdLst/>
            <a:ahLst/>
            <a:cxnLst/>
            <a:rect l="l" t="t" r="r" b="b"/>
            <a:pathLst>
              <a:path w="1284604" h="1677670">
                <a:moveTo>
                  <a:pt x="449873" y="1458001"/>
                </a:moveTo>
                <a:lnTo>
                  <a:pt x="273516" y="1458001"/>
                </a:lnTo>
                <a:lnTo>
                  <a:pt x="277833" y="1459261"/>
                </a:lnTo>
                <a:lnTo>
                  <a:pt x="282776" y="1467023"/>
                </a:lnTo>
                <a:lnTo>
                  <a:pt x="302475" y="1500734"/>
                </a:lnTo>
                <a:lnTo>
                  <a:pt x="337367" y="1545936"/>
                </a:lnTo>
                <a:lnTo>
                  <a:pt x="368049" y="1576781"/>
                </a:lnTo>
                <a:lnTo>
                  <a:pt x="402025" y="1604168"/>
                </a:lnTo>
                <a:lnTo>
                  <a:pt x="439326" y="1628285"/>
                </a:lnTo>
                <a:lnTo>
                  <a:pt x="475542" y="1646501"/>
                </a:lnTo>
                <a:lnTo>
                  <a:pt x="512925" y="1660175"/>
                </a:lnTo>
                <a:lnTo>
                  <a:pt x="551303" y="1669619"/>
                </a:lnTo>
                <a:lnTo>
                  <a:pt x="590505" y="1675142"/>
                </a:lnTo>
                <a:lnTo>
                  <a:pt x="629465" y="1677165"/>
                </a:lnTo>
                <a:lnTo>
                  <a:pt x="668530" y="1676201"/>
                </a:lnTo>
                <a:lnTo>
                  <a:pt x="707668" y="1672490"/>
                </a:lnTo>
                <a:lnTo>
                  <a:pt x="746846" y="1666273"/>
                </a:lnTo>
                <a:lnTo>
                  <a:pt x="794166" y="1655013"/>
                </a:lnTo>
                <a:lnTo>
                  <a:pt x="839364" y="1639555"/>
                </a:lnTo>
                <a:lnTo>
                  <a:pt x="882553" y="1619979"/>
                </a:lnTo>
                <a:lnTo>
                  <a:pt x="923848" y="1596364"/>
                </a:lnTo>
                <a:lnTo>
                  <a:pt x="963363" y="1568789"/>
                </a:lnTo>
                <a:lnTo>
                  <a:pt x="998412" y="1539828"/>
                </a:lnTo>
                <a:lnTo>
                  <a:pt x="1016641" y="1522364"/>
                </a:lnTo>
                <a:lnTo>
                  <a:pt x="605726" y="1522364"/>
                </a:lnTo>
                <a:lnTo>
                  <a:pt x="561245" y="1518096"/>
                </a:lnTo>
                <a:lnTo>
                  <a:pt x="517345" y="1504069"/>
                </a:lnTo>
                <a:lnTo>
                  <a:pt x="482868" y="1485051"/>
                </a:lnTo>
                <a:lnTo>
                  <a:pt x="452588" y="1460963"/>
                </a:lnTo>
                <a:lnTo>
                  <a:pt x="449873" y="1458001"/>
                </a:lnTo>
                <a:close/>
              </a:path>
              <a:path w="1284604" h="1677670">
                <a:moveTo>
                  <a:pt x="164822" y="1649351"/>
                </a:moveTo>
                <a:lnTo>
                  <a:pt x="83865" y="1649351"/>
                </a:lnTo>
                <a:lnTo>
                  <a:pt x="164057" y="1649907"/>
                </a:lnTo>
                <a:lnTo>
                  <a:pt x="164822" y="1649351"/>
                </a:lnTo>
                <a:close/>
              </a:path>
              <a:path w="1284604" h="1677670">
                <a:moveTo>
                  <a:pt x="423955" y="31"/>
                </a:moveTo>
                <a:lnTo>
                  <a:pt x="391239" y="63737"/>
                </a:lnTo>
                <a:lnTo>
                  <a:pt x="381399" y="108104"/>
                </a:lnTo>
                <a:lnTo>
                  <a:pt x="370911" y="152301"/>
                </a:lnTo>
                <a:lnTo>
                  <a:pt x="359360" y="196203"/>
                </a:lnTo>
                <a:lnTo>
                  <a:pt x="347474" y="240546"/>
                </a:lnTo>
                <a:lnTo>
                  <a:pt x="336279" y="285041"/>
                </a:lnTo>
                <a:lnTo>
                  <a:pt x="325360" y="329594"/>
                </a:lnTo>
                <a:lnTo>
                  <a:pt x="314304" y="374114"/>
                </a:lnTo>
                <a:lnTo>
                  <a:pt x="304554" y="413195"/>
                </a:lnTo>
                <a:lnTo>
                  <a:pt x="294987" y="452319"/>
                </a:lnTo>
                <a:lnTo>
                  <a:pt x="285445" y="491450"/>
                </a:lnTo>
                <a:lnTo>
                  <a:pt x="275771" y="530549"/>
                </a:lnTo>
                <a:lnTo>
                  <a:pt x="264445" y="575356"/>
                </a:lnTo>
                <a:lnTo>
                  <a:pt x="241595" y="664921"/>
                </a:lnTo>
                <a:lnTo>
                  <a:pt x="230340" y="709743"/>
                </a:lnTo>
                <a:lnTo>
                  <a:pt x="219375" y="754636"/>
                </a:lnTo>
                <a:lnTo>
                  <a:pt x="204012" y="818744"/>
                </a:lnTo>
                <a:lnTo>
                  <a:pt x="188978" y="882946"/>
                </a:lnTo>
                <a:lnTo>
                  <a:pt x="181294" y="914726"/>
                </a:lnTo>
                <a:lnTo>
                  <a:pt x="173074" y="946410"/>
                </a:lnTo>
                <a:lnTo>
                  <a:pt x="164707" y="978080"/>
                </a:lnTo>
                <a:lnTo>
                  <a:pt x="156581" y="1009812"/>
                </a:lnTo>
                <a:lnTo>
                  <a:pt x="149460" y="1038625"/>
                </a:lnTo>
                <a:lnTo>
                  <a:pt x="142413" y="1067450"/>
                </a:lnTo>
                <a:lnTo>
                  <a:pt x="135473" y="1096300"/>
                </a:lnTo>
                <a:lnTo>
                  <a:pt x="128676" y="1125190"/>
                </a:lnTo>
                <a:lnTo>
                  <a:pt x="118408" y="1167410"/>
                </a:lnTo>
                <a:lnTo>
                  <a:pt x="107546" y="1209491"/>
                </a:lnTo>
                <a:lnTo>
                  <a:pt x="96512" y="1251534"/>
                </a:lnTo>
                <a:lnTo>
                  <a:pt x="85725" y="1293636"/>
                </a:lnTo>
                <a:lnTo>
                  <a:pt x="75680" y="1334600"/>
                </a:lnTo>
                <a:lnTo>
                  <a:pt x="56029" y="1416634"/>
                </a:lnTo>
                <a:lnTo>
                  <a:pt x="45166" y="1461223"/>
                </a:lnTo>
                <a:lnTo>
                  <a:pt x="35153" y="1501652"/>
                </a:lnTo>
                <a:lnTo>
                  <a:pt x="24061" y="1545936"/>
                </a:lnTo>
                <a:lnTo>
                  <a:pt x="12891" y="1589618"/>
                </a:lnTo>
                <a:lnTo>
                  <a:pt x="1329" y="1633489"/>
                </a:lnTo>
                <a:lnTo>
                  <a:pt x="0" y="1641966"/>
                </a:lnTo>
                <a:lnTo>
                  <a:pt x="1677" y="1646907"/>
                </a:lnTo>
                <a:lnTo>
                  <a:pt x="6383" y="1649194"/>
                </a:lnTo>
                <a:lnTo>
                  <a:pt x="14135" y="1649708"/>
                </a:lnTo>
                <a:lnTo>
                  <a:pt x="164822" y="1649351"/>
                </a:lnTo>
                <a:lnTo>
                  <a:pt x="169628" y="1645855"/>
                </a:lnTo>
                <a:lnTo>
                  <a:pt x="174151" y="1637426"/>
                </a:lnTo>
                <a:lnTo>
                  <a:pt x="185440" y="1616538"/>
                </a:lnTo>
                <a:lnTo>
                  <a:pt x="208189" y="1574849"/>
                </a:lnTo>
                <a:lnTo>
                  <a:pt x="219501" y="1553973"/>
                </a:lnTo>
                <a:lnTo>
                  <a:pt x="231136" y="1532195"/>
                </a:lnTo>
                <a:lnTo>
                  <a:pt x="242703" y="1510382"/>
                </a:lnTo>
                <a:lnTo>
                  <a:pt x="254323" y="1488597"/>
                </a:lnTo>
                <a:lnTo>
                  <a:pt x="266117" y="1466908"/>
                </a:lnTo>
                <a:lnTo>
                  <a:pt x="269664" y="1461223"/>
                </a:lnTo>
                <a:lnTo>
                  <a:pt x="273516" y="1458001"/>
                </a:lnTo>
                <a:lnTo>
                  <a:pt x="449873" y="1458001"/>
                </a:lnTo>
                <a:lnTo>
                  <a:pt x="426329" y="1432316"/>
                </a:lnTo>
                <a:lnTo>
                  <a:pt x="403904" y="1399602"/>
                </a:lnTo>
                <a:lnTo>
                  <a:pt x="381810" y="1356440"/>
                </a:lnTo>
                <a:lnTo>
                  <a:pt x="365825" y="1311808"/>
                </a:lnTo>
                <a:lnTo>
                  <a:pt x="355773" y="1265878"/>
                </a:lnTo>
                <a:lnTo>
                  <a:pt x="351470" y="1218801"/>
                </a:lnTo>
                <a:lnTo>
                  <a:pt x="352732" y="1170728"/>
                </a:lnTo>
                <a:lnTo>
                  <a:pt x="356959" y="1136443"/>
                </a:lnTo>
                <a:lnTo>
                  <a:pt x="363525" y="1102400"/>
                </a:lnTo>
                <a:lnTo>
                  <a:pt x="371721" y="1068586"/>
                </a:lnTo>
                <a:lnTo>
                  <a:pt x="380836" y="1034984"/>
                </a:lnTo>
                <a:lnTo>
                  <a:pt x="386113" y="1013864"/>
                </a:lnTo>
                <a:lnTo>
                  <a:pt x="390743" y="992565"/>
                </a:lnTo>
                <a:lnTo>
                  <a:pt x="395453" y="971295"/>
                </a:lnTo>
                <a:lnTo>
                  <a:pt x="400972" y="950264"/>
                </a:lnTo>
                <a:lnTo>
                  <a:pt x="411402" y="912828"/>
                </a:lnTo>
                <a:lnTo>
                  <a:pt x="421645" y="875330"/>
                </a:lnTo>
                <a:lnTo>
                  <a:pt x="433182" y="838219"/>
                </a:lnTo>
                <a:lnTo>
                  <a:pt x="447494" y="801944"/>
                </a:lnTo>
                <a:lnTo>
                  <a:pt x="469776" y="758848"/>
                </a:lnTo>
                <a:lnTo>
                  <a:pt x="496060" y="719151"/>
                </a:lnTo>
                <a:lnTo>
                  <a:pt x="526417" y="682927"/>
                </a:lnTo>
                <a:lnTo>
                  <a:pt x="560918" y="650254"/>
                </a:lnTo>
                <a:lnTo>
                  <a:pt x="599636" y="621206"/>
                </a:lnTo>
                <a:lnTo>
                  <a:pt x="644453" y="594896"/>
                </a:lnTo>
                <a:lnTo>
                  <a:pt x="691096" y="574827"/>
                </a:lnTo>
                <a:lnTo>
                  <a:pt x="739505" y="561589"/>
                </a:lnTo>
                <a:lnTo>
                  <a:pt x="789619" y="555774"/>
                </a:lnTo>
                <a:lnTo>
                  <a:pt x="1180221" y="555774"/>
                </a:lnTo>
                <a:lnTo>
                  <a:pt x="1170332" y="542025"/>
                </a:lnTo>
                <a:lnTo>
                  <a:pt x="1156180" y="526381"/>
                </a:lnTo>
                <a:lnTo>
                  <a:pt x="517094" y="526381"/>
                </a:lnTo>
                <a:lnTo>
                  <a:pt x="503932" y="518696"/>
                </a:lnTo>
                <a:lnTo>
                  <a:pt x="524592" y="456635"/>
                </a:lnTo>
                <a:lnTo>
                  <a:pt x="537530" y="406903"/>
                </a:lnTo>
                <a:lnTo>
                  <a:pt x="549891" y="357038"/>
                </a:lnTo>
                <a:lnTo>
                  <a:pt x="562108" y="307173"/>
                </a:lnTo>
                <a:lnTo>
                  <a:pt x="574131" y="258591"/>
                </a:lnTo>
                <a:lnTo>
                  <a:pt x="586221" y="210024"/>
                </a:lnTo>
                <a:lnTo>
                  <a:pt x="598373" y="161472"/>
                </a:lnTo>
                <a:lnTo>
                  <a:pt x="610583" y="112935"/>
                </a:lnTo>
                <a:lnTo>
                  <a:pt x="622848" y="64413"/>
                </a:lnTo>
                <a:lnTo>
                  <a:pt x="638085" y="4408"/>
                </a:lnTo>
                <a:lnTo>
                  <a:pt x="636501" y="532"/>
                </a:lnTo>
                <a:lnTo>
                  <a:pt x="472941" y="532"/>
                </a:lnTo>
                <a:lnTo>
                  <a:pt x="448442" y="474"/>
                </a:lnTo>
                <a:lnTo>
                  <a:pt x="423955" y="31"/>
                </a:lnTo>
                <a:close/>
              </a:path>
              <a:path w="1284604" h="1677670">
                <a:moveTo>
                  <a:pt x="1180221" y="555774"/>
                </a:moveTo>
                <a:lnTo>
                  <a:pt x="789619" y="555774"/>
                </a:lnTo>
                <a:lnTo>
                  <a:pt x="841377" y="557972"/>
                </a:lnTo>
                <a:lnTo>
                  <a:pt x="882878" y="567813"/>
                </a:lnTo>
                <a:lnTo>
                  <a:pt x="920266" y="586164"/>
                </a:lnTo>
                <a:lnTo>
                  <a:pt x="953369" y="612146"/>
                </a:lnTo>
                <a:lnTo>
                  <a:pt x="982011" y="644880"/>
                </a:lnTo>
                <a:lnTo>
                  <a:pt x="1002851" y="677952"/>
                </a:lnTo>
                <a:lnTo>
                  <a:pt x="1018806" y="712959"/>
                </a:lnTo>
                <a:lnTo>
                  <a:pt x="1030756" y="749714"/>
                </a:lnTo>
                <a:lnTo>
                  <a:pt x="1039580" y="788028"/>
                </a:lnTo>
                <a:lnTo>
                  <a:pt x="1044697" y="830356"/>
                </a:lnTo>
                <a:lnTo>
                  <a:pt x="1047182" y="875920"/>
                </a:lnTo>
                <a:lnTo>
                  <a:pt x="1044917" y="922590"/>
                </a:lnTo>
                <a:lnTo>
                  <a:pt x="1038694" y="969402"/>
                </a:lnTo>
                <a:lnTo>
                  <a:pt x="1029322" y="1016299"/>
                </a:lnTo>
                <a:lnTo>
                  <a:pt x="1017603" y="1063222"/>
                </a:lnTo>
                <a:lnTo>
                  <a:pt x="1004346" y="1110112"/>
                </a:lnTo>
                <a:lnTo>
                  <a:pt x="990615" y="1153203"/>
                </a:lnTo>
                <a:lnTo>
                  <a:pt x="974921" y="1195484"/>
                </a:lnTo>
                <a:lnTo>
                  <a:pt x="957208" y="1236898"/>
                </a:lnTo>
                <a:lnTo>
                  <a:pt x="937416" y="1277385"/>
                </a:lnTo>
                <a:lnTo>
                  <a:pt x="913026" y="1320918"/>
                </a:lnTo>
                <a:lnTo>
                  <a:pt x="886042" y="1361852"/>
                </a:lnTo>
                <a:lnTo>
                  <a:pt x="855948" y="1399622"/>
                </a:lnTo>
                <a:lnTo>
                  <a:pt x="822304" y="1433580"/>
                </a:lnTo>
                <a:lnTo>
                  <a:pt x="784554" y="1463202"/>
                </a:lnTo>
                <a:lnTo>
                  <a:pt x="742220" y="1487882"/>
                </a:lnTo>
                <a:lnTo>
                  <a:pt x="694806" y="1507032"/>
                </a:lnTo>
                <a:lnTo>
                  <a:pt x="650381" y="1518225"/>
                </a:lnTo>
                <a:lnTo>
                  <a:pt x="605726" y="1522364"/>
                </a:lnTo>
                <a:lnTo>
                  <a:pt x="1016641" y="1522364"/>
                </a:lnTo>
                <a:lnTo>
                  <a:pt x="1061700" y="1474990"/>
                </a:lnTo>
                <a:lnTo>
                  <a:pt x="1090458" y="1439432"/>
                </a:lnTo>
                <a:lnTo>
                  <a:pt x="1115306" y="1404862"/>
                </a:lnTo>
                <a:lnTo>
                  <a:pt x="1138093" y="1369201"/>
                </a:lnTo>
                <a:lnTo>
                  <a:pt x="1159149" y="1332587"/>
                </a:lnTo>
                <a:lnTo>
                  <a:pt x="1178801" y="1295154"/>
                </a:lnTo>
                <a:lnTo>
                  <a:pt x="1197463" y="1255270"/>
                </a:lnTo>
                <a:lnTo>
                  <a:pt x="1214061" y="1214520"/>
                </a:lnTo>
                <a:lnTo>
                  <a:pt x="1229093" y="1173107"/>
                </a:lnTo>
                <a:lnTo>
                  <a:pt x="1243061" y="1131232"/>
                </a:lnTo>
                <a:lnTo>
                  <a:pt x="1256766" y="1087128"/>
                </a:lnTo>
                <a:lnTo>
                  <a:pt x="1268670" y="1042669"/>
                </a:lnTo>
                <a:lnTo>
                  <a:pt x="1277602" y="997700"/>
                </a:lnTo>
                <a:lnTo>
                  <a:pt x="1282390" y="952065"/>
                </a:lnTo>
                <a:lnTo>
                  <a:pt x="1284160" y="898007"/>
                </a:lnTo>
                <a:lnTo>
                  <a:pt x="1283022" y="844001"/>
                </a:lnTo>
                <a:lnTo>
                  <a:pt x="1277476" y="790257"/>
                </a:lnTo>
                <a:lnTo>
                  <a:pt x="1266024" y="736982"/>
                </a:lnTo>
                <a:lnTo>
                  <a:pt x="1246123" y="677348"/>
                </a:lnTo>
                <a:lnTo>
                  <a:pt x="1220339" y="619834"/>
                </a:lnTo>
                <a:lnTo>
                  <a:pt x="1197104" y="579248"/>
                </a:lnTo>
                <a:lnTo>
                  <a:pt x="1180221" y="555774"/>
                </a:lnTo>
                <a:close/>
              </a:path>
              <a:path w="1284604" h="1677670">
                <a:moveTo>
                  <a:pt x="875337" y="395843"/>
                </a:moveTo>
                <a:lnTo>
                  <a:pt x="825711" y="397049"/>
                </a:lnTo>
                <a:lnTo>
                  <a:pt x="775611" y="403629"/>
                </a:lnTo>
                <a:lnTo>
                  <a:pt x="725140" y="415212"/>
                </a:lnTo>
                <a:lnTo>
                  <a:pt x="671664" y="432903"/>
                </a:lnTo>
                <a:lnTo>
                  <a:pt x="620515" y="455795"/>
                </a:lnTo>
                <a:lnTo>
                  <a:pt x="571823" y="483779"/>
                </a:lnTo>
                <a:lnTo>
                  <a:pt x="525722" y="516748"/>
                </a:lnTo>
                <a:lnTo>
                  <a:pt x="517094" y="526381"/>
                </a:lnTo>
                <a:lnTo>
                  <a:pt x="1156180" y="526381"/>
                </a:lnTo>
                <a:lnTo>
                  <a:pt x="1105491" y="478337"/>
                </a:lnTo>
                <a:lnTo>
                  <a:pt x="1067077" y="452206"/>
                </a:lnTo>
                <a:lnTo>
                  <a:pt x="1020360" y="428194"/>
                </a:lnTo>
                <a:lnTo>
                  <a:pt x="972763" y="411044"/>
                </a:lnTo>
                <a:lnTo>
                  <a:pt x="924388" y="400384"/>
                </a:lnTo>
                <a:lnTo>
                  <a:pt x="875337" y="395843"/>
                </a:lnTo>
                <a:close/>
              </a:path>
              <a:path w="1284604" h="1677670">
                <a:moveTo>
                  <a:pt x="521942" y="335"/>
                </a:moveTo>
                <a:lnTo>
                  <a:pt x="472941" y="532"/>
                </a:lnTo>
                <a:lnTo>
                  <a:pt x="636501" y="532"/>
                </a:lnTo>
                <a:lnTo>
                  <a:pt x="572829" y="441"/>
                </a:lnTo>
                <a:lnTo>
                  <a:pt x="521942" y="335"/>
                </a:lnTo>
                <a:close/>
              </a:path>
              <a:path w="1284604" h="1677670">
                <a:moveTo>
                  <a:pt x="636284" y="0"/>
                </a:moveTo>
                <a:lnTo>
                  <a:pt x="572829" y="441"/>
                </a:lnTo>
                <a:lnTo>
                  <a:pt x="636464" y="441"/>
                </a:lnTo>
                <a:lnTo>
                  <a:pt x="636284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3767482" y="1837448"/>
            <a:ext cx="112725" cy="107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 txBox="1"/>
          <p:nvPr/>
        </p:nvSpPr>
        <p:spPr>
          <a:xfrm>
            <a:off x="2860312" y="4660898"/>
            <a:ext cx="4194960" cy="56109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3578" b="1" spc="9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Thank</a:t>
            </a:r>
            <a:r>
              <a:rPr sz="3578" b="1" spc="-45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sz="3578" b="1" spc="-73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You!</a:t>
            </a:r>
            <a:endParaRPr sz="3578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60312" y="5372047"/>
            <a:ext cx="8267997" cy="787238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lang="en-US" sz="2486" dirty="0" smtClean="0">
                <a:solidFill>
                  <a:srgbClr val="6ECFEA"/>
                </a:solidFill>
                <a:latin typeface="Helvetica Neue LT Std 67"/>
                <a:cs typeface="Helvetica Neue LT Std 67"/>
              </a:rPr>
              <a:t>Dan Tartaglia</a:t>
            </a:r>
            <a:r>
              <a:rPr sz="2486" spc="3" dirty="0" smtClean="0">
                <a:solidFill>
                  <a:srgbClr val="6ECFEA"/>
                </a:solidFill>
                <a:latin typeface="Helvetica Neue LT Std 67"/>
                <a:cs typeface="Helvetica Neue LT Std 67"/>
              </a:rPr>
              <a:t> </a:t>
            </a:r>
            <a:r>
              <a:rPr sz="2486" dirty="0" smtClean="0">
                <a:solidFill>
                  <a:srgbClr val="6ECFEA"/>
                </a:solidFill>
                <a:latin typeface="Helvetica Neue LT Std 67"/>
                <a:cs typeface="Helvetica Neue LT Std 67"/>
              </a:rPr>
              <a:t>/ </a:t>
            </a:r>
            <a:r>
              <a:rPr lang="en-US" sz="2486" dirty="0">
                <a:solidFill>
                  <a:srgbClr val="6ECFEA"/>
                </a:solidFill>
                <a:latin typeface="Helvetica Neue LT Std 67"/>
                <a:cs typeface="Helvetica Neue LT Std 67"/>
              </a:rPr>
              <a:t>Revit API Events, the Forgotten Power</a:t>
            </a:r>
          </a:p>
          <a:p>
            <a:pPr marL="7701">
              <a:spcBef>
                <a:spcPts val="73"/>
              </a:spcBef>
            </a:pPr>
            <a:r>
              <a:rPr sz="2486" dirty="0" smtClean="0">
                <a:solidFill>
                  <a:srgbClr val="6ECFEA"/>
                </a:solidFill>
                <a:latin typeface="Helvetica Neue LT Std 67"/>
                <a:cs typeface="Helvetica Neue LT Std 67"/>
              </a:rPr>
              <a:t> </a:t>
            </a:r>
            <a:endParaRPr sz="2486" dirty="0">
              <a:latin typeface="Helvetica Neue LT Std 67"/>
              <a:cs typeface="Helvetica Neue LT Std 6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2174" y="5312906"/>
            <a:ext cx="7124465" cy="0"/>
          </a:xfrm>
          <a:custGeom>
            <a:avLst/>
            <a:gdLst/>
            <a:ahLst/>
            <a:cxnLst/>
            <a:rect l="l" t="t" r="r" b="b"/>
            <a:pathLst>
              <a:path w="11748769">
                <a:moveTo>
                  <a:pt x="0" y="0"/>
                </a:moveTo>
                <a:lnTo>
                  <a:pt x="11748762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 txBox="1"/>
          <p:nvPr/>
        </p:nvSpPr>
        <p:spPr>
          <a:xfrm>
            <a:off x="10112979" y="5136941"/>
            <a:ext cx="1201401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dirty="0" smtClean="0">
                <a:solidFill>
                  <a:srgbClr val="FFFFFF"/>
                </a:solidFill>
                <a:latin typeface="HelveticaNeueLTStd-Lt"/>
                <a:cs typeface="HelveticaNeueLTStd-Lt"/>
              </a:rPr>
              <a:t>0</a:t>
            </a:r>
            <a:r>
              <a:rPr lang="en-US" sz="1789" dirty="0" smtClean="0">
                <a:solidFill>
                  <a:srgbClr val="FFFFFF"/>
                </a:solidFill>
                <a:latin typeface="HelveticaNeueLTStd-Lt"/>
                <a:cs typeface="HelveticaNeueLTStd-Lt"/>
              </a:rPr>
              <a:t>9</a:t>
            </a:r>
            <a:r>
              <a:rPr sz="1789" dirty="0" smtClean="0">
                <a:solidFill>
                  <a:srgbClr val="FFFFFF"/>
                </a:solidFill>
                <a:latin typeface="HelveticaNeueLTStd-Lt"/>
                <a:cs typeface="HelveticaNeueLTStd-Lt"/>
              </a:rPr>
              <a:t>-</a:t>
            </a:r>
            <a:r>
              <a:rPr lang="en-US" sz="1789" dirty="0" smtClean="0">
                <a:solidFill>
                  <a:srgbClr val="FFFFFF"/>
                </a:solidFill>
                <a:latin typeface="HelveticaNeueLTStd-Lt"/>
                <a:cs typeface="HelveticaNeueLTStd-Lt"/>
              </a:rPr>
              <a:t>1</a:t>
            </a:r>
            <a:r>
              <a:rPr sz="1789" dirty="0" smtClean="0">
                <a:solidFill>
                  <a:srgbClr val="FFFFFF"/>
                </a:solidFill>
                <a:latin typeface="HelveticaNeueLTStd-Lt"/>
                <a:cs typeface="HelveticaNeueLTStd-Lt"/>
              </a:rPr>
              <a:t>0-201</a:t>
            </a:r>
            <a:r>
              <a:rPr lang="en-US" sz="1789" dirty="0" smtClean="0">
                <a:solidFill>
                  <a:srgbClr val="FFFFFF"/>
                </a:solidFill>
                <a:latin typeface="HelveticaNeueLTStd-Lt"/>
                <a:cs typeface="HelveticaNeueLTStd-Lt"/>
              </a:rPr>
              <a:t>9</a:t>
            </a:r>
            <a:endParaRPr sz="1789" dirty="0">
              <a:latin typeface="HelveticaNeueLTStd-Lt"/>
              <a:cs typeface="HelveticaNeueLTStd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49719" y="4676826"/>
            <a:ext cx="1268402" cy="1272253"/>
          </a:xfrm>
          <a:custGeom>
            <a:avLst/>
            <a:gdLst/>
            <a:ahLst/>
            <a:cxnLst/>
            <a:rect l="l" t="t" r="r" b="b"/>
            <a:pathLst>
              <a:path w="2091689" h="2098040">
                <a:moveTo>
                  <a:pt x="1045643" y="0"/>
                </a:moveTo>
                <a:lnTo>
                  <a:pt x="997780" y="1079"/>
                </a:lnTo>
                <a:lnTo>
                  <a:pt x="950469" y="4286"/>
                </a:lnTo>
                <a:lnTo>
                  <a:pt x="903756" y="9575"/>
                </a:lnTo>
                <a:lnTo>
                  <a:pt x="857688" y="16899"/>
                </a:lnTo>
                <a:lnTo>
                  <a:pt x="812311" y="26213"/>
                </a:lnTo>
                <a:lnTo>
                  <a:pt x="767671" y="37469"/>
                </a:lnTo>
                <a:lnTo>
                  <a:pt x="723813" y="50621"/>
                </a:lnTo>
                <a:lnTo>
                  <a:pt x="680785" y="65624"/>
                </a:lnTo>
                <a:lnTo>
                  <a:pt x="638633" y="82431"/>
                </a:lnTo>
                <a:lnTo>
                  <a:pt x="597401" y="100995"/>
                </a:lnTo>
                <a:lnTo>
                  <a:pt x="557138" y="121271"/>
                </a:lnTo>
                <a:lnTo>
                  <a:pt x="517888" y="143211"/>
                </a:lnTo>
                <a:lnTo>
                  <a:pt x="479698" y="166771"/>
                </a:lnTo>
                <a:lnTo>
                  <a:pt x="442614" y="191902"/>
                </a:lnTo>
                <a:lnTo>
                  <a:pt x="406683" y="218560"/>
                </a:lnTo>
                <a:lnTo>
                  <a:pt x="371949" y="246698"/>
                </a:lnTo>
                <a:lnTo>
                  <a:pt x="338461" y="276270"/>
                </a:lnTo>
                <a:lnTo>
                  <a:pt x="306262" y="307228"/>
                </a:lnTo>
                <a:lnTo>
                  <a:pt x="275401" y="339528"/>
                </a:lnTo>
                <a:lnTo>
                  <a:pt x="245923" y="373122"/>
                </a:lnTo>
                <a:lnTo>
                  <a:pt x="217873" y="407965"/>
                </a:lnTo>
                <a:lnTo>
                  <a:pt x="191299" y="444010"/>
                </a:lnTo>
                <a:lnTo>
                  <a:pt x="166246" y="481211"/>
                </a:lnTo>
                <a:lnTo>
                  <a:pt x="142761" y="519521"/>
                </a:lnTo>
                <a:lnTo>
                  <a:pt x="120889" y="558895"/>
                </a:lnTo>
                <a:lnTo>
                  <a:pt x="100678" y="599286"/>
                </a:lnTo>
                <a:lnTo>
                  <a:pt x="82172" y="640647"/>
                </a:lnTo>
                <a:lnTo>
                  <a:pt x="65418" y="682933"/>
                </a:lnTo>
                <a:lnTo>
                  <a:pt x="50462" y="726096"/>
                </a:lnTo>
                <a:lnTo>
                  <a:pt x="37351" y="770092"/>
                </a:lnTo>
                <a:lnTo>
                  <a:pt x="26130" y="814873"/>
                </a:lnTo>
                <a:lnTo>
                  <a:pt x="16846" y="860393"/>
                </a:lnTo>
                <a:lnTo>
                  <a:pt x="9545" y="906607"/>
                </a:lnTo>
                <a:lnTo>
                  <a:pt x="4273" y="953467"/>
                </a:lnTo>
                <a:lnTo>
                  <a:pt x="1075" y="1000927"/>
                </a:lnTo>
                <a:lnTo>
                  <a:pt x="0" y="1048941"/>
                </a:lnTo>
                <a:lnTo>
                  <a:pt x="1075" y="1096956"/>
                </a:lnTo>
                <a:lnTo>
                  <a:pt x="4273" y="1144416"/>
                </a:lnTo>
                <a:lnTo>
                  <a:pt x="9545" y="1191276"/>
                </a:lnTo>
                <a:lnTo>
                  <a:pt x="16846" y="1237489"/>
                </a:lnTo>
                <a:lnTo>
                  <a:pt x="26130" y="1283010"/>
                </a:lnTo>
                <a:lnTo>
                  <a:pt x="37351" y="1327791"/>
                </a:lnTo>
                <a:lnTo>
                  <a:pt x="50462" y="1371786"/>
                </a:lnTo>
                <a:lnTo>
                  <a:pt x="65418" y="1414950"/>
                </a:lnTo>
                <a:lnTo>
                  <a:pt x="82172" y="1457236"/>
                </a:lnTo>
                <a:lnTo>
                  <a:pt x="100678" y="1498597"/>
                </a:lnTo>
                <a:lnTo>
                  <a:pt x="120889" y="1538988"/>
                </a:lnTo>
                <a:lnTo>
                  <a:pt x="142761" y="1578361"/>
                </a:lnTo>
                <a:lnTo>
                  <a:pt x="166246" y="1616672"/>
                </a:lnTo>
                <a:lnTo>
                  <a:pt x="191299" y="1653873"/>
                </a:lnTo>
                <a:lnTo>
                  <a:pt x="217873" y="1689917"/>
                </a:lnTo>
                <a:lnTo>
                  <a:pt x="245923" y="1724760"/>
                </a:lnTo>
                <a:lnTo>
                  <a:pt x="275401" y="1758355"/>
                </a:lnTo>
                <a:lnTo>
                  <a:pt x="306262" y="1790654"/>
                </a:lnTo>
                <a:lnTo>
                  <a:pt x="338461" y="1821613"/>
                </a:lnTo>
                <a:lnTo>
                  <a:pt x="371949" y="1851184"/>
                </a:lnTo>
                <a:lnTo>
                  <a:pt x="406683" y="1879322"/>
                </a:lnTo>
                <a:lnTo>
                  <a:pt x="442614" y="1905980"/>
                </a:lnTo>
                <a:lnTo>
                  <a:pt x="479698" y="1931112"/>
                </a:lnTo>
                <a:lnTo>
                  <a:pt x="517888" y="1954671"/>
                </a:lnTo>
                <a:lnTo>
                  <a:pt x="557138" y="1976612"/>
                </a:lnTo>
                <a:lnTo>
                  <a:pt x="597401" y="1996888"/>
                </a:lnTo>
                <a:lnTo>
                  <a:pt x="638633" y="2015452"/>
                </a:lnTo>
                <a:lnTo>
                  <a:pt x="680785" y="2032259"/>
                </a:lnTo>
                <a:lnTo>
                  <a:pt x="723813" y="2047261"/>
                </a:lnTo>
                <a:lnTo>
                  <a:pt x="767671" y="2060414"/>
                </a:lnTo>
                <a:lnTo>
                  <a:pt x="812311" y="2071670"/>
                </a:lnTo>
                <a:lnTo>
                  <a:pt x="857688" y="2080983"/>
                </a:lnTo>
                <a:lnTo>
                  <a:pt x="903756" y="2088308"/>
                </a:lnTo>
                <a:lnTo>
                  <a:pt x="950469" y="2093597"/>
                </a:lnTo>
                <a:lnTo>
                  <a:pt x="997780" y="2096804"/>
                </a:lnTo>
                <a:lnTo>
                  <a:pt x="1045643" y="2097883"/>
                </a:lnTo>
                <a:lnTo>
                  <a:pt x="1093507" y="2096804"/>
                </a:lnTo>
                <a:lnTo>
                  <a:pt x="1140819" y="2093597"/>
                </a:lnTo>
                <a:lnTo>
                  <a:pt x="1187533" y="2088308"/>
                </a:lnTo>
                <a:lnTo>
                  <a:pt x="1233601" y="2080983"/>
                </a:lnTo>
                <a:lnTo>
                  <a:pt x="1278979" y="2071670"/>
                </a:lnTo>
                <a:lnTo>
                  <a:pt x="1323620" y="2060414"/>
                </a:lnTo>
                <a:lnTo>
                  <a:pt x="1367478" y="2047261"/>
                </a:lnTo>
                <a:lnTo>
                  <a:pt x="1410506" y="2032259"/>
                </a:lnTo>
                <a:lnTo>
                  <a:pt x="1452660" y="2015452"/>
                </a:lnTo>
                <a:lnTo>
                  <a:pt x="1493891" y="1996888"/>
                </a:lnTo>
                <a:lnTo>
                  <a:pt x="1534155" y="1976612"/>
                </a:lnTo>
                <a:lnTo>
                  <a:pt x="1573406" y="1954671"/>
                </a:lnTo>
                <a:lnTo>
                  <a:pt x="1611596" y="1931112"/>
                </a:lnTo>
                <a:lnTo>
                  <a:pt x="1648680" y="1905980"/>
                </a:lnTo>
                <a:lnTo>
                  <a:pt x="1684612" y="1879322"/>
                </a:lnTo>
                <a:lnTo>
                  <a:pt x="1719345" y="1851184"/>
                </a:lnTo>
                <a:lnTo>
                  <a:pt x="1752834" y="1821613"/>
                </a:lnTo>
                <a:lnTo>
                  <a:pt x="1785033" y="1790654"/>
                </a:lnTo>
                <a:lnTo>
                  <a:pt x="1815894" y="1758355"/>
                </a:lnTo>
                <a:lnTo>
                  <a:pt x="1845373" y="1724760"/>
                </a:lnTo>
                <a:lnTo>
                  <a:pt x="1873423" y="1689917"/>
                </a:lnTo>
                <a:lnTo>
                  <a:pt x="1899997" y="1653873"/>
                </a:lnTo>
                <a:lnTo>
                  <a:pt x="1925050" y="1616672"/>
                </a:lnTo>
                <a:lnTo>
                  <a:pt x="1948535" y="1578361"/>
                </a:lnTo>
                <a:lnTo>
                  <a:pt x="1970407" y="1538988"/>
                </a:lnTo>
                <a:lnTo>
                  <a:pt x="1990619" y="1498597"/>
                </a:lnTo>
                <a:lnTo>
                  <a:pt x="2009125" y="1457236"/>
                </a:lnTo>
                <a:lnTo>
                  <a:pt x="2025879" y="1414950"/>
                </a:lnTo>
                <a:lnTo>
                  <a:pt x="2040834" y="1371786"/>
                </a:lnTo>
                <a:lnTo>
                  <a:pt x="2053945" y="1327791"/>
                </a:lnTo>
                <a:lnTo>
                  <a:pt x="2065166" y="1283010"/>
                </a:lnTo>
                <a:lnTo>
                  <a:pt x="2074450" y="1237489"/>
                </a:lnTo>
                <a:lnTo>
                  <a:pt x="2081752" y="1191276"/>
                </a:lnTo>
                <a:lnTo>
                  <a:pt x="2087024" y="1144416"/>
                </a:lnTo>
                <a:lnTo>
                  <a:pt x="2090221" y="1096956"/>
                </a:lnTo>
                <a:lnTo>
                  <a:pt x="2091297" y="1048941"/>
                </a:lnTo>
                <a:lnTo>
                  <a:pt x="2090221" y="1000927"/>
                </a:lnTo>
                <a:lnTo>
                  <a:pt x="2087024" y="953467"/>
                </a:lnTo>
                <a:lnTo>
                  <a:pt x="2081752" y="906607"/>
                </a:lnTo>
                <a:lnTo>
                  <a:pt x="2074450" y="860393"/>
                </a:lnTo>
                <a:lnTo>
                  <a:pt x="2065166" y="814873"/>
                </a:lnTo>
                <a:lnTo>
                  <a:pt x="2053945" y="770092"/>
                </a:lnTo>
                <a:lnTo>
                  <a:pt x="2040834" y="726096"/>
                </a:lnTo>
                <a:lnTo>
                  <a:pt x="2025879" y="682933"/>
                </a:lnTo>
                <a:lnTo>
                  <a:pt x="2009125" y="640647"/>
                </a:lnTo>
                <a:lnTo>
                  <a:pt x="1990619" y="599286"/>
                </a:lnTo>
                <a:lnTo>
                  <a:pt x="1970407" y="558895"/>
                </a:lnTo>
                <a:lnTo>
                  <a:pt x="1948535" y="519521"/>
                </a:lnTo>
                <a:lnTo>
                  <a:pt x="1925050" y="481211"/>
                </a:lnTo>
                <a:lnTo>
                  <a:pt x="1899997" y="444010"/>
                </a:lnTo>
                <a:lnTo>
                  <a:pt x="1873423" y="407965"/>
                </a:lnTo>
                <a:lnTo>
                  <a:pt x="1845373" y="373122"/>
                </a:lnTo>
                <a:lnTo>
                  <a:pt x="1815894" y="339528"/>
                </a:lnTo>
                <a:lnTo>
                  <a:pt x="1785033" y="307228"/>
                </a:lnTo>
                <a:lnTo>
                  <a:pt x="1752834" y="276270"/>
                </a:lnTo>
                <a:lnTo>
                  <a:pt x="1719345" y="246698"/>
                </a:lnTo>
                <a:lnTo>
                  <a:pt x="1684612" y="218560"/>
                </a:lnTo>
                <a:lnTo>
                  <a:pt x="1648680" y="191902"/>
                </a:lnTo>
                <a:lnTo>
                  <a:pt x="1611596" y="166771"/>
                </a:lnTo>
                <a:lnTo>
                  <a:pt x="1573406" y="143211"/>
                </a:lnTo>
                <a:lnTo>
                  <a:pt x="1534155" y="121271"/>
                </a:lnTo>
                <a:lnTo>
                  <a:pt x="1493891" y="100995"/>
                </a:lnTo>
                <a:lnTo>
                  <a:pt x="1452660" y="82431"/>
                </a:lnTo>
                <a:lnTo>
                  <a:pt x="1410506" y="65624"/>
                </a:lnTo>
                <a:lnTo>
                  <a:pt x="1367478" y="50621"/>
                </a:lnTo>
                <a:lnTo>
                  <a:pt x="1323620" y="37469"/>
                </a:lnTo>
                <a:lnTo>
                  <a:pt x="1278979" y="26213"/>
                </a:lnTo>
                <a:lnTo>
                  <a:pt x="1233601" y="16899"/>
                </a:lnTo>
                <a:lnTo>
                  <a:pt x="1187533" y="9575"/>
                </a:lnTo>
                <a:lnTo>
                  <a:pt x="1140819" y="4286"/>
                </a:lnTo>
                <a:lnTo>
                  <a:pt x="1093507" y="1079"/>
                </a:lnTo>
                <a:lnTo>
                  <a:pt x="10456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1354774" y="4840846"/>
            <a:ext cx="739709" cy="896430"/>
          </a:xfrm>
          <a:custGeom>
            <a:avLst/>
            <a:gdLst/>
            <a:ahLst/>
            <a:cxnLst/>
            <a:rect l="l" t="t" r="r" b="b"/>
            <a:pathLst>
              <a:path w="1219835" h="1478279">
                <a:moveTo>
                  <a:pt x="679975" y="820139"/>
                </a:moveTo>
                <a:lnTo>
                  <a:pt x="666396" y="821091"/>
                </a:lnTo>
                <a:lnTo>
                  <a:pt x="654164" y="827079"/>
                </a:lnTo>
                <a:lnTo>
                  <a:pt x="644839" y="837681"/>
                </a:lnTo>
                <a:lnTo>
                  <a:pt x="640348" y="851086"/>
                </a:lnTo>
                <a:lnTo>
                  <a:pt x="641296" y="864706"/>
                </a:lnTo>
                <a:lnTo>
                  <a:pt x="647264" y="876975"/>
                </a:lnTo>
                <a:lnTo>
                  <a:pt x="657834" y="886329"/>
                </a:lnTo>
                <a:lnTo>
                  <a:pt x="1112898" y="1149891"/>
                </a:lnTo>
                <a:lnTo>
                  <a:pt x="660797" y="1411726"/>
                </a:lnTo>
                <a:lnTo>
                  <a:pt x="650228" y="1421085"/>
                </a:lnTo>
                <a:lnTo>
                  <a:pt x="644259" y="1433356"/>
                </a:lnTo>
                <a:lnTo>
                  <a:pt x="643311" y="1446974"/>
                </a:lnTo>
                <a:lnTo>
                  <a:pt x="647802" y="1460374"/>
                </a:lnTo>
                <a:lnTo>
                  <a:pt x="653665" y="1467982"/>
                </a:lnTo>
                <a:lnTo>
                  <a:pt x="661062" y="1473572"/>
                </a:lnTo>
                <a:lnTo>
                  <a:pt x="669526" y="1477019"/>
                </a:lnTo>
                <a:lnTo>
                  <a:pt x="678587" y="1478195"/>
                </a:lnTo>
                <a:lnTo>
                  <a:pt x="684608" y="1478195"/>
                </a:lnTo>
                <a:lnTo>
                  <a:pt x="690712" y="1476656"/>
                </a:lnTo>
                <a:lnTo>
                  <a:pt x="1201838" y="1180623"/>
                </a:lnTo>
                <a:lnTo>
                  <a:pt x="1201995" y="1180487"/>
                </a:lnTo>
                <a:lnTo>
                  <a:pt x="1203147" y="1179796"/>
                </a:lnTo>
                <a:lnTo>
                  <a:pt x="1219408" y="1088207"/>
                </a:lnTo>
                <a:lnTo>
                  <a:pt x="1148405" y="1088207"/>
                </a:lnTo>
                <a:lnTo>
                  <a:pt x="693340" y="824645"/>
                </a:lnTo>
                <a:lnTo>
                  <a:pt x="679975" y="820139"/>
                </a:lnTo>
                <a:close/>
              </a:path>
              <a:path w="1219835" h="1478279">
                <a:moveTo>
                  <a:pt x="1219408" y="468718"/>
                </a:moveTo>
                <a:lnTo>
                  <a:pt x="1148405" y="468718"/>
                </a:lnTo>
                <a:lnTo>
                  <a:pt x="1148405" y="1088207"/>
                </a:lnTo>
                <a:lnTo>
                  <a:pt x="1219408" y="1088207"/>
                </a:lnTo>
                <a:lnTo>
                  <a:pt x="1219408" y="468718"/>
                </a:lnTo>
                <a:close/>
              </a:path>
              <a:path w="1219835" h="1478279">
                <a:moveTo>
                  <a:pt x="720109" y="97295"/>
                </a:moveTo>
                <a:lnTo>
                  <a:pt x="578087" y="97295"/>
                </a:lnTo>
                <a:lnTo>
                  <a:pt x="1112898" y="407034"/>
                </a:lnTo>
                <a:lnTo>
                  <a:pt x="639070" y="681466"/>
                </a:lnTo>
                <a:lnTo>
                  <a:pt x="628500" y="690819"/>
                </a:lnTo>
                <a:lnTo>
                  <a:pt x="622532" y="703087"/>
                </a:lnTo>
                <a:lnTo>
                  <a:pt x="621584" y="716703"/>
                </a:lnTo>
                <a:lnTo>
                  <a:pt x="626075" y="730103"/>
                </a:lnTo>
                <a:lnTo>
                  <a:pt x="631938" y="737711"/>
                </a:lnTo>
                <a:lnTo>
                  <a:pt x="639335" y="743301"/>
                </a:lnTo>
                <a:lnTo>
                  <a:pt x="647799" y="746748"/>
                </a:lnTo>
                <a:lnTo>
                  <a:pt x="656860" y="747924"/>
                </a:lnTo>
                <a:lnTo>
                  <a:pt x="662880" y="747924"/>
                </a:lnTo>
                <a:lnTo>
                  <a:pt x="668985" y="746385"/>
                </a:lnTo>
                <a:lnTo>
                  <a:pt x="1148405" y="468718"/>
                </a:lnTo>
                <a:lnTo>
                  <a:pt x="1219408" y="468718"/>
                </a:lnTo>
                <a:lnTo>
                  <a:pt x="1219293" y="404134"/>
                </a:lnTo>
                <a:lnTo>
                  <a:pt x="1201995" y="376438"/>
                </a:lnTo>
                <a:lnTo>
                  <a:pt x="1201838" y="376302"/>
                </a:lnTo>
                <a:lnTo>
                  <a:pt x="720109" y="97295"/>
                </a:lnTo>
                <a:close/>
              </a:path>
              <a:path w="1219835" h="1478279">
                <a:moveTo>
                  <a:pt x="578087" y="97295"/>
                </a:moveTo>
                <a:lnTo>
                  <a:pt x="507095" y="97295"/>
                </a:lnTo>
                <a:lnTo>
                  <a:pt x="507095" y="639519"/>
                </a:lnTo>
                <a:lnTo>
                  <a:pt x="509884" y="653384"/>
                </a:lnTo>
                <a:lnTo>
                  <a:pt x="517492" y="664703"/>
                </a:lnTo>
                <a:lnTo>
                  <a:pt x="528775" y="672333"/>
                </a:lnTo>
                <a:lnTo>
                  <a:pt x="542591" y="675131"/>
                </a:lnTo>
                <a:lnTo>
                  <a:pt x="556411" y="672333"/>
                </a:lnTo>
                <a:lnTo>
                  <a:pt x="567694" y="664703"/>
                </a:lnTo>
                <a:lnTo>
                  <a:pt x="575299" y="653384"/>
                </a:lnTo>
                <a:lnTo>
                  <a:pt x="578087" y="639519"/>
                </a:lnTo>
                <a:lnTo>
                  <a:pt x="578087" y="97295"/>
                </a:lnTo>
                <a:close/>
              </a:path>
              <a:path w="1219835" h="1478279">
                <a:moveTo>
                  <a:pt x="544025" y="0"/>
                </a:moveTo>
                <a:lnTo>
                  <a:pt x="541156" y="0"/>
                </a:lnTo>
                <a:lnTo>
                  <a:pt x="539753" y="104"/>
                </a:lnTo>
                <a:lnTo>
                  <a:pt x="538005" y="314"/>
                </a:lnTo>
                <a:lnTo>
                  <a:pt x="537282" y="439"/>
                </a:lnTo>
                <a:lnTo>
                  <a:pt x="536193" y="596"/>
                </a:lnTo>
                <a:lnTo>
                  <a:pt x="525031" y="4680"/>
                </a:lnTo>
                <a:lnTo>
                  <a:pt x="17487" y="298608"/>
                </a:lnTo>
                <a:lnTo>
                  <a:pt x="6913" y="307968"/>
                </a:lnTo>
                <a:lnTo>
                  <a:pt x="945" y="320238"/>
                </a:lnTo>
                <a:lnTo>
                  <a:pt x="0" y="333856"/>
                </a:lnTo>
                <a:lnTo>
                  <a:pt x="4492" y="347256"/>
                </a:lnTo>
                <a:lnTo>
                  <a:pt x="13815" y="357863"/>
                </a:lnTo>
                <a:lnTo>
                  <a:pt x="26044" y="363850"/>
                </a:lnTo>
                <a:lnTo>
                  <a:pt x="39619" y="364799"/>
                </a:lnTo>
                <a:lnTo>
                  <a:pt x="52983" y="360292"/>
                </a:lnTo>
                <a:lnTo>
                  <a:pt x="507095" y="97295"/>
                </a:lnTo>
                <a:lnTo>
                  <a:pt x="720109" y="97295"/>
                </a:lnTo>
                <a:lnTo>
                  <a:pt x="560255" y="4711"/>
                </a:lnTo>
                <a:lnTo>
                  <a:pt x="558800" y="3916"/>
                </a:lnTo>
                <a:lnTo>
                  <a:pt x="545429" y="104"/>
                </a:lnTo>
                <a:lnTo>
                  <a:pt x="544025" y="0"/>
                </a:lnTo>
                <a:close/>
              </a:path>
            </a:pathLst>
          </a:custGeom>
          <a:solidFill>
            <a:srgbClr val="27A9E1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1273438" y="5066075"/>
            <a:ext cx="432042" cy="718916"/>
          </a:xfrm>
          <a:custGeom>
            <a:avLst/>
            <a:gdLst/>
            <a:ahLst/>
            <a:cxnLst/>
            <a:rect l="l" t="t" r="r" b="b"/>
            <a:pathLst>
              <a:path w="712469" h="1185545">
                <a:moveTo>
                  <a:pt x="35538" y="0"/>
                </a:moveTo>
                <a:lnTo>
                  <a:pt x="35056" y="0"/>
                </a:lnTo>
                <a:lnTo>
                  <a:pt x="34721" y="41"/>
                </a:lnTo>
                <a:lnTo>
                  <a:pt x="33025" y="104"/>
                </a:lnTo>
                <a:lnTo>
                  <a:pt x="5026" y="17266"/>
                </a:lnTo>
                <a:lnTo>
                  <a:pt x="4827" y="17528"/>
                </a:lnTo>
                <a:lnTo>
                  <a:pt x="4596" y="17915"/>
                </a:lnTo>
                <a:lnTo>
                  <a:pt x="4492" y="18146"/>
                </a:lnTo>
                <a:lnTo>
                  <a:pt x="4115" y="18816"/>
                </a:lnTo>
                <a:lnTo>
                  <a:pt x="994" y="26983"/>
                </a:lnTo>
                <a:lnTo>
                  <a:pt x="827" y="27559"/>
                </a:lnTo>
                <a:lnTo>
                  <a:pt x="607" y="28606"/>
                </a:lnTo>
                <a:lnTo>
                  <a:pt x="209" y="30972"/>
                </a:lnTo>
                <a:lnTo>
                  <a:pt x="94" y="32093"/>
                </a:lnTo>
                <a:lnTo>
                  <a:pt x="0" y="780855"/>
                </a:lnTo>
                <a:lnTo>
                  <a:pt x="115" y="782122"/>
                </a:lnTo>
                <a:lnTo>
                  <a:pt x="17119" y="808949"/>
                </a:lnTo>
                <a:lnTo>
                  <a:pt x="17371" y="809148"/>
                </a:lnTo>
                <a:lnTo>
                  <a:pt x="659058" y="1180791"/>
                </a:lnTo>
                <a:lnTo>
                  <a:pt x="659246" y="1180875"/>
                </a:lnTo>
                <a:lnTo>
                  <a:pt x="660503" y="1181587"/>
                </a:lnTo>
                <a:lnTo>
                  <a:pt x="661928" y="1182299"/>
                </a:lnTo>
                <a:lnTo>
                  <a:pt x="663320" y="1182874"/>
                </a:lnTo>
                <a:lnTo>
                  <a:pt x="663487" y="1182916"/>
                </a:lnTo>
                <a:lnTo>
                  <a:pt x="664900" y="1183471"/>
                </a:lnTo>
                <a:lnTo>
                  <a:pt x="676359" y="1185492"/>
                </a:lnTo>
                <a:lnTo>
                  <a:pt x="676492" y="1185513"/>
                </a:lnTo>
                <a:lnTo>
                  <a:pt x="676796" y="1185513"/>
                </a:lnTo>
                <a:lnTo>
                  <a:pt x="678314" y="1185482"/>
                </a:lnTo>
                <a:lnTo>
                  <a:pt x="694533" y="1180655"/>
                </a:lnTo>
                <a:lnTo>
                  <a:pt x="695717" y="1179953"/>
                </a:lnTo>
                <a:lnTo>
                  <a:pt x="701235" y="1175608"/>
                </a:lnTo>
                <a:lnTo>
                  <a:pt x="701496" y="1175398"/>
                </a:lnTo>
                <a:lnTo>
                  <a:pt x="707235" y="1168037"/>
                </a:lnTo>
                <a:lnTo>
                  <a:pt x="707360" y="1167880"/>
                </a:lnTo>
                <a:lnTo>
                  <a:pt x="708009" y="1166697"/>
                </a:lnTo>
                <a:lnTo>
                  <a:pt x="708868" y="1164927"/>
                </a:lnTo>
                <a:lnTo>
                  <a:pt x="709067" y="1164561"/>
                </a:lnTo>
                <a:lnTo>
                  <a:pt x="709517" y="1163524"/>
                </a:lnTo>
                <a:lnTo>
                  <a:pt x="710166" y="1161723"/>
                </a:lnTo>
                <a:lnTo>
                  <a:pt x="710355" y="1161284"/>
                </a:lnTo>
                <a:lnTo>
                  <a:pt x="710679" y="1160257"/>
                </a:lnTo>
                <a:lnTo>
                  <a:pt x="711130" y="1158519"/>
                </a:lnTo>
                <a:lnTo>
                  <a:pt x="711297" y="1157954"/>
                </a:lnTo>
                <a:lnTo>
                  <a:pt x="712219" y="1088218"/>
                </a:lnTo>
                <a:lnTo>
                  <a:pt x="641216" y="1088218"/>
                </a:lnTo>
                <a:lnTo>
                  <a:pt x="70908" y="757903"/>
                </a:lnTo>
                <a:lnTo>
                  <a:pt x="70908" y="97295"/>
                </a:lnTo>
                <a:lnTo>
                  <a:pt x="212903" y="97295"/>
                </a:lnTo>
                <a:lnTo>
                  <a:pt x="53045" y="4711"/>
                </a:lnTo>
                <a:lnTo>
                  <a:pt x="52825" y="4607"/>
                </a:lnTo>
                <a:lnTo>
                  <a:pt x="52155" y="4219"/>
                </a:lnTo>
                <a:lnTo>
                  <a:pt x="50019" y="3172"/>
                </a:lnTo>
                <a:lnTo>
                  <a:pt x="48993" y="2711"/>
                </a:lnTo>
                <a:lnTo>
                  <a:pt x="47192" y="2052"/>
                </a:lnTo>
                <a:lnTo>
                  <a:pt x="46752" y="1874"/>
                </a:lnTo>
                <a:lnTo>
                  <a:pt x="35799" y="20"/>
                </a:lnTo>
                <a:lnTo>
                  <a:pt x="35538" y="0"/>
                </a:lnTo>
                <a:close/>
              </a:path>
              <a:path w="712469" h="1185545">
                <a:moveTo>
                  <a:pt x="212903" y="97295"/>
                </a:moveTo>
                <a:lnTo>
                  <a:pt x="70908" y="97295"/>
                </a:lnTo>
                <a:lnTo>
                  <a:pt x="641216" y="427599"/>
                </a:lnTo>
                <a:lnTo>
                  <a:pt x="641216" y="1088218"/>
                </a:lnTo>
                <a:lnTo>
                  <a:pt x="712219" y="1088218"/>
                </a:lnTo>
                <a:lnTo>
                  <a:pt x="712124" y="404647"/>
                </a:lnTo>
                <a:lnTo>
                  <a:pt x="712020" y="403390"/>
                </a:lnTo>
                <a:lnTo>
                  <a:pt x="695005" y="376564"/>
                </a:lnTo>
                <a:lnTo>
                  <a:pt x="694753" y="376365"/>
                </a:lnTo>
                <a:lnTo>
                  <a:pt x="212903" y="97295"/>
                </a:lnTo>
                <a:close/>
              </a:path>
            </a:pathLst>
          </a:custGeom>
          <a:solidFill>
            <a:srgbClr val="27A9E1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891776" y="4520880"/>
            <a:ext cx="1584156" cy="1584156"/>
          </a:xfrm>
          <a:custGeom>
            <a:avLst/>
            <a:gdLst/>
            <a:ahLst/>
            <a:cxnLst/>
            <a:rect l="l" t="t" r="r" b="b"/>
            <a:pathLst>
              <a:path w="2612390" h="2612390">
                <a:moveTo>
                  <a:pt x="1306106" y="2612213"/>
                </a:moveTo>
                <a:lnTo>
                  <a:pt x="1353988" y="2611352"/>
                </a:lnTo>
                <a:lnTo>
                  <a:pt x="1401436" y="2608787"/>
                </a:lnTo>
                <a:lnTo>
                  <a:pt x="1448420" y="2604549"/>
                </a:lnTo>
                <a:lnTo>
                  <a:pt x="1494911" y="2598667"/>
                </a:lnTo>
                <a:lnTo>
                  <a:pt x="1540880" y="2591170"/>
                </a:lnTo>
                <a:lnTo>
                  <a:pt x="1586296" y="2582088"/>
                </a:lnTo>
                <a:lnTo>
                  <a:pt x="1631130" y="2571450"/>
                </a:lnTo>
                <a:lnTo>
                  <a:pt x="1675353" y="2559287"/>
                </a:lnTo>
                <a:lnTo>
                  <a:pt x="1718936" y="2545627"/>
                </a:lnTo>
                <a:lnTo>
                  <a:pt x="1761848" y="2530499"/>
                </a:lnTo>
                <a:lnTo>
                  <a:pt x="1804060" y="2513935"/>
                </a:lnTo>
                <a:lnTo>
                  <a:pt x="1845543" y="2495962"/>
                </a:lnTo>
                <a:lnTo>
                  <a:pt x="1886268" y="2476611"/>
                </a:lnTo>
                <a:lnTo>
                  <a:pt x="1926204" y="2455910"/>
                </a:lnTo>
                <a:lnTo>
                  <a:pt x="1965322" y="2433890"/>
                </a:lnTo>
                <a:lnTo>
                  <a:pt x="2003593" y="2410581"/>
                </a:lnTo>
                <a:lnTo>
                  <a:pt x="2040987" y="2386010"/>
                </a:lnTo>
                <a:lnTo>
                  <a:pt x="2077475" y="2360209"/>
                </a:lnTo>
                <a:lnTo>
                  <a:pt x="2113026" y="2333207"/>
                </a:lnTo>
                <a:lnTo>
                  <a:pt x="2147613" y="2305032"/>
                </a:lnTo>
                <a:lnTo>
                  <a:pt x="2181204" y="2275715"/>
                </a:lnTo>
                <a:lnTo>
                  <a:pt x="2213772" y="2245285"/>
                </a:lnTo>
                <a:lnTo>
                  <a:pt x="2245285" y="2213772"/>
                </a:lnTo>
                <a:lnTo>
                  <a:pt x="2275715" y="2181204"/>
                </a:lnTo>
                <a:lnTo>
                  <a:pt x="2305032" y="2147613"/>
                </a:lnTo>
                <a:lnTo>
                  <a:pt x="2333207" y="2113026"/>
                </a:lnTo>
                <a:lnTo>
                  <a:pt x="2360209" y="2077475"/>
                </a:lnTo>
                <a:lnTo>
                  <a:pt x="2386010" y="2040987"/>
                </a:lnTo>
                <a:lnTo>
                  <a:pt x="2410581" y="2003593"/>
                </a:lnTo>
                <a:lnTo>
                  <a:pt x="2433890" y="1965322"/>
                </a:lnTo>
                <a:lnTo>
                  <a:pt x="2455910" y="1926204"/>
                </a:lnTo>
                <a:lnTo>
                  <a:pt x="2476611" y="1886268"/>
                </a:lnTo>
                <a:lnTo>
                  <a:pt x="2495962" y="1845543"/>
                </a:lnTo>
                <a:lnTo>
                  <a:pt x="2513935" y="1804060"/>
                </a:lnTo>
                <a:lnTo>
                  <a:pt x="2530499" y="1761848"/>
                </a:lnTo>
                <a:lnTo>
                  <a:pt x="2545627" y="1718936"/>
                </a:lnTo>
                <a:lnTo>
                  <a:pt x="2559287" y="1675353"/>
                </a:lnTo>
                <a:lnTo>
                  <a:pt x="2571450" y="1631130"/>
                </a:lnTo>
                <a:lnTo>
                  <a:pt x="2582088" y="1586296"/>
                </a:lnTo>
                <a:lnTo>
                  <a:pt x="2591170" y="1540880"/>
                </a:lnTo>
                <a:lnTo>
                  <a:pt x="2598667" y="1494911"/>
                </a:lnTo>
                <a:lnTo>
                  <a:pt x="2604549" y="1448420"/>
                </a:lnTo>
                <a:lnTo>
                  <a:pt x="2608787" y="1401436"/>
                </a:lnTo>
                <a:lnTo>
                  <a:pt x="2611352" y="1353988"/>
                </a:lnTo>
                <a:lnTo>
                  <a:pt x="2612213" y="1306106"/>
                </a:lnTo>
                <a:lnTo>
                  <a:pt x="2611352" y="1258224"/>
                </a:lnTo>
                <a:lnTo>
                  <a:pt x="2608787" y="1210776"/>
                </a:lnTo>
                <a:lnTo>
                  <a:pt x="2604549" y="1163792"/>
                </a:lnTo>
                <a:lnTo>
                  <a:pt x="2598667" y="1117301"/>
                </a:lnTo>
                <a:lnTo>
                  <a:pt x="2591170" y="1071333"/>
                </a:lnTo>
                <a:lnTo>
                  <a:pt x="2582088" y="1025917"/>
                </a:lnTo>
                <a:lnTo>
                  <a:pt x="2571450" y="981082"/>
                </a:lnTo>
                <a:lnTo>
                  <a:pt x="2559287" y="936859"/>
                </a:lnTo>
                <a:lnTo>
                  <a:pt x="2545627" y="893277"/>
                </a:lnTo>
                <a:lnTo>
                  <a:pt x="2530499" y="850365"/>
                </a:lnTo>
                <a:lnTo>
                  <a:pt x="2513935" y="808152"/>
                </a:lnTo>
                <a:lnTo>
                  <a:pt x="2495962" y="766669"/>
                </a:lnTo>
                <a:lnTo>
                  <a:pt x="2476611" y="725945"/>
                </a:lnTo>
                <a:lnTo>
                  <a:pt x="2455910" y="686009"/>
                </a:lnTo>
                <a:lnTo>
                  <a:pt x="2433890" y="646891"/>
                </a:lnTo>
                <a:lnTo>
                  <a:pt x="2410581" y="608620"/>
                </a:lnTo>
                <a:lnTo>
                  <a:pt x="2386010" y="571226"/>
                </a:lnTo>
                <a:lnTo>
                  <a:pt x="2360209" y="534738"/>
                </a:lnTo>
                <a:lnTo>
                  <a:pt x="2333207" y="499186"/>
                </a:lnTo>
                <a:lnTo>
                  <a:pt x="2305032" y="464600"/>
                </a:lnTo>
                <a:lnTo>
                  <a:pt x="2275715" y="431008"/>
                </a:lnTo>
                <a:lnTo>
                  <a:pt x="2245285" y="398441"/>
                </a:lnTo>
                <a:lnTo>
                  <a:pt x="2213772" y="366928"/>
                </a:lnTo>
                <a:lnTo>
                  <a:pt x="2181204" y="336498"/>
                </a:lnTo>
                <a:lnTo>
                  <a:pt x="2147613" y="307181"/>
                </a:lnTo>
                <a:lnTo>
                  <a:pt x="2113026" y="279006"/>
                </a:lnTo>
                <a:lnTo>
                  <a:pt x="2077475" y="252003"/>
                </a:lnTo>
                <a:lnTo>
                  <a:pt x="2040987" y="226202"/>
                </a:lnTo>
                <a:lnTo>
                  <a:pt x="2003593" y="201632"/>
                </a:lnTo>
                <a:lnTo>
                  <a:pt x="1965322" y="178322"/>
                </a:lnTo>
                <a:lnTo>
                  <a:pt x="1926204" y="156302"/>
                </a:lnTo>
                <a:lnTo>
                  <a:pt x="1886268" y="135602"/>
                </a:lnTo>
                <a:lnTo>
                  <a:pt x="1845543" y="116251"/>
                </a:lnTo>
                <a:lnTo>
                  <a:pt x="1804060" y="98278"/>
                </a:lnTo>
                <a:lnTo>
                  <a:pt x="1761848" y="81713"/>
                </a:lnTo>
                <a:lnTo>
                  <a:pt x="1718936" y="66586"/>
                </a:lnTo>
                <a:lnTo>
                  <a:pt x="1675353" y="52926"/>
                </a:lnTo>
                <a:lnTo>
                  <a:pt x="1631130" y="40762"/>
                </a:lnTo>
                <a:lnTo>
                  <a:pt x="1586296" y="30125"/>
                </a:lnTo>
                <a:lnTo>
                  <a:pt x="1540880" y="21043"/>
                </a:lnTo>
                <a:lnTo>
                  <a:pt x="1494911" y="13546"/>
                </a:lnTo>
                <a:lnTo>
                  <a:pt x="1448420" y="7664"/>
                </a:lnTo>
                <a:lnTo>
                  <a:pt x="1401436" y="3425"/>
                </a:lnTo>
                <a:lnTo>
                  <a:pt x="1353988" y="861"/>
                </a:lnTo>
                <a:lnTo>
                  <a:pt x="1306106" y="0"/>
                </a:lnTo>
                <a:lnTo>
                  <a:pt x="1258224" y="861"/>
                </a:lnTo>
                <a:lnTo>
                  <a:pt x="1210776" y="3425"/>
                </a:lnTo>
                <a:lnTo>
                  <a:pt x="1163792" y="7664"/>
                </a:lnTo>
                <a:lnTo>
                  <a:pt x="1117301" y="13546"/>
                </a:lnTo>
                <a:lnTo>
                  <a:pt x="1071333" y="21043"/>
                </a:lnTo>
                <a:lnTo>
                  <a:pt x="1025917" y="30125"/>
                </a:lnTo>
                <a:lnTo>
                  <a:pt x="981082" y="40762"/>
                </a:lnTo>
                <a:lnTo>
                  <a:pt x="936859" y="52926"/>
                </a:lnTo>
                <a:lnTo>
                  <a:pt x="893277" y="66586"/>
                </a:lnTo>
                <a:lnTo>
                  <a:pt x="850365" y="81713"/>
                </a:lnTo>
                <a:lnTo>
                  <a:pt x="808152" y="98278"/>
                </a:lnTo>
                <a:lnTo>
                  <a:pt x="766669" y="116251"/>
                </a:lnTo>
                <a:lnTo>
                  <a:pt x="725945" y="135602"/>
                </a:lnTo>
                <a:lnTo>
                  <a:pt x="686009" y="156302"/>
                </a:lnTo>
                <a:lnTo>
                  <a:pt x="646891" y="178322"/>
                </a:lnTo>
                <a:lnTo>
                  <a:pt x="608620" y="201632"/>
                </a:lnTo>
                <a:lnTo>
                  <a:pt x="571226" y="226202"/>
                </a:lnTo>
                <a:lnTo>
                  <a:pt x="534738" y="252003"/>
                </a:lnTo>
                <a:lnTo>
                  <a:pt x="499186" y="279006"/>
                </a:lnTo>
                <a:lnTo>
                  <a:pt x="464600" y="307181"/>
                </a:lnTo>
                <a:lnTo>
                  <a:pt x="431008" y="336498"/>
                </a:lnTo>
                <a:lnTo>
                  <a:pt x="398441" y="366928"/>
                </a:lnTo>
                <a:lnTo>
                  <a:pt x="366928" y="398441"/>
                </a:lnTo>
                <a:lnTo>
                  <a:pt x="336498" y="431008"/>
                </a:lnTo>
                <a:lnTo>
                  <a:pt x="307181" y="464600"/>
                </a:lnTo>
                <a:lnTo>
                  <a:pt x="279006" y="499186"/>
                </a:lnTo>
                <a:lnTo>
                  <a:pt x="252003" y="534738"/>
                </a:lnTo>
                <a:lnTo>
                  <a:pt x="226202" y="571226"/>
                </a:lnTo>
                <a:lnTo>
                  <a:pt x="201632" y="608620"/>
                </a:lnTo>
                <a:lnTo>
                  <a:pt x="178322" y="646891"/>
                </a:lnTo>
                <a:lnTo>
                  <a:pt x="156302" y="686009"/>
                </a:lnTo>
                <a:lnTo>
                  <a:pt x="135602" y="725945"/>
                </a:lnTo>
                <a:lnTo>
                  <a:pt x="116251" y="766669"/>
                </a:lnTo>
                <a:lnTo>
                  <a:pt x="98278" y="808152"/>
                </a:lnTo>
                <a:lnTo>
                  <a:pt x="81713" y="850365"/>
                </a:lnTo>
                <a:lnTo>
                  <a:pt x="66586" y="893277"/>
                </a:lnTo>
                <a:lnTo>
                  <a:pt x="52926" y="936859"/>
                </a:lnTo>
                <a:lnTo>
                  <a:pt x="40762" y="981082"/>
                </a:lnTo>
                <a:lnTo>
                  <a:pt x="30125" y="1025917"/>
                </a:lnTo>
                <a:lnTo>
                  <a:pt x="21043" y="1071333"/>
                </a:lnTo>
                <a:lnTo>
                  <a:pt x="13546" y="1117301"/>
                </a:lnTo>
                <a:lnTo>
                  <a:pt x="7664" y="1163792"/>
                </a:lnTo>
                <a:lnTo>
                  <a:pt x="3425" y="1210776"/>
                </a:lnTo>
                <a:lnTo>
                  <a:pt x="861" y="1258224"/>
                </a:lnTo>
                <a:lnTo>
                  <a:pt x="0" y="1306106"/>
                </a:lnTo>
                <a:lnTo>
                  <a:pt x="861" y="1353988"/>
                </a:lnTo>
                <a:lnTo>
                  <a:pt x="3425" y="1401436"/>
                </a:lnTo>
                <a:lnTo>
                  <a:pt x="7664" y="1448420"/>
                </a:lnTo>
                <a:lnTo>
                  <a:pt x="13546" y="1494911"/>
                </a:lnTo>
                <a:lnTo>
                  <a:pt x="21043" y="1540880"/>
                </a:lnTo>
                <a:lnTo>
                  <a:pt x="30125" y="1586296"/>
                </a:lnTo>
                <a:lnTo>
                  <a:pt x="40762" y="1631130"/>
                </a:lnTo>
                <a:lnTo>
                  <a:pt x="52926" y="1675353"/>
                </a:lnTo>
                <a:lnTo>
                  <a:pt x="66586" y="1718936"/>
                </a:lnTo>
                <a:lnTo>
                  <a:pt x="81713" y="1761848"/>
                </a:lnTo>
                <a:lnTo>
                  <a:pt x="98278" y="1804060"/>
                </a:lnTo>
                <a:lnTo>
                  <a:pt x="116251" y="1845543"/>
                </a:lnTo>
                <a:lnTo>
                  <a:pt x="135602" y="1886268"/>
                </a:lnTo>
                <a:lnTo>
                  <a:pt x="156302" y="1926204"/>
                </a:lnTo>
                <a:lnTo>
                  <a:pt x="178322" y="1965322"/>
                </a:lnTo>
                <a:lnTo>
                  <a:pt x="201632" y="2003593"/>
                </a:lnTo>
                <a:lnTo>
                  <a:pt x="226202" y="2040987"/>
                </a:lnTo>
                <a:lnTo>
                  <a:pt x="252003" y="2077475"/>
                </a:lnTo>
                <a:lnTo>
                  <a:pt x="279006" y="2113026"/>
                </a:lnTo>
                <a:lnTo>
                  <a:pt x="307181" y="2147613"/>
                </a:lnTo>
                <a:lnTo>
                  <a:pt x="336498" y="2181204"/>
                </a:lnTo>
                <a:lnTo>
                  <a:pt x="366928" y="2213772"/>
                </a:lnTo>
                <a:lnTo>
                  <a:pt x="398441" y="2245285"/>
                </a:lnTo>
                <a:lnTo>
                  <a:pt x="431008" y="2275715"/>
                </a:lnTo>
                <a:lnTo>
                  <a:pt x="464600" y="2305032"/>
                </a:lnTo>
                <a:lnTo>
                  <a:pt x="499186" y="2333207"/>
                </a:lnTo>
                <a:lnTo>
                  <a:pt x="534738" y="2360209"/>
                </a:lnTo>
                <a:lnTo>
                  <a:pt x="571226" y="2386010"/>
                </a:lnTo>
                <a:lnTo>
                  <a:pt x="608620" y="2410581"/>
                </a:lnTo>
                <a:lnTo>
                  <a:pt x="646891" y="2433890"/>
                </a:lnTo>
                <a:lnTo>
                  <a:pt x="686009" y="2455910"/>
                </a:lnTo>
                <a:lnTo>
                  <a:pt x="725945" y="2476611"/>
                </a:lnTo>
                <a:lnTo>
                  <a:pt x="766669" y="2495962"/>
                </a:lnTo>
                <a:lnTo>
                  <a:pt x="808152" y="2513935"/>
                </a:lnTo>
                <a:lnTo>
                  <a:pt x="850365" y="2530499"/>
                </a:lnTo>
                <a:lnTo>
                  <a:pt x="893277" y="2545627"/>
                </a:lnTo>
                <a:lnTo>
                  <a:pt x="936859" y="2559287"/>
                </a:lnTo>
                <a:lnTo>
                  <a:pt x="981082" y="2571450"/>
                </a:lnTo>
                <a:lnTo>
                  <a:pt x="1025917" y="2582088"/>
                </a:lnTo>
                <a:lnTo>
                  <a:pt x="1071333" y="2591170"/>
                </a:lnTo>
                <a:lnTo>
                  <a:pt x="1117301" y="2598667"/>
                </a:lnTo>
                <a:lnTo>
                  <a:pt x="1163792" y="2604549"/>
                </a:lnTo>
                <a:lnTo>
                  <a:pt x="1210776" y="2608787"/>
                </a:lnTo>
                <a:lnTo>
                  <a:pt x="1258224" y="2611352"/>
                </a:lnTo>
                <a:lnTo>
                  <a:pt x="1306106" y="2612213"/>
                </a:lnTo>
                <a:close/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9654163" y="5312906"/>
            <a:ext cx="111284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083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9806552" y="5312906"/>
            <a:ext cx="111284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083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9958942" y="5312906"/>
            <a:ext cx="111284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083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0" y="299532"/>
            <a:ext cx="1637001" cy="189294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9336722" y="2825365"/>
            <a:ext cx="2689860" cy="1386933"/>
            <a:chOff x="5053151" y="4409557"/>
            <a:chExt cx="2689860" cy="1386933"/>
          </a:xfrm>
        </p:grpSpPr>
        <p:grpSp>
          <p:nvGrpSpPr>
            <p:cNvPr id="42" name="Group 41"/>
            <p:cNvGrpSpPr/>
            <p:nvPr/>
          </p:nvGrpSpPr>
          <p:grpSpPr>
            <a:xfrm>
              <a:off x="5053151" y="4409557"/>
              <a:ext cx="1851660" cy="403860"/>
              <a:chOff x="129540" y="2899317"/>
              <a:chExt cx="1851660" cy="403860"/>
            </a:xfrm>
          </p:grpSpPr>
          <p:pic>
            <p:nvPicPr>
              <p:cNvPr id="49" name="Picture 8" descr="Image result for icon of email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" y="2899317"/>
                <a:ext cx="403860" cy="4038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 Placeholder 3"/>
              <p:cNvSpPr txBox="1">
                <a:spLocks/>
              </p:cNvSpPr>
              <p:nvPr/>
            </p:nvSpPr>
            <p:spPr>
              <a:xfrm>
                <a:off x="480060" y="2929890"/>
                <a:ext cx="1501140" cy="27422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473075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1pPr>
                <a:lvl2pPr marL="920750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Courier New"/>
                  <a:buChar char="o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2pPr>
                <a:lvl3pPr marL="1393825" indent="-4476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charset="2"/>
                  <a:buChar char="§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3pPr>
                <a:lvl4pPr marL="1841500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4pPr>
                <a:lvl5pPr marL="2290763" indent="-449263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5pPr>
                <a:lvl6pPr marL="5984999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073181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161363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9249545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000" i="1" dirty="0" smtClean="0">
                    <a:solidFill>
                      <a:schemeClr val="bg1"/>
                    </a:solidFill>
                  </a:rPr>
                  <a:t>DTartaglia@nbbj.com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068391" y="5415490"/>
              <a:ext cx="1607820" cy="381000"/>
              <a:chOff x="144780" y="3943350"/>
              <a:chExt cx="1607820" cy="381000"/>
            </a:xfrm>
          </p:grpSpPr>
          <p:sp>
            <p:nvSpPr>
              <p:cNvPr id="47" name="Text Placeholder 3"/>
              <p:cNvSpPr txBox="1">
                <a:spLocks/>
              </p:cNvSpPr>
              <p:nvPr/>
            </p:nvSpPr>
            <p:spPr>
              <a:xfrm>
                <a:off x="487680" y="3958812"/>
                <a:ext cx="1264920" cy="28911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473075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1pPr>
                <a:lvl2pPr marL="920750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Courier New"/>
                  <a:buChar char="o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2pPr>
                <a:lvl3pPr marL="1393825" indent="-4476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charset="2"/>
                  <a:buChar char="§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3pPr>
                <a:lvl4pPr marL="1841500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4pPr>
                <a:lvl5pPr marL="2290763" indent="-449263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5pPr>
                <a:lvl6pPr marL="5984999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073181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161363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9249545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000" i="1" dirty="0" smtClean="0">
                    <a:solidFill>
                      <a:schemeClr val="bg1"/>
                    </a:solidFill>
                  </a:rPr>
                  <a:t>@DanTartaglia66</a:t>
                </a:r>
                <a:endParaRPr lang="en-US" sz="1000" i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Picture 2" descr="Image result for icon for twitter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780" y="3943350"/>
                <a:ext cx="381000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5053151" y="4920190"/>
              <a:ext cx="2689860" cy="396147"/>
              <a:chOff x="129540" y="3409950"/>
              <a:chExt cx="2689860" cy="396147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540" y="3409950"/>
                <a:ext cx="403860" cy="396147"/>
              </a:xfrm>
              <a:prstGeom prst="rect">
                <a:avLst/>
              </a:prstGeom>
            </p:spPr>
          </p:pic>
          <p:sp>
            <p:nvSpPr>
              <p:cNvPr id="46" name="Text Placeholder 3"/>
              <p:cNvSpPr txBox="1">
                <a:spLocks/>
              </p:cNvSpPr>
              <p:nvPr/>
            </p:nvSpPr>
            <p:spPr>
              <a:xfrm>
                <a:off x="480060" y="3432810"/>
                <a:ext cx="2339340" cy="2901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473075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1pPr>
                <a:lvl2pPr marL="920750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Courier New"/>
                  <a:buChar char="o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2pPr>
                <a:lvl3pPr marL="1393825" indent="-4476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charset="2"/>
                  <a:buChar char="§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3pPr>
                <a:lvl4pPr marL="1841500" indent="-473075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4pPr>
                <a:lvl5pPr marL="2290763" indent="-449263" algn="l" defTabSz="1088182" rtl="0" eaLnBrk="1" latinLnBrk="0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/>
                  <a:buChar char="•"/>
                  <a:tabLst/>
                  <a:defRPr sz="3000" b="0" i="0" kern="1200">
                    <a:solidFill>
                      <a:schemeClr val="tx1"/>
                    </a:solidFill>
                    <a:latin typeface="Artifakt Element"/>
                    <a:ea typeface="+mn-ea"/>
                    <a:cs typeface="Artifakt Element"/>
                  </a:defRPr>
                </a:lvl5pPr>
                <a:lvl6pPr marL="5984999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073181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161363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9249545" indent="-544091" algn="l" defTabSz="1088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000" i="1" dirty="0" smtClean="0">
                    <a:solidFill>
                      <a:schemeClr val="bg1"/>
                    </a:solidFill>
                  </a:rPr>
                  <a:t>www.linkedin.com/in/dantartaglia/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1" name="object 30"/>
          <p:cNvSpPr txBox="1"/>
          <p:nvPr/>
        </p:nvSpPr>
        <p:spPr>
          <a:xfrm>
            <a:off x="306651" y="179812"/>
            <a:ext cx="2760010" cy="56109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en-US" sz="3578" b="1" spc="9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Questions?</a:t>
            </a:r>
            <a:endParaRPr sz="3578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11" y="1785709"/>
            <a:ext cx="8071006" cy="4399436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026141" y="3038595"/>
            <a:ext cx="734977" cy="292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Seattle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222529" y="3423462"/>
            <a:ext cx="1121503" cy="283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San Francisco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517916" y="3724798"/>
            <a:ext cx="981943" cy="310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Los Angeles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698189" y="3190077"/>
            <a:ext cx="883547" cy="297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Columbus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478388" y="3296145"/>
            <a:ext cx="702330" cy="274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Boston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322990" y="3510338"/>
            <a:ext cx="891583" cy="330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New York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5660518" y="2845195"/>
            <a:ext cx="795589" cy="288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London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8149971" y="3423462"/>
            <a:ext cx="1039798" cy="346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Shanghai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8158597" y="3995430"/>
            <a:ext cx="913365" cy="365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Hong Kong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293666" y="3303547"/>
            <a:ext cx="172528" cy="1725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793" y="561410"/>
            <a:ext cx="1607037" cy="7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xfrm>
            <a:off x="428" y="0"/>
            <a:ext cx="0" cy="548059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15403">
              <a:spcBef>
                <a:spcPts val="18"/>
              </a:spcBef>
            </a:pPr>
            <a:fld id="{81D60167-4931-47E6-BA6A-407CBD079E47}" type="slidenum">
              <a:rPr spc="3" dirty="0"/>
              <a:pPr marL="15403">
                <a:spcBef>
                  <a:spcPts val="18"/>
                </a:spcBef>
              </a:pPr>
              <a:t>3</a:t>
            </a:fld>
            <a:endParaRPr spc="3" dirty="0"/>
          </a:p>
        </p:txBody>
      </p:sp>
      <p:sp>
        <p:nvSpPr>
          <p:cNvPr id="94" name="Title 2">
            <a:extLst>
              <a:ext uri="{FF2B5EF4-FFF2-40B4-BE49-F238E27FC236}">
                <a16:creationId xmlns:a16="http://schemas.microsoft.com/office/drawing/2014/main" id="{565EEF5E-4C1C-4AD6-972F-77ABDE6E5F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947" y="713111"/>
            <a:ext cx="5930467" cy="646112"/>
          </a:xfrm>
        </p:spPr>
        <p:txBody>
          <a:bodyPr>
            <a:normAutofit/>
          </a:bodyPr>
          <a:lstStyle/>
          <a:p>
            <a:pPr algn="l"/>
            <a:r>
              <a:rPr lang="en-AU" b="1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</a:t>
            </a:r>
            <a:r>
              <a:rPr lang="en-AU" b="1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Content Placeholder 3">
            <a:extLst>
              <a:ext uri="{FF2B5EF4-FFF2-40B4-BE49-F238E27FC236}">
                <a16:creationId xmlns:a16="http://schemas.microsoft.com/office/drawing/2014/main" id="{ACDBB0B3-7A5C-47E2-8AC7-16292FAB7ED4}"/>
              </a:ext>
            </a:extLst>
          </p:cNvPr>
          <p:cNvSpPr txBox="1">
            <a:spLocks/>
          </p:cNvSpPr>
          <p:nvPr/>
        </p:nvSpPr>
        <p:spPr>
          <a:xfrm>
            <a:off x="471947" y="1359223"/>
            <a:ext cx="11340607" cy="142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sz="180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 smtClean="0"/>
              <a:t>This is a very powerful ability in custom Add-Ins you have had access to in the Revit API for years but how many companies take advantage of their power? In this presentation we will look at a number of examples and show the huge value these events have.</a:t>
            </a:r>
            <a:endParaRPr lang="en-AU" sz="1800" i="1" dirty="0"/>
          </a:p>
        </p:txBody>
      </p:sp>
      <p:sp>
        <p:nvSpPr>
          <p:cNvPr id="97" name="Text Placeholder 12">
            <a:extLst>
              <a:ext uri="{FF2B5EF4-FFF2-40B4-BE49-F238E27FC236}">
                <a16:creationId xmlns:a16="http://schemas.microsoft.com/office/drawing/2014/main" id="{313E1D09-C4B8-4998-8761-5A7B9CD530D2}"/>
              </a:ext>
            </a:extLst>
          </p:cNvPr>
          <p:cNvSpPr txBox="1">
            <a:spLocks/>
          </p:cNvSpPr>
          <p:nvPr/>
        </p:nvSpPr>
        <p:spPr>
          <a:xfrm>
            <a:off x="0" y="3295561"/>
            <a:ext cx="12007970" cy="28493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</a:t>
            </a:r>
            <a:r>
              <a:rPr lang="en-AU" sz="1800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presentation, </a:t>
            </a:r>
            <a: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 will be able to</a:t>
            </a:r>
            <a:r>
              <a:rPr lang="en-AU" sz="1800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endParaRPr lang="en-AU" sz="1800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AU" sz="1800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what the Revit API is and what Revit API Events </a:t>
            </a:r>
            <a:r>
              <a:rPr lang="en-US" sz="1800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800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z="1800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where you can find resources and support </a:t>
            </a:r>
            <a:r>
              <a:rPr lang="en-US" sz="1800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Revit Add-Ins</a:t>
            </a:r>
            <a: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800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1800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</a:t>
            </a:r>
            <a:r>
              <a:rPr lang="en-US" sz="1800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Add-Ins using Revit API Events and discuss their value</a:t>
            </a:r>
            <a: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800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AU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AU" sz="1800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through the </a:t>
            </a:r>
            <a:r>
              <a:rPr lang="en-US" sz="1800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code </a:t>
            </a:r>
            <a:r>
              <a:rPr lang="en-US" sz="18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understand how Revit API Events work in real-time</a:t>
            </a:r>
            <a:endParaRPr lang="en-AU" sz="1800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solidFill>
                <a:srgbClr val="606060"/>
              </a:solidFill>
            </a:endParaRPr>
          </a:p>
        </p:txBody>
      </p:sp>
      <p:sp>
        <p:nvSpPr>
          <p:cNvPr id="98" name="Title 2">
            <a:extLst>
              <a:ext uri="{FF2B5EF4-FFF2-40B4-BE49-F238E27FC236}">
                <a16:creationId xmlns:a16="http://schemas.microsoft.com/office/drawing/2014/main" id="{A41ED965-1A5C-4CA9-A69E-54FA2A71FF33}"/>
              </a:ext>
            </a:extLst>
          </p:cNvPr>
          <p:cNvSpPr txBox="1">
            <a:spLocks/>
          </p:cNvSpPr>
          <p:nvPr/>
        </p:nvSpPr>
        <p:spPr>
          <a:xfrm>
            <a:off x="471947" y="2714537"/>
            <a:ext cx="5930467" cy="64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606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3200" b="1" dirty="0"/>
              <a:t>Learning Objectives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61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xfrm>
            <a:off x="428" y="0"/>
            <a:ext cx="0" cy="548059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15403">
              <a:spcBef>
                <a:spcPts val="18"/>
              </a:spcBef>
            </a:pPr>
            <a:fld id="{81D60167-4931-47E6-BA6A-407CBD079E47}" type="slidenum">
              <a:rPr spc="3" dirty="0"/>
              <a:pPr marL="15403">
                <a:spcBef>
                  <a:spcPts val="18"/>
                </a:spcBef>
              </a:pPr>
              <a:t>4</a:t>
            </a:fld>
            <a:endParaRPr spc="3" dirty="0"/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70" y="441231"/>
            <a:ext cx="11818937" cy="646112"/>
          </a:xfrm>
        </p:spPr>
        <p:txBody>
          <a:bodyPr/>
          <a:lstStyle/>
          <a:p>
            <a:pPr algn="ctr"/>
            <a:r>
              <a:rPr lang="en-AU" sz="32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</a:t>
            </a:r>
            <a:r>
              <a:rPr lang="en-AU" sz="3200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Survey: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36" y="2224170"/>
            <a:ext cx="9144000" cy="27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4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0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7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5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6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8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9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6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6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0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7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5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0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8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4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1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5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6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Rectangle 2"/>
          <p:cNvSpPr/>
          <p:nvPr/>
        </p:nvSpPr>
        <p:spPr>
          <a:xfrm>
            <a:off x="1413932" y="1051510"/>
            <a:ext cx="3854304" cy="2093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86417" y="277186"/>
            <a:ext cx="5507891" cy="3671927"/>
            <a:chOff x="4061883" y="1442155"/>
            <a:chExt cx="16247533" cy="10831689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3569782573"/>
                </p:ext>
              </p:extLst>
            </p:nvPr>
          </p:nvGraphicFramePr>
          <p:xfrm>
            <a:off x="4061883" y="1442155"/>
            <a:ext cx="16247533" cy="108316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8" name="Group 27"/>
            <p:cNvGrpSpPr/>
            <p:nvPr/>
          </p:nvGrpSpPr>
          <p:grpSpPr>
            <a:xfrm>
              <a:off x="10316826" y="6240518"/>
              <a:ext cx="3737646" cy="1234959"/>
              <a:chOff x="13531585" y="7961978"/>
              <a:chExt cx="2363412" cy="780897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60675" y="7961978"/>
                <a:ext cx="1834322" cy="780897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1585" y="8060063"/>
                <a:ext cx="487743" cy="596257"/>
              </a:xfrm>
              <a:prstGeom prst="rect">
                <a:avLst/>
              </a:prstGeom>
            </p:spPr>
          </p:pic>
        </p:grp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4197176" y="1907944"/>
            <a:ext cx="1071060" cy="363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Dynamo</a:t>
            </a:r>
            <a:endParaRPr lang="en-US" sz="20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467950" y="1915145"/>
            <a:ext cx="919595" cy="3316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Add-In</a:t>
            </a:r>
            <a:endParaRPr lang="en-US" sz="2000" dirty="0"/>
          </a:p>
        </p:txBody>
      </p:sp>
      <p:sp>
        <p:nvSpPr>
          <p:cNvPr id="120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1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2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3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4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7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8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9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0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1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2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3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4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5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7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8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9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0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1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2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3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4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5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6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7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8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9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0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1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2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3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4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5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6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7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8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9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1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2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3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5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6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9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0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1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2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3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4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5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6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7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8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1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2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3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2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3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4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7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8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9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0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1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2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3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4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5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6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7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8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9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0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559" y="3921246"/>
            <a:ext cx="4685693" cy="1061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1560" y="5523804"/>
            <a:ext cx="2523370" cy="60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Content Placeholder 2"/>
          <p:cNvSpPr txBox="1">
            <a:spLocks/>
          </p:cNvSpPr>
          <p:nvPr/>
        </p:nvSpPr>
        <p:spPr>
          <a:xfrm>
            <a:off x="845060" y="5143388"/>
            <a:ext cx="3417270" cy="3095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hlinkClick r:id="rId12"/>
              </a:rPr>
              <a:t>http://www.revitapidocs.com</a:t>
            </a:r>
            <a:r>
              <a:rPr lang="en-US" sz="1600" dirty="0" smtClean="0">
                <a:hlinkClick r:id="rId12"/>
              </a:rPr>
              <a:t>/</a:t>
            </a:r>
            <a:endParaRPr lang="en-US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36268" y="3236697"/>
            <a:ext cx="5743244" cy="73583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06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Install the </a:t>
            </a:r>
            <a:r>
              <a:rPr lang="en-US" sz="2000" u="sng" dirty="0" smtClean="0"/>
              <a:t>Software Developer Kit </a:t>
            </a:r>
            <a:r>
              <a:rPr lang="en-US" sz="2000" dirty="0" smtClean="0"/>
              <a:t>(SDK) to get the Samples, RevitAPI.chm and more</a:t>
            </a:r>
            <a:endParaRPr lang="en-U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224739" y="3706539"/>
            <a:ext cx="138927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86547" y="1162325"/>
            <a:ext cx="4644513" cy="4961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53" y="360363"/>
            <a:ext cx="11818937" cy="646112"/>
          </a:xfrm>
        </p:spPr>
        <p:txBody>
          <a:bodyPr/>
          <a:lstStyle/>
          <a:p>
            <a:pPr algn="ctr"/>
            <a:r>
              <a:rPr lang="en-AU" b="1" dirty="0" smtClean="0"/>
              <a:t>What is the Revit API?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6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7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8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9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0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1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2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3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4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5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6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7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8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9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0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1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2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3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4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5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6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7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8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9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0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1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2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3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4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5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6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7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8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9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0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1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2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3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4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5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6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7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8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9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0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1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2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3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4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5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6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7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8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9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0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1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2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3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4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5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6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7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8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9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0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1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2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3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4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5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6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7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8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9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0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1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2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3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4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5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6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7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8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9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0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1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2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3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4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5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7" y="360363"/>
            <a:ext cx="11818937" cy="646112"/>
          </a:xfrm>
        </p:spPr>
        <p:txBody>
          <a:bodyPr/>
          <a:lstStyle/>
          <a:p>
            <a:r>
              <a:rPr lang="en-US" b="1" dirty="0"/>
              <a:t>Learning and support for Revit </a:t>
            </a:r>
            <a:r>
              <a:rPr lang="en-US" b="1" dirty="0" smtClean="0"/>
              <a:t>Add-Ins</a:t>
            </a:r>
            <a:r>
              <a:rPr lang="en-AU" sz="3200" b="1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52" y="1904760"/>
            <a:ext cx="2535115" cy="4799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5218516" y="5351132"/>
            <a:ext cx="4063280" cy="1369940"/>
            <a:chOff x="2124767" y="4663356"/>
            <a:chExt cx="4063280" cy="13699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6613" y="5354619"/>
              <a:ext cx="3991434" cy="6786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124767" y="4663356"/>
              <a:ext cx="3184396" cy="68206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rgbClr val="606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Building Coder</a:t>
              </a:r>
            </a:p>
            <a:p>
              <a:pPr marL="0" indent="0"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  <a:hlinkClick r:id="rId5"/>
                </a:rPr>
                <a:t>http://thebuildingcoder.typepad.com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  <a:hlinkClick r:id="rId5"/>
                </a:rPr>
                <a:t>/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227" y="1873431"/>
            <a:ext cx="5778990" cy="3403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218516" y="1157617"/>
            <a:ext cx="5429693" cy="8389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Revit API Autodesk Community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forums.autodesk.com/t5/revit-api-forum/bd-p/160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14340" y="5960853"/>
            <a:ext cx="977660" cy="831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ontent Placeholder 2"/>
          <p:cNvSpPr txBox="1">
            <a:spLocks/>
          </p:cNvSpPr>
          <p:nvPr/>
        </p:nvSpPr>
        <p:spPr>
          <a:xfrm>
            <a:off x="1119279" y="1153834"/>
            <a:ext cx="4099238" cy="8389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Revit on-line help file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http://help.autodesk.com/view/RVT/2019/ENU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xfrm>
            <a:off x="428" y="0"/>
            <a:ext cx="0" cy="548059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15403">
              <a:spcBef>
                <a:spcPts val="18"/>
              </a:spcBef>
            </a:pPr>
            <a:fld id="{81D60167-4931-47E6-BA6A-407CBD079E47}" type="slidenum">
              <a:rPr spc="3" dirty="0"/>
              <a:pPr marL="15403">
                <a:spcBef>
                  <a:spcPts val="18"/>
                </a:spcBef>
              </a:pPr>
              <a:t>7</a:t>
            </a:fld>
            <a:endParaRPr spc="3" dirty="0"/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70" y="441231"/>
            <a:ext cx="11818937" cy="646112"/>
          </a:xfrm>
        </p:spPr>
        <p:txBody>
          <a:bodyPr/>
          <a:lstStyle/>
          <a:p>
            <a:pPr algn="ctr"/>
            <a:r>
              <a:rPr lang="en-AU" sz="3200" dirty="0" smtClean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an Add-In Works: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198388" y="1342259"/>
            <a:ext cx="5733732" cy="5195343"/>
            <a:chOff x="3210827" y="1342259"/>
            <a:chExt cx="5733732" cy="5195343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2882" y="3362242"/>
              <a:ext cx="4965511" cy="17292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4938" y="1342259"/>
              <a:ext cx="4965511" cy="16222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0827" y="5522705"/>
              <a:ext cx="5733732" cy="1014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5390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 txBox="1">
            <a:spLocks/>
          </p:cNvSpPr>
          <p:nvPr/>
        </p:nvSpPr>
        <p:spPr>
          <a:xfrm>
            <a:off x="397668" y="1475813"/>
            <a:ext cx="11818937" cy="64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606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sz="2800" b="1" dirty="0" smtClean="0"/>
              <a:t>Hook Functions</a:t>
            </a:r>
            <a:endParaRPr lang="en-US" sz="2800" b="1" dirty="0"/>
          </a:p>
        </p:txBody>
      </p:sp>
      <p:sp>
        <p:nvSpPr>
          <p:cNvPr id="17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0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1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2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3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4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5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6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7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8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9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0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1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2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3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37" name="Group 36"/>
          <p:cNvGrpSpPr/>
          <p:nvPr/>
        </p:nvGrpSpPr>
        <p:grpSpPr>
          <a:xfrm>
            <a:off x="2340770" y="2064123"/>
            <a:ext cx="7993292" cy="4267673"/>
            <a:chOff x="2340770" y="1714499"/>
            <a:chExt cx="7993292" cy="426767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43" y="1714499"/>
              <a:ext cx="5191761" cy="3657601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340770" y="5482863"/>
              <a:ext cx="1323556" cy="499309"/>
              <a:chOff x="2307150" y="5482863"/>
              <a:chExt cx="1323556" cy="499309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307150" y="5482863"/>
                <a:ext cx="1323556" cy="25903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000" dirty="0" smtClean="0">
                    <a:solidFill>
                      <a:schemeClr val="tx1"/>
                    </a:solidFill>
                  </a:rPr>
                  <a:t>DocumentOpening()</a:t>
                </a:r>
                <a:endParaRPr lang="en-US" sz="10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307150" y="5723141"/>
                <a:ext cx="980656" cy="25903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000" dirty="0" smtClean="0">
                    <a:solidFill>
                      <a:schemeClr val="tx1"/>
                    </a:solidFill>
                  </a:rPr>
                  <a:t>ViewPrinting()</a:t>
                </a:r>
                <a:endParaRPr lang="en-US" sz="1000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223853" y="5482862"/>
              <a:ext cx="2110209" cy="499308"/>
              <a:chOff x="8244025" y="5482862"/>
              <a:chExt cx="2110209" cy="499308"/>
            </a:xfrm>
          </p:grpSpPr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244025" y="5723139"/>
                <a:ext cx="2110209" cy="25903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000" dirty="0">
                    <a:solidFill>
                      <a:schemeClr val="tx1"/>
                    </a:solidFill>
                  </a:rPr>
                  <a:t>DocumentChanged()</a:t>
                </a:r>
                <a:endParaRPr lang="en-US" sz="10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8244025" y="5482862"/>
                <a:ext cx="1323556" cy="25903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606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000" dirty="0" smtClean="0">
                    <a:solidFill>
                      <a:schemeClr val="tx1"/>
                    </a:solidFill>
                  </a:rPr>
                  <a:t>DocumentClosing()</a:t>
                </a:r>
                <a:endParaRPr lang="en-US" sz="1000" u="sng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Elbow Connector 15"/>
            <p:cNvCxnSpPr/>
            <p:nvPr/>
          </p:nvCxnSpPr>
          <p:spPr>
            <a:xfrm rot="5400000">
              <a:off x="3439970" y="4870313"/>
              <a:ext cx="919355" cy="551329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10800000" flipV="1">
              <a:off x="3272116" y="4471147"/>
              <a:ext cx="1478860" cy="1367592"/>
            </a:xfrm>
            <a:prstGeom prst="bentConnector3">
              <a:avLst>
                <a:gd name="adj1" fmla="val 444"/>
              </a:avLst>
            </a:prstGeom>
            <a:ln w="1905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6564702" y="5482862"/>
              <a:ext cx="1706219" cy="337952"/>
            </a:xfrm>
            <a:prstGeom prst="bentConnector3">
              <a:avLst>
                <a:gd name="adj1" fmla="val -53"/>
              </a:avLst>
            </a:prstGeom>
            <a:ln w="1905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>
              <a:off x="7504981" y="4834851"/>
              <a:ext cx="765940" cy="761605"/>
            </a:xfrm>
            <a:prstGeom prst="bentConnector3">
              <a:avLst>
                <a:gd name="adj1" fmla="val -681"/>
              </a:avLst>
            </a:prstGeom>
            <a:ln w="1905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57" y="360363"/>
            <a:ext cx="11818937" cy="646112"/>
          </a:xfrm>
        </p:spPr>
        <p:txBody>
          <a:bodyPr/>
          <a:lstStyle/>
          <a:p>
            <a:pPr algn="ctr"/>
            <a:r>
              <a:rPr lang="en-AU" b="1" dirty="0" smtClean="0"/>
              <a:t>What are Revit API Events?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"/>
          <p:cNvSpPr/>
          <p:nvPr/>
        </p:nvSpPr>
        <p:spPr>
          <a:xfrm>
            <a:off x="428" y="2276464"/>
            <a:ext cx="534084" cy="736243"/>
          </a:xfrm>
          <a:custGeom>
            <a:avLst/>
            <a:gdLst/>
            <a:ahLst/>
            <a:cxnLst/>
            <a:rect l="l" t="t" r="r" b="b"/>
            <a:pathLst>
              <a:path w="880744" h="1214120">
                <a:moveTo>
                  <a:pt x="0" y="1213665"/>
                </a:moveTo>
                <a:lnTo>
                  <a:pt x="880510" y="0"/>
                </a:lnTo>
                <a:lnTo>
                  <a:pt x="0" y="10159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3"/>
          <p:cNvSpPr/>
          <p:nvPr/>
        </p:nvSpPr>
        <p:spPr>
          <a:xfrm>
            <a:off x="428" y="1524162"/>
            <a:ext cx="287258" cy="401622"/>
          </a:xfrm>
          <a:custGeom>
            <a:avLst/>
            <a:gdLst/>
            <a:ahLst/>
            <a:cxnLst/>
            <a:rect l="l" t="t" r="r" b="b"/>
            <a:pathLst>
              <a:path w="473709" h="662305">
                <a:moveTo>
                  <a:pt x="0" y="662183"/>
                </a:moveTo>
                <a:lnTo>
                  <a:pt x="473454" y="46723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4"/>
          <p:cNvSpPr/>
          <p:nvPr/>
        </p:nvSpPr>
        <p:spPr>
          <a:xfrm>
            <a:off x="428" y="1444126"/>
            <a:ext cx="287258" cy="363501"/>
          </a:xfrm>
          <a:custGeom>
            <a:avLst/>
            <a:gdLst/>
            <a:ahLst/>
            <a:cxnLst/>
            <a:rect l="l" t="t" r="r" b="b"/>
            <a:pathLst>
              <a:path w="473709" h="599439">
                <a:moveTo>
                  <a:pt x="0" y="131985"/>
                </a:moveTo>
                <a:lnTo>
                  <a:pt x="473454" y="59921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5"/>
          <p:cNvSpPr/>
          <p:nvPr/>
        </p:nvSpPr>
        <p:spPr>
          <a:xfrm>
            <a:off x="428" y="1807492"/>
            <a:ext cx="534084" cy="530619"/>
          </a:xfrm>
          <a:custGeom>
            <a:avLst/>
            <a:gdLst/>
            <a:ahLst/>
            <a:cxnLst/>
            <a:rect l="l" t="t" r="r" b="b"/>
            <a:pathLst>
              <a:path w="880744" h="875029">
                <a:moveTo>
                  <a:pt x="0" y="874960"/>
                </a:moveTo>
                <a:lnTo>
                  <a:pt x="880510" y="773369"/>
                </a:lnTo>
                <a:lnTo>
                  <a:pt x="473454" y="0"/>
                </a:lnTo>
                <a:lnTo>
                  <a:pt x="0" y="19494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6"/>
          <p:cNvSpPr/>
          <p:nvPr/>
        </p:nvSpPr>
        <p:spPr>
          <a:xfrm>
            <a:off x="2928597" y="4547274"/>
            <a:ext cx="1160200" cy="345788"/>
          </a:xfrm>
          <a:custGeom>
            <a:avLst/>
            <a:gdLst/>
            <a:ahLst/>
            <a:cxnLst/>
            <a:rect l="l" t="t" r="r" b="b"/>
            <a:pathLst>
              <a:path w="1913254" h="570229">
                <a:moveTo>
                  <a:pt x="407055" y="569836"/>
                </a:moveTo>
                <a:lnTo>
                  <a:pt x="1913062" y="0"/>
                </a:lnTo>
                <a:lnTo>
                  <a:pt x="0" y="162780"/>
                </a:lnTo>
                <a:lnTo>
                  <a:pt x="407055" y="56983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7"/>
          <p:cNvSpPr/>
          <p:nvPr/>
        </p:nvSpPr>
        <p:spPr>
          <a:xfrm>
            <a:off x="2854586" y="1042320"/>
            <a:ext cx="740479" cy="1259161"/>
          </a:xfrm>
          <a:custGeom>
            <a:avLst/>
            <a:gdLst/>
            <a:ahLst/>
            <a:cxnLst/>
            <a:rect l="l" t="t" r="r" b="b"/>
            <a:pathLst>
              <a:path w="1221104" h="2076450">
                <a:moveTo>
                  <a:pt x="447619" y="2075853"/>
                </a:moveTo>
                <a:lnTo>
                  <a:pt x="1220999" y="0"/>
                </a:lnTo>
                <a:lnTo>
                  <a:pt x="0" y="1221072"/>
                </a:lnTo>
                <a:lnTo>
                  <a:pt x="447619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8"/>
          <p:cNvSpPr/>
          <p:nvPr/>
        </p:nvSpPr>
        <p:spPr>
          <a:xfrm>
            <a:off x="3126023" y="1042320"/>
            <a:ext cx="1357738" cy="1259161"/>
          </a:xfrm>
          <a:custGeom>
            <a:avLst/>
            <a:gdLst/>
            <a:ahLst/>
            <a:cxnLst/>
            <a:rect l="l" t="t" r="r" b="b"/>
            <a:pathLst>
              <a:path w="2239009" h="2076450">
                <a:moveTo>
                  <a:pt x="0" y="2075853"/>
                </a:moveTo>
                <a:lnTo>
                  <a:pt x="2238811" y="366313"/>
                </a:lnTo>
                <a:lnTo>
                  <a:pt x="773379" y="0"/>
                </a:lnTo>
                <a:lnTo>
                  <a:pt x="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9"/>
          <p:cNvSpPr/>
          <p:nvPr/>
        </p:nvSpPr>
        <p:spPr>
          <a:xfrm>
            <a:off x="3545690" y="227794"/>
            <a:ext cx="938017" cy="1036979"/>
          </a:xfrm>
          <a:custGeom>
            <a:avLst/>
            <a:gdLst/>
            <a:ahLst/>
            <a:cxnLst/>
            <a:rect l="l" t="t" r="r" b="b"/>
            <a:pathLst>
              <a:path w="1546859" h="1710055">
                <a:moveTo>
                  <a:pt x="81316" y="1343215"/>
                </a:moveTo>
                <a:lnTo>
                  <a:pt x="1546748" y="1709529"/>
                </a:lnTo>
                <a:lnTo>
                  <a:pt x="0" y="0"/>
                </a:lnTo>
                <a:lnTo>
                  <a:pt x="81316" y="134321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10"/>
          <p:cNvSpPr/>
          <p:nvPr/>
        </p:nvSpPr>
        <p:spPr>
          <a:xfrm>
            <a:off x="428" y="6324451"/>
            <a:ext cx="840211" cy="533314"/>
          </a:xfrm>
          <a:custGeom>
            <a:avLst/>
            <a:gdLst/>
            <a:ahLst/>
            <a:cxnLst/>
            <a:rect l="l" t="t" r="r" b="b"/>
            <a:pathLst>
              <a:path w="1385570" h="879475">
                <a:moveTo>
                  <a:pt x="1385138" y="879067"/>
                </a:moveTo>
                <a:lnTo>
                  <a:pt x="310663" y="0"/>
                </a:lnTo>
                <a:lnTo>
                  <a:pt x="0" y="77041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11"/>
          <p:cNvSpPr/>
          <p:nvPr/>
        </p:nvSpPr>
        <p:spPr>
          <a:xfrm>
            <a:off x="2879184" y="4645985"/>
            <a:ext cx="296500" cy="691191"/>
          </a:xfrm>
          <a:custGeom>
            <a:avLst/>
            <a:gdLst/>
            <a:ahLst/>
            <a:cxnLst/>
            <a:rect l="l" t="t" r="r" b="b"/>
            <a:pathLst>
              <a:path w="488950" h="1139825">
                <a:moveTo>
                  <a:pt x="0" y="1139703"/>
                </a:moveTo>
                <a:lnTo>
                  <a:pt x="488540" y="407055"/>
                </a:lnTo>
                <a:lnTo>
                  <a:pt x="81484" y="0"/>
                </a:lnTo>
                <a:lnTo>
                  <a:pt x="0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12"/>
          <p:cNvSpPr/>
          <p:nvPr/>
        </p:nvSpPr>
        <p:spPr>
          <a:xfrm>
            <a:off x="428" y="0"/>
            <a:ext cx="287258" cy="1807493"/>
          </a:xfrm>
          <a:custGeom>
            <a:avLst/>
            <a:gdLst/>
            <a:ahLst/>
            <a:cxnLst/>
            <a:rect l="l" t="t" r="r" b="b"/>
            <a:pathLst>
              <a:path w="473709" h="2980690">
                <a:moveTo>
                  <a:pt x="0" y="2381470"/>
                </a:moveTo>
                <a:lnTo>
                  <a:pt x="473454" y="2980689"/>
                </a:lnTo>
                <a:lnTo>
                  <a:pt x="35055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13"/>
          <p:cNvSpPr/>
          <p:nvPr/>
        </p:nvSpPr>
        <p:spPr>
          <a:xfrm>
            <a:off x="287531" y="0"/>
            <a:ext cx="1157119" cy="1807493"/>
          </a:xfrm>
          <a:custGeom>
            <a:avLst/>
            <a:gdLst/>
            <a:ahLst/>
            <a:cxnLst/>
            <a:rect l="l" t="t" r="r" b="b"/>
            <a:pathLst>
              <a:path w="1908175" h="2980690">
                <a:moveTo>
                  <a:pt x="0" y="2980689"/>
                </a:moveTo>
                <a:lnTo>
                  <a:pt x="1907693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14"/>
          <p:cNvSpPr/>
          <p:nvPr/>
        </p:nvSpPr>
        <p:spPr>
          <a:xfrm>
            <a:off x="213006" y="0"/>
            <a:ext cx="74702" cy="1807493"/>
          </a:xfrm>
          <a:custGeom>
            <a:avLst/>
            <a:gdLst/>
            <a:ahLst/>
            <a:cxnLst/>
            <a:rect l="l" t="t" r="r" b="b"/>
            <a:pathLst>
              <a:path w="123190" h="2980690">
                <a:moveTo>
                  <a:pt x="0" y="0"/>
                </a:moveTo>
                <a:lnTo>
                  <a:pt x="122896" y="298068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15"/>
          <p:cNvSpPr/>
          <p:nvPr/>
        </p:nvSpPr>
        <p:spPr>
          <a:xfrm>
            <a:off x="428" y="4448558"/>
            <a:ext cx="89720" cy="56219"/>
          </a:xfrm>
          <a:custGeom>
            <a:avLst/>
            <a:gdLst/>
            <a:ahLst/>
            <a:cxnLst/>
            <a:rect l="l" t="t" r="r" b="b"/>
            <a:pathLst>
              <a:path w="147955" h="92709">
                <a:moveTo>
                  <a:pt x="0" y="92405"/>
                </a:moveTo>
                <a:lnTo>
                  <a:pt x="147862" y="0"/>
                </a:lnTo>
                <a:lnTo>
                  <a:pt x="0" y="1989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16"/>
          <p:cNvSpPr/>
          <p:nvPr/>
        </p:nvSpPr>
        <p:spPr>
          <a:xfrm>
            <a:off x="428" y="5872354"/>
            <a:ext cx="188682" cy="482486"/>
          </a:xfrm>
          <a:custGeom>
            <a:avLst/>
            <a:gdLst/>
            <a:ahLst/>
            <a:cxnLst/>
            <a:rect l="l" t="t" r="r" b="b"/>
            <a:pathLst>
              <a:path w="311150" h="795654">
                <a:moveTo>
                  <a:pt x="0" y="795240"/>
                </a:moveTo>
                <a:lnTo>
                  <a:pt x="310663" y="745541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17"/>
          <p:cNvSpPr/>
          <p:nvPr/>
        </p:nvSpPr>
        <p:spPr>
          <a:xfrm>
            <a:off x="428" y="4448558"/>
            <a:ext cx="89720" cy="777060"/>
          </a:xfrm>
          <a:custGeom>
            <a:avLst/>
            <a:gdLst/>
            <a:ahLst/>
            <a:cxnLst/>
            <a:rect l="l" t="t" r="r" b="b"/>
            <a:pathLst>
              <a:path w="147955" h="1281429">
                <a:moveTo>
                  <a:pt x="0" y="1281251"/>
                </a:moveTo>
                <a:lnTo>
                  <a:pt x="147862" y="0"/>
                </a:lnTo>
                <a:lnTo>
                  <a:pt x="0" y="9240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18"/>
          <p:cNvSpPr/>
          <p:nvPr/>
        </p:nvSpPr>
        <p:spPr>
          <a:xfrm>
            <a:off x="2212786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1058376" y="2035184"/>
                </a:moveTo>
                <a:lnTo>
                  <a:pt x="2279375" y="814111"/>
                </a:lnTo>
                <a:lnTo>
                  <a:pt x="0" y="0"/>
                </a:lnTo>
                <a:lnTo>
                  <a:pt x="1058376" y="203518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19"/>
          <p:cNvSpPr/>
          <p:nvPr/>
        </p:nvSpPr>
        <p:spPr>
          <a:xfrm>
            <a:off x="2212786" y="227793"/>
            <a:ext cx="1382382" cy="814797"/>
          </a:xfrm>
          <a:custGeom>
            <a:avLst/>
            <a:gdLst/>
            <a:ahLst/>
            <a:cxnLst/>
            <a:rect l="l" t="t" r="r" b="b"/>
            <a:pathLst>
              <a:path w="2279650" h="1343660">
                <a:moveTo>
                  <a:pt x="0" y="529104"/>
                </a:moveTo>
                <a:lnTo>
                  <a:pt x="2279375" y="1343215"/>
                </a:lnTo>
                <a:lnTo>
                  <a:pt x="2198058" y="0"/>
                </a:lnTo>
                <a:lnTo>
                  <a:pt x="0" y="52910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20"/>
          <p:cNvSpPr/>
          <p:nvPr/>
        </p:nvSpPr>
        <p:spPr>
          <a:xfrm>
            <a:off x="428" y="6324451"/>
            <a:ext cx="188682" cy="118985"/>
          </a:xfrm>
          <a:custGeom>
            <a:avLst/>
            <a:gdLst/>
            <a:ahLst/>
            <a:cxnLst/>
            <a:rect l="l" t="t" r="r" b="b"/>
            <a:pathLst>
              <a:path w="311150" h="196215">
                <a:moveTo>
                  <a:pt x="0" y="195954"/>
                </a:moveTo>
                <a:lnTo>
                  <a:pt x="310663" y="0"/>
                </a:lnTo>
                <a:lnTo>
                  <a:pt x="0" y="4969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21"/>
          <p:cNvSpPr/>
          <p:nvPr/>
        </p:nvSpPr>
        <p:spPr>
          <a:xfrm>
            <a:off x="428" y="6324451"/>
            <a:ext cx="188682" cy="467468"/>
          </a:xfrm>
          <a:custGeom>
            <a:avLst/>
            <a:gdLst/>
            <a:ahLst/>
            <a:cxnLst/>
            <a:rect l="l" t="t" r="r" b="b"/>
            <a:pathLst>
              <a:path w="311150" h="770890">
                <a:moveTo>
                  <a:pt x="0" y="770413"/>
                </a:moveTo>
                <a:lnTo>
                  <a:pt x="310663" y="0"/>
                </a:lnTo>
                <a:lnTo>
                  <a:pt x="0" y="19595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22"/>
          <p:cNvSpPr/>
          <p:nvPr/>
        </p:nvSpPr>
        <p:spPr>
          <a:xfrm>
            <a:off x="188815" y="6324451"/>
            <a:ext cx="694271" cy="533314"/>
          </a:xfrm>
          <a:custGeom>
            <a:avLst/>
            <a:gdLst/>
            <a:ahLst/>
            <a:cxnLst/>
            <a:rect l="l" t="t" r="r" b="b"/>
            <a:pathLst>
              <a:path w="1144905" h="879475">
                <a:moveTo>
                  <a:pt x="1144848" y="879067"/>
                </a:moveTo>
                <a:lnTo>
                  <a:pt x="0" y="0"/>
                </a:lnTo>
                <a:lnTo>
                  <a:pt x="1074474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23"/>
          <p:cNvSpPr/>
          <p:nvPr/>
        </p:nvSpPr>
        <p:spPr>
          <a:xfrm>
            <a:off x="188814" y="6324451"/>
            <a:ext cx="1555276" cy="533314"/>
          </a:xfrm>
          <a:custGeom>
            <a:avLst/>
            <a:gdLst/>
            <a:ahLst/>
            <a:cxnLst/>
            <a:rect l="l" t="t" r="r" b="b"/>
            <a:pathLst>
              <a:path w="2564765" h="879475">
                <a:moveTo>
                  <a:pt x="2482680" y="879067"/>
                </a:moveTo>
                <a:lnTo>
                  <a:pt x="2564309" y="529104"/>
                </a:lnTo>
                <a:lnTo>
                  <a:pt x="0" y="0"/>
                </a:lnTo>
                <a:lnTo>
                  <a:pt x="1144848" y="87906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24"/>
          <p:cNvSpPr/>
          <p:nvPr/>
        </p:nvSpPr>
        <p:spPr>
          <a:xfrm>
            <a:off x="1694314" y="6645300"/>
            <a:ext cx="387760" cy="212556"/>
          </a:xfrm>
          <a:custGeom>
            <a:avLst/>
            <a:gdLst/>
            <a:ahLst/>
            <a:cxnLst/>
            <a:rect l="l" t="t" r="r" b="b"/>
            <a:pathLst>
              <a:path w="639445" h="350520">
                <a:moveTo>
                  <a:pt x="639389" y="349963"/>
                </a:moveTo>
                <a:lnTo>
                  <a:pt x="81628" y="0"/>
                </a:lnTo>
                <a:lnTo>
                  <a:pt x="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25"/>
          <p:cNvSpPr/>
          <p:nvPr/>
        </p:nvSpPr>
        <p:spPr>
          <a:xfrm>
            <a:off x="428" y="4300605"/>
            <a:ext cx="89720" cy="160187"/>
          </a:xfrm>
          <a:custGeom>
            <a:avLst/>
            <a:gdLst/>
            <a:ahLst/>
            <a:cxnLst/>
            <a:rect l="l" t="t" r="r" b="b"/>
            <a:pathLst>
              <a:path w="147955" h="264159">
                <a:moveTo>
                  <a:pt x="0" y="263882"/>
                </a:moveTo>
                <a:lnTo>
                  <a:pt x="147862" y="243983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26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43971"/>
                </a:moveTo>
                <a:lnTo>
                  <a:pt x="147862" y="287955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27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0" y="904752"/>
                </a:moveTo>
                <a:lnTo>
                  <a:pt x="369302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28"/>
          <p:cNvSpPr/>
          <p:nvPr/>
        </p:nvSpPr>
        <p:spPr>
          <a:xfrm>
            <a:off x="1527056" y="0"/>
            <a:ext cx="685800" cy="548717"/>
          </a:xfrm>
          <a:custGeom>
            <a:avLst/>
            <a:gdLst/>
            <a:ahLst/>
            <a:cxnLst/>
            <a:rect l="l" t="t" r="r" b="b"/>
            <a:pathLst>
              <a:path w="1130935" h="904875">
                <a:moveTo>
                  <a:pt x="0" y="0"/>
                </a:moveTo>
                <a:lnTo>
                  <a:pt x="1130819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29"/>
          <p:cNvSpPr/>
          <p:nvPr/>
        </p:nvSpPr>
        <p:spPr>
          <a:xfrm>
            <a:off x="2212785" y="0"/>
            <a:ext cx="1333094" cy="548717"/>
          </a:xfrm>
          <a:custGeom>
            <a:avLst/>
            <a:gdLst/>
            <a:ahLst/>
            <a:cxnLst/>
            <a:rect l="l" t="t" r="r" b="b"/>
            <a:pathLst>
              <a:path w="2198370" h="904875">
                <a:moveTo>
                  <a:pt x="0" y="904752"/>
                </a:moveTo>
                <a:lnTo>
                  <a:pt x="2198058" y="375648"/>
                </a:lnTo>
                <a:lnTo>
                  <a:pt x="1843277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30"/>
          <p:cNvSpPr/>
          <p:nvPr/>
        </p:nvSpPr>
        <p:spPr>
          <a:xfrm>
            <a:off x="2212786" y="0"/>
            <a:ext cx="224108" cy="548717"/>
          </a:xfrm>
          <a:custGeom>
            <a:avLst/>
            <a:gdLst/>
            <a:ahLst/>
            <a:cxnLst/>
            <a:rect l="l" t="t" r="r" b="b"/>
            <a:pathLst>
              <a:path w="369570" h="904875">
                <a:moveTo>
                  <a:pt x="369302" y="0"/>
                </a:moveTo>
                <a:lnTo>
                  <a:pt x="0" y="9047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31"/>
          <p:cNvSpPr/>
          <p:nvPr/>
        </p:nvSpPr>
        <p:spPr>
          <a:xfrm>
            <a:off x="3330551" y="0"/>
            <a:ext cx="215251" cy="227958"/>
          </a:xfrm>
          <a:custGeom>
            <a:avLst/>
            <a:gdLst/>
            <a:ahLst/>
            <a:cxnLst/>
            <a:rect l="l" t="t" r="r" b="b"/>
            <a:pathLst>
              <a:path w="354964" h="375920">
                <a:moveTo>
                  <a:pt x="0" y="0"/>
                </a:moveTo>
                <a:lnTo>
                  <a:pt x="354781" y="375648"/>
                </a:lnTo>
                <a:lnTo>
                  <a:pt x="68099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32"/>
          <p:cNvSpPr/>
          <p:nvPr/>
        </p:nvSpPr>
        <p:spPr>
          <a:xfrm>
            <a:off x="4063966" y="4448557"/>
            <a:ext cx="370432" cy="1999640"/>
          </a:xfrm>
          <a:custGeom>
            <a:avLst/>
            <a:gdLst/>
            <a:ahLst/>
            <a:cxnLst/>
            <a:rect l="l" t="t" r="r" b="b"/>
            <a:pathLst>
              <a:path w="610870" h="3297554">
                <a:moveTo>
                  <a:pt x="0" y="3297020"/>
                </a:moveTo>
                <a:lnTo>
                  <a:pt x="610599" y="0"/>
                </a:lnTo>
                <a:lnTo>
                  <a:pt x="40752" y="162790"/>
                </a:lnTo>
                <a:lnTo>
                  <a:pt x="0" y="329702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33"/>
          <p:cNvSpPr/>
          <p:nvPr/>
        </p:nvSpPr>
        <p:spPr>
          <a:xfrm>
            <a:off x="4063966" y="4349841"/>
            <a:ext cx="1234517" cy="2098217"/>
          </a:xfrm>
          <a:custGeom>
            <a:avLst/>
            <a:gdLst/>
            <a:ahLst/>
            <a:cxnLst/>
            <a:rect l="l" t="t" r="r" b="b"/>
            <a:pathLst>
              <a:path w="2035809" h="3460115">
                <a:moveTo>
                  <a:pt x="0" y="3459810"/>
                </a:moveTo>
                <a:lnTo>
                  <a:pt x="2035288" y="0"/>
                </a:lnTo>
                <a:lnTo>
                  <a:pt x="610599" y="16279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34"/>
          <p:cNvSpPr/>
          <p:nvPr/>
        </p:nvSpPr>
        <p:spPr>
          <a:xfrm>
            <a:off x="3545690" y="0"/>
            <a:ext cx="58530" cy="227958"/>
          </a:xfrm>
          <a:custGeom>
            <a:avLst/>
            <a:gdLst/>
            <a:ahLst/>
            <a:cxnLst/>
            <a:rect l="l" t="t" r="r" b="b"/>
            <a:pathLst>
              <a:path w="96520" h="375920">
                <a:moveTo>
                  <a:pt x="0" y="375648"/>
                </a:moveTo>
                <a:lnTo>
                  <a:pt x="96444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35"/>
          <p:cNvSpPr/>
          <p:nvPr/>
        </p:nvSpPr>
        <p:spPr>
          <a:xfrm>
            <a:off x="3371847" y="0"/>
            <a:ext cx="174049" cy="227958"/>
          </a:xfrm>
          <a:custGeom>
            <a:avLst/>
            <a:gdLst/>
            <a:ahLst/>
            <a:cxnLst/>
            <a:rect l="l" t="t" r="r" b="b"/>
            <a:pathLst>
              <a:path w="287020" h="375920">
                <a:moveTo>
                  <a:pt x="0" y="0"/>
                </a:moveTo>
                <a:lnTo>
                  <a:pt x="286681" y="3756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36"/>
          <p:cNvSpPr/>
          <p:nvPr/>
        </p:nvSpPr>
        <p:spPr>
          <a:xfrm>
            <a:off x="428" y="4448558"/>
            <a:ext cx="188682" cy="997317"/>
          </a:xfrm>
          <a:custGeom>
            <a:avLst/>
            <a:gdLst/>
            <a:ahLst/>
            <a:cxnLst/>
            <a:rect l="l" t="t" r="r" b="b"/>
            <a:pathLst>
              <a:path w="311150" h="1644650">
                <a:moveTo>
                  <a:pt x="0" y="1644241"/>
                </a:moveTo>
                <a:lnTo>
                  <a:pt x="310663" y="122048"/>
                </a:lnTo>
                <a:lnTo>
                  <a:pt x="147862" y="0"/>
                </a:lnTo>
                <a:lnTo>
                  <a:pt x="0" y="128125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37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0" y="0"/>
                </a:moveTo>
                <a:lnTo>
                  <a:pt x="2346603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38"/>
          <p:cNvSpPr/>
          <p:nvPr/>
        </p:nvSpPr>
        <p:spPr>
          <a:xfrm>
            <a:off x="4063966" y="4349841"/>
            <a:ext cx="1619967" cy="2507925"/>
          </a:xfrm>
          <a:custGeom>
            <a:avLst/>
            <a:gdLst/>
            <a:ahLst/>
            <a:cxnLst/>
            <a:rect l="l" t="t" r="r" b="b"/>
            <a:pathLst>
              <a:path w="2671445" h="4135754">
                <a:moveTo>
                  <a:pt x="2671402" y="4135345"/>
                </a:moveTo>
                <a:lnTo>
                  <a:pt x="2035288" y="0"/>
                </a:lnTo>
                <a:lnTo>
                  <a:pt x="0" y="34598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39"/>
          <p:cNvSpPr/>
          <p:nvPr/>
        </p:nvSpPr>
        <p:spPr>
          <a:xfrm>
            <a:off x="5298167" y="4349841"/>
            <a:ext cx="385835" cy="2507925"/>
          </a:xfrm>
          <a:custGeom>
            <a:avLst/>
            <a:gdLst/>
            <a:ahLst/>
            <a:cxnLst/>
            <a:rect l="l" t="t" r="r" b="b"/>
            <a:pathLst>
              <a:path w="636270" h="4135754">
                <a:moveTo>
                  <a:pt x="0" y="0"/>
                </a:moveTo>
                <a:lnTo>
                  <a:pt x="636114" y="413534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40"/>
          <p:cNvSpPr/>
          <p:nvPr/>
        </p:nvSpPr>
        <p:spPr>
          <a:xfrm>
            <a:off x="5298167" y="4226425"/>
            <a:ext cx="392766" cy="2631146"/>
          </a:xfrm>
          <a:custGeom>
            <a:avLst/>
            <a:gdLst/>
            <a:ahLst/>
            <a:cxnLst/>
            <a:rect l="l" t="t" r="r" b="b"/>
            <a:pathLst>
              <a:path w="647700" h="4338955">
                <a:moveTo>
                  <a:pt x="647573" y="4338867"/>
                </a:moveTo>
                <a:lnTo>
                  <a:pt x="488372" y="0"/>
                </a:lnTo>
                <a:lnTo>
                  <a:pt x="0" y="2035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41"/>
          <p:cNvSpPr/>
          <p:nvPr/>
        </p:nvSpPr>
        <p:spPr>
          <a:xfrm>
            <a:off x="3976230" y="6447873"/>
            <a:ext cx="453606" cy="409709"/>
          </a:xfrm>
          <a:custGeom>
            <a:avLst/>
            <a:gdLst/>
            <a:ahLst/>
            <a:cxnLst/>
            <a:rect l="l" t="t" r="r" b="b"/>
            <a:pathLst>
              <a:path w="748029" h="675640">
                <a:moveTo>
                  <a:pt x="747882" y="675534"/>
                </a:moveTo>
                <a:lnTo>
                  <a:pt x="144684" y="0"/>
                </a:lnTo>
                <a:lnTo>
                  <a:pt x="0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42"/>
          <p:cNvSpPr/>
          <p:nvPr/>
        </p:nvSpPr>
        <p:spPr>
          <a:xfrm>
            <a:off x="3126023" y="1264453"/>
            <a:ext cx="2073573" cy="1382382"/>
          </a:xfrm>
          <a:custGeom>
            <a:avLst/>
            <a:gdLst/>
            <a:ahLst/>
            <a:cxnLst/>
            <a:rect l="l" t="t" r="r" b="b"/>
            <a:pathLst>
              <a:path w="3419475" h="2279650">
                <a:moveTo>
                  <a:pt x="0" y="1709539"/>
                </a:moveTo>
                <a:lnTo>
                  <a:pt x="3419246" y="2279386"/>
                </a:lnTo>
                <a:lnTo>
                  <a:pt x="2238811" y="0"/>
                </a:lnTo>
                <a:lnTo>
                  <a:pt x="0" y="170953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43"/>
          <p:cNvSpPr/>
          <p:nvPr/>
        </p:nvSpPr>
        <p:spPr>
          <a:xfrm>
            <a:off x="287531" y="1437237"/>
            <a:ext cx="1184844" cy="839441"/>
          </a:xfrm>
          <a:custGeom>
            <a:avLst/>
            <a:gdLst/>
            <a:ahLst/>
            <a:cxnLst/>
            <a:rect l="l" t="t" r="r" b="b"/>
            <a:pathLst>
              <a:path w="1953895" h="1384300">
                <a:moveTo>
                  <a:pt x="407055" y="1383947"/>
                </a:moveTo>
                <a:lnTo>
                  <a:pt x="1953877" y="0"/>
                </a:lnTo>
                <a:lnTo>
                  <a:pt x="0" y="610578"/>
                </a:lnTo>
                <a:lnTo>
                  <a:pt x="407055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44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2370111"/>
                </a:move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45"/>
          <p:cNvSpPr/>
          <p:nvPr/>
        </p:nvSpPr>
        <p:spPr>
          <a:xfrm>
            <a:off x="287531" y="0"/>
            <a:ext cx="1184844" cy="1807493"/>
          </a:xfrm>
          <a:custGeom>
            <a:avLst/>
            <a:gdLst/>
            <a:ahLst/>
            <a:cxnLst/>
            <a:rect l="l" t="t" r="r" b="b"/>
            <a:pathLst>
              <a:path w="1953895" h="2980690">
                <a:moveTo>
                  <a:pt x="1907693" y="0"/>
                </a:moveTo>
                <a:lnTo>
                  <a:pt x="0" y="2980689"/>
                </a:lnTo>
                <a:lnTo>
                  <a:pt x="1953877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46"/>
          <p:cNvSpPr/>
          <p:nvPr/>
        </p:nvSpPr>
        <p:spPr>
          <a:xfrm>
            <a:off x="534370" y="1437238"/>
            <a:ext cx="1061623" cy="913373"/>
          </a:xfrm>
          <a:custGeom>
            <a:avLst/>
            <a:gdLst/>
            <a:ahLst/>
            <a:cxnLst/>
            <a:rect l="l" t="t" r="r" b="b"/>
            <a:pathLst>
              <a:path w="1750695" h="1506220">
                <a:moveTo>
                  <a:pt x="0" y="1383947"/>
                </a:moveTo>
                <a:lnTo>
                  <a:pt x="1750198" y="1505996"/>
                </a:lnTo>
                <a:lnTo>
                  <a:pt x="1546822" y="0"/>
                </a:lnTo>
                <a:lnTo>
                  <a:pt x="0" y="13839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47"/>
          <p:cNvSpPr/>
          <p:nvPr/>
        </p:nvSpPr>
        <p:spPr>
          <a:xfrm>
            <a:off x="1472365" y="0"/>
            <a:ext cx="740479" cy="1437446"/>
          </a:xfrm>
          <a:custGeom>
            <a:avLst/>
            <a:gdLst/>
            <a:ahLst/>
            <a:cxnLst/>
            <a:rect l="l" t="t" r="r" b="b"/>
            <a:pathLst>
              <a:path w="1221104" h="2370455">
                <a:moveTo>
                  <a:pt x="0" y="2370111"/>
                </a:moveTo>
                <a:lnTo>
                  <a:pt x="1221009" y="904752"/>
                </a:lnTo>
                <a:lnTo>
                  <a:pt x="9019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48"/>
          <p:cNvSpPr/>
          <p:nvPr/>
        </p:nvSpPr>
        <p:spPr>
          <a:xfrm>
            <a:off x="1472364" y="0"/>
            <a:ext cx="0" cy="1437446"/>
          </a:xfrm>
          <a:custGeom>
            <a:avLst/>
            <a:gdLst/>
            <a:ahLst/>
            <a:cxnLst/>
            <a:rect l="l" t="t" r="r" b="b"/>
            <a:pathLst>
              <a:path h="2370455">
                <a:moveTo>
                  <a:pt x="0" y="0"/>
                </a:moveTo>
                <a:lnTo>
                  <a:pt x="0" y="23701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49"/>
          <p:cNvSpPr/>
          <p:nvPr/>
        </p:nvSpPr>
        <p:spPr>
          <a:xfrm>
            <a:off x="1472364" y="1437238"/>
            <a:ext cx="1382382" cy="913373"/>
          </a:xfrm>
          <a:custGeom>
            <a:avLst/>
            <a:gdLst/>
            <a:ahLst/>
            <a:cxnLst/>
            <a:rect l="l" t="t" r="r" b="b"/>
            <a:pathLst>
              <a:path w="2279650" h="1506220">
                <a:moveTo>
                  <a:pt x="203376" y="1505996"/>
                </a:moveTo>
                <a:lnTo>
                  <a:pt x="2279386" y="569825"/>
                </a:lnTo>
                <a:lnTo>
                  <a:pt x="0" y="0"/>
                </a:lnTo>
                <a:lnTo>
                  <a:pt x="203376" y="15059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50"/>
          <p:cNvSpPr/>
          <p:nvPr/>
        </p:nvSpPr>
        <p:spPr>
          <a:xfrm>
            <a:off x="1472364" y="548642"/>
            <a:ext cx="1382382" cy="1234517"/>
          </a:xfrm>
          <a:custGeom>
            <a:avLst/>
            <a:gdLst/>
            <a:ahLst/>
            <a:cxnLst/>
            <a:rect l="l" t="t" r="r" b="b"/>
            <a:pathLst>
              <a:path w="2279650" h="2035810">
                <a:moveTo>
                  <a:pt x="0" y="1465358"/>
                </a:moveTo>
                <a:lnTo>
                  <a:pt x="2279386" y="2035184"/>
                </a:lnTo>
                <a:lnTo>
                  <a:pt x="1221009" y="0"/>
                </a:lnTo>
                <a:lnTo>
                  <a:pt x="0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51"/>
          <p:cNvSpPr/>
          <p:nvPr/>
        </p:nvSpPr>
        <p:spPr>
          <a:xfrm>
            <a:off x="2879184" y="4892823"/>
            <a:ext cx="395076" cy="913373"/>
          </a:xfrm>
          <a:custGeom>
            <a:avLst/>
            <a:gdLst/>
            <a:ahLst/>
            <a:cxnLst/>
            <a:rect l="l" t="t" r="r" b="b"/>
            <a:pathLst>
              <a:path w="651510" h="1506220">
                <a:moveTo>
                  <a:pt x="0" y="732647"/>
                </a:moveTo>
                <a:lnTo>
                  <a:pt x="651320" y="1506016"/>
                </a:lnTo>
                <a:lnTo>
                  <a:pt x="488540" y="0"/>
                </a:lnTo>
                <a:lnTo>
                  <a:pt x="0" y="73264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52"/>
          <p:cNvSpPr/>
          <p:nvPr/>
        </p:nvSpPr>
        <p:spPr>
          <a:xfrm>
            <a:off x="3098885" y="5806074"/>
            <a:ext cx="681564" cy="1051611"/>
          </a:xfrm>
          <a:custGeom>
            <a:avLst/>
            <a:gdLst/>
            <a:ahLst/>
            <a:cxnLst/>
            <a:rect l="l" t="t" r="r" b="b"/>
            <a:pathLst>
              <a:path w="1123950" h="1734184">
                <a:moveTo>
                  <a:pt x="1123900" y="1733910"/>
                </a:moveTo>
                <a:lnTo>
                  <a:pt x="289017" y="0"/>
                </a:lnTo>
                <a:lnTo>
                  <a:pt x="0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53"/>
          <p:cNvSpPr/>
          <p:nvPr/>
        </p:nvSpPr>
        <p:spPr>
          <a:xfrm>
            <a:off x="3175435" y="4547274"/>
            <a:ext cx="913373" cy="1259161"/>
          </a:xfrm>
          <a:custGeom>
            <a:avLst/>
            <a:gdLst/>
            <a:ahLst/>
            <a:cxnLst/>
            <a:rect l="l" t="t" r="r" b="b"/>
            <a:pathLst>
              <a:path w="1506220" h="2076450">
                <a:moveTo>
                  <a:pt x="162780" y="2075853"/>
                </a:moveTo>
                <a:lnTo>
                  <a:pt x="1506006" y="0"/>
                </a:lnTo>
                <a:lnTo>
                  <a:pt x="0" y="569836"/>
                </a:lnTo>
                <a:lnTo>
                  <a:pt x="162780" y="207585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54"/>
          <p:cNvSpPr/>
          <p:nvPr/>
        </p:nvSpPr>
        <p:spPr>
          <a:xfrm>
            <a:off x="3274146" y="5806074"/>
            <a:ext cx="790152" cy="1051611"/>
          </a:xfrm>
          <a:custGeom>
            <a:avLst/>
            <a:gdLst/>
            <a:ahLst/>
            <a:cxnLst/>
            <a:rect l="l" t="t" r="r" b="b"/>
            <a:pathLst>
              <a:path w="1303020" h="1734184">
                <a:moveTo>
                  <a:pt x="1157788" y="1733910"/>
                </a:moveTo>
                <a:lnTo>
                  <a:pt x="1302473" y="1058376"/>
                </a:lnTo>
                <a:lnTo>
                  <a:pt x="0" y="0"/>
                </a:lnTo>
                <a:lnTo>
                  <a:pt x="8348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55"/>
          <p:cNvSpPr/>
          <p:nvPr/>
        </p:nvSpPr>
        <p:spPr>
          <a:xfrm>
            <a:off x="3274145" y="4547274"/>
            <a:ext cx="814797" cy="1900679"/>
          </a:xfrm>
          <a:custGeom>
            <a:avLst/>
            <a:gdLst/>
            <a:ahLst/>
            <a:cxnLst/>
            <a:rect l="l" t="t" r="r" b="b"/>
            <a:pathLst>
              <a:path w="1343659" h="3134359">
                <a:moveTo>
                  <a:pt x="1302473" y="3134229"/>
                </a:moveTo>
                <a:lnTo>
                  <a:pt x="1343226" y="0"/>
                </a:lnTo>
                <a:lnTo>
                  <a:pt x="0" y="2075853"/>
                </a:lnTo>
                <a:lnTo>
                  <a:pt x="1302473" y="313422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56"/>
          <p:cNvSpPr/>
          <p:nvPr/>
        </p:nvSpPr>
        <p:spPr>
          <a:xfrm>
            <a:off x="1743814" y="6645300"/>
            <a:ext cx="338472" cy="212556"/>
          </a:xfrm>
          <a:custGeom>
            <a:avLst/>
            <a:gdLst/>
            <a:ahLst/>
            <a:cxnLst/>
            <a:rect l="l" t="t" r="r" b="b"/>
            <a:pathLst>
              <a:path w="558164" h="350520">
                <a:moveTo>
                  <a:pt x="0" y="0"/>
                </a:moveTo>
                <a:lnTo>
                  <a:pt x="557760" y="34996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57"/>
          <p:cNvSpPr/>
          <p:nvPr/>
        </p:nvSpPr>
        <p:spPr>
          <a:xfrm>
            <a:off x="1743814" y="6275045"/>
            <a:ext cx="927235" cy="582603"/>
          </a:xfrm>
          <a:custGeom>
            <a:avLst/>
            <a:gdLst/>
            <a:ahLst/>
            <a:cxnLst/>
            <a:rect l="l" t="t" r="r" b="b"/>
            <a:pathLst>
              <a:path w="1529079" h="960754">
                <a:moveTo>
                  <a:pt x="1528673" y="960541"/>
                </a:moveTo>
                <a:lnTo>
                  <a:pt x="976891" y="0"/>
                </a:lnTo>
                <a:lnTo>
                  <a:pt x="0" y="61057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58"/>
          <p:cNvSpPr/>
          <p:nvPr/>
        </p:nvSpPr>
        <p:spPr>
          <a:xfrm>
            <a:off x="2336202" y="5337102"/>
            <a:ext cx="938017" cy="938017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0" y="1546738"/>
                </a:moveTo>
                <a:lnTo>
                  <a:pt x="1546738" y="773369"/>
                </a:lnTo>
                <a:lnTo>
                  <a:pt x="895417" y="0"/>
                </a:lnTo>
                <a:lnTo>
                  <a:pt x="0" y="154673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59"/>
          <p:cNvSpPr/>
          <p:nvPr/>
        </p:nvSpPr>
        <p:spPr>
          <a:xfrm>
            <a:off x="2336202" y="5806074"/>
            <a:ext cx="938017" cy="1051611"/>
          </a:xfrm>
          <a:custGeom>
            <a:avLst/>
            <a:gdLst/>
            <a:ahLst/>
            <a:cxnLst/>
            <a:rect l="l" t="t" r="r" b="b"/>
            <a:pathLst>
              <a:path w="1546860" h="1734184">
                <a:moveTo>
                  <a:pt x="1257720" y="1733910"/>
                </a:moveTo>
                <a:lnTo>
                  <a:pt x="1546738" y="0"/>
                </a:lnTo>
                <a:lnTo>
                  <a:pt x="0" y="773369"/>
                </a:lnTo>
                <a:lnTo>
                  <a:pt x="551782" y="173391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60"/>
          <p:cNvSpPr/>
          <p:nvPr/>
        </p:nvSpPr>
        <p:spPr>
          <a:xfrm>
            <a:off x="428" y="2276464"/>
            <a:ext cx="1768217" cy="1206792"/>
          </a:xfrm>
          <a:custGeom>
            <a:avLst/>
            <a:gdLst/>
            <a:ahLst/>
            <a:cxnLst/>
            <a:rect l="l" t="t" r="r" b="b"/>
            <a:pathLst>
              <a:path w="2915920" h="1990089">
                <a:moveTo>
                  <a:pt x="0" y="1989566"/>
                </a:moveTo>
                <a:lnTo>
                  <a:pt x="2915694" y="1587407"/>
                </a:lnTo>
                <a:lnTo>
                  <a:pt x="880510" y="0"/>
                </a:lnTo>
                <a:lnTo>
                  <a:pt x="0" y="121366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61"/>
          <p:cNvSpPr/>
          <p:nvPr/>
        </p:nvSpPr>
        <p:spPr>
          <a:xfrm>
            <a:off x="534370" y="2276464"/>
            <a:ext cx="1234517" cy="962661"/>
          </a:xfrm>
          <a:custGeom>
            <a:avLst/>
            <a:gdLst/>
            <a:ahLst/>
            <a:cxnLst/>
            <a:rect l="l" t="t" r="r" b="b"/>
            <a:pathLst>
              <a:path w="2035810" h="1587500">
                <a:moveTo>
                  <a:pt x="0" y="0"/>
                </a:moveTo>
                <a:lnTo>
                  <a:pt x="2035184" y="1587407"/>
                </a:lnTo>
                <a:lnTo>
                  <a:pt x="1750198" y="122048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62"/>
          <p:cNvSpPr/>
          <p:nvPr/>
        </p:nvSpPr>
        <p:spPr>
          <a:xfrm>
            <a:off x="1595692" y="2350475"/>
            <a:ext cx="666547" cy="1036979"/>
          </a:xfrm>
          <a:custGeom>
            <a:avLst/>
            <a:gdLst/>
            <a:ahLst/>
            <a:cxnLst/>
            <a:rect l="l" t="t" r="r" b="b"/>
            <a:pathLst>
              <a:path w="1099185" h="1710054">
                <a:moveTo>
                  <a:pt x="284986" y="1465358"/>
                </a:moveTo>
                <a:lnTo>
                  <a:pt x="1099107" y="1709612"/>
                </a:lnTo>
                <a:lnTo>
                  <a:pt x="0" y="0"/>
                </a:lnTo>
                <a:lnTo>
                  <a:pt x="284986" y="146535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63"/>
          <p:cNvSpPr/>
          <p:nvPr/>
        </p:nvSpPr>
        <p:spPr>
          <a:xfrm>
            <a:off x="4434234" y="2646675"/>
            <a:ext cx="765508" cy="1802102"/>
          </a:xfrm>
          <a:custGeom>
            <a:avLst/>
            <a:gdLst/>
            <a:ahLst/>
            <a:cxnLst/>
            <a:rect l="l" t="t" r="r" b="b"/>
            <a:pathLst>
              <a:path w="1262379" h="2971800">
                <a:moveTo>
                  <a:pt x="1261909" y="2116574"/>
                </a:moveTo>
                <a:lnTo>
                  <a:pt x="1261909" y="0"/>
                </a:lnTo>
                <a:lnTo>
                  <a:pt x="0" y="2971438"/>
                </a:lnTo>
                <a:lnTo>
                  <a:pt x="1261909" y="211657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64"/>
          <p:cNvSpPr/>
          <p:nvPr/>
        </p:nvSpPr>
        <p:spPr>
          <a:xfrm>
            <a:off x="4434234" y="3930167"/>
            <a:ext cx="864085" cy="518681"/>
          </a:xfrm>
          <a:custGeom>
            <a:avLst/>
            <a:gdLst/>
            <a:ahLst/>
            <a:cxnLst/>
            <a:rect l="l" t="t" r="r" b="b"/>
            <a:pathLst>
              <a:path w="1424940" h="855345">
                <a:moveTo>
                  <a:pt x="0" y="854864"/>
                </a:moveTo>
                <a:lnTo>
                  <a:pt x="1424689" y="692073"/>
                </a:lnTo>
                <a:lnTo>
                  <a:pt x="1261909" y="0"/>
                </a:lnTo>
                <a:lnTo>
                  <a:pt x="0" y="85486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65"/>
          <p:cNvSpPr/>
          <p:nvPr/>
        </p:nvSpPr>
        <p:spPr>
          <a:xfrm>
            <a:off x="5199458" y="3930167"/>
            <a:ext cx="395076" cy="419720"/>
          </a:xfrm>
          <a:custGeom>
            <a:avLst/>
            <a:gdLst/>
            <a:ahLst/>
            <a:cxnLst/>
            <a:rect l="l" t="t" r="r" b="b"/>
            <a:pathLst>
              <a:path w="651509" h="692150">
                <a:moveTo>
                  <a:pt x="162780" y="692073"/>
                </a:moveTo>
                <a:lnTo>
                  <a:pt x="651152" y="488550"/>
                </a:lnTo>
                <a:lnTo>
                  <a:pt x="0" y="0"/>
                </a:lnTo>
                <a:lnTo>
                  <a:pt x="162780" y="69207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66"/>
          <p:cNvSpPr/>
          <p:nvPr/>
        </p:nvSpPr>
        <p:spPr>
          <a:xfrm>
            <a:off x="1595692" y="2350475"/>
            <a:ext cx="1505988" cy="1036979"/>
          </a:xfrm>
          <a:custGeom>
            <a:avLst/>
            <a:gdLst/>
            <a:ahLst/>
            <a:cxnLst/>
            <a:rect l="l" t="t" r="r" b="b"/>
            <a:pathLst>
              <a:path w="2483485" h="1710054">
                <a:moveTo>
                  <a:pt x="1099107" y="1709612"/>
                </a:moveTo>
                <a:lnTo>
                  <a:pt x="2483055" y="203533"/>
                </a:lnTo>
                <a:lnTo>
                  <a:pt x="0" y="0"/>
                </a:lnTo>
                <a:lnTo>
                  <a:pt x="1099107" y="170961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67"/>
          <p:cNvSpPr/>
          <p:nvPr/>
        </p:nvSpPr>
        <p:spPr>
          <a:xfrm>
            <a:off x="1595692" y="1782780"/>
            <a:ext cx="1505988" cy="691191"/>
          </a:xfrm>
          <a:custGeom>
            <a:avLst/>
            <a:gdLst/>
            <a:ahLst/>
            <a:cxnLst/>
            <a:rect l="l" t="t" r="r" b="b"/>
            <a:pathLst>
              <a:path w="2483485" h="1139825">
                <a:moveTo>
                  <a:pt x="0" y="936170"/>
                </a:moveTo>
                <a:lnTo>
                  <a:pt x="2483055" y="1139703"/>
                </a:lnTo>
                <a:lnTo>
                  <a:pt x="2076010" y="0"/>
                </a:lnTo>
                <a:lnTo>
                  <a:pt x="0" y="93617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68"/>
          <p:cNvSpPr/>
          <p:nvPr/>
        </p:nvSpPr>
        <p:spPr>
          <a:xfrm>
            <a:off x="2262192" y="2473898"/>
            <a:ext cx="839441" cy="2172149"/>
          </a:xfrm>
          <a:custGeom>
            <a:avLst/>
            <a:gdLst/>
            <a:ahLst/>
            <a:cxnLst/>
            <a:rect l="l" t="t" r="r" b="b"/>
            <a:pathLst>
              <a:path w="1384300" h="3582034">
                <a:moveTo>
                  <a:pt x="1098950" y="3581932"/>
                </a:moveTo>
                <a:lnTo>
                  <a:pt x="1383947" y="0"/>
                </a:lnTo>
                <a:lnTo>
                  <a:pt x="0" y="1506079"/>
                </a:lnTo>
                <a:lnTo>
                  <a:pt x="109895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69"/>
          <p:cNvSpPr/>
          <p:nvPr/>
        </p:nvSpPr>
        <p:spPr>
          <a:xfrm>
            <a:off x="2854586" y="1782780"/>
            <a:ext cx="271471" cy="691191"/>
          </a:xfrm>
          <a:custGeom>
            <a:avLst/>
            <a:gdLst/>
            <a:ahLst/>
            <a:cxnLst/>
            <a:rect l="l" t="t" r="r" b="b"/>
            <a:pathLst>
              <a:path w="447675" h="1139825">
                <a:moveTo>
                  <a:pt x="407045" y="1139703"/>
                </a:moveTo>
                <a:lnTo>
                  <a:pt x="447619" y="854780"/>
                </a:lnTo>
                <a:lnTo>
                  <a:pt x="0" y="0"/>
                </a:lnTo>
                <a:lnTo>
                  <a:pt x="407045" y="113970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70"/>
          <p:cNvSpPr/>
          <p:nvPr/>
        </p:nvSpPr>
        <p:spPr>
          <a:xfrm>
            <a:off x="2928597" y="2473898"/>
            <a:ext cx="1160200" cy="2172149"/>
          </a:xfrm>
          <a:custGeom>
            <a:avLst/>
            <a:gdLst/>
            <a:ahLst/>
            <a:cxnLst/>
            <a:rect l="l" t="t" r="r" b="b"/>
            <a:pathLst>
              <a:path w="1913254" h="3582034">
                <a:moveTo>
                  <a:pt x="0" y="3581932"/>
                </a:moveTo>
                <a:lnTo>
                  <a:pt x="1913062" y="3419152"/>
                </a:lnTo>
                <a:lnTo>
                  <a:pt x="284996" y="0"/>
                </a:lnTo>
                <a:lnTo>
                  <a:pt x="0" y="358193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71"/>
          <p:cNvSpPr/>
          <p:nvPr/>
        </p:nvSpPr>
        <p:spPr>
          <a:xfrm>
            <a:off x="3101419" y="2301119"/>
            <a:ext cx="2098217" cy="345788"/>
          </a:xfrm>
          <a:custGeom>
            <a:avLst/>
            <a:gdLst/>
            <a:ahLst/>
            <a:cxnLst/>
            <a:rect l="l" t="t" r="r" b="b"/>
            <a:pathLst>
              <a:path w="3460115" h="570229">
                <a:moveTo>
                  <a:pt x="0" y="284923"/>
                </a:moveTo>
                <a:lnTo>
                  <a:pt x="3459821" y="569846"/>
                </a:lnTo>
                <a:lnTo>
                  <a:pt x="40574" y="0"/>
                </a:lnTo>
                <a:lnTo>
                  <a:pt x="0" y="28492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72"/>
          <p:cNvSpPr/>
          <p:nvPr/>
        </p:nvSpPr>
        <p:spPr>
          <a:xfrm>
            <a:off x="3101418" y="2473898"/>
            <a:ext cx="1333094" cy="2073573"/>
          </a:xfrm>
          <a:custGeom>
            <a:avLst/>
            <a:gdLst/>
            <a:ahLst/>
            <a:cxnLst/>
            <a:rect l="l" t="t" r="r" b="b"/>
            <a:pathLst>
              <a:path w="2198370" h="3419475">
                <a:moveTo>
                  <a:pt x="1628065" y="3419152"/>
                </a:moveTo>
                <a:lnTo>
                  <a:pt x="2197912" y="3256361"/>
                </a:lnTo>
                <a:lnTo>
                  <a:pt x="0" y="0"/>
                </a:lnTo>
                <a:lnTo>
                  <a:pt x="1628065" y="341915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8" name="object 73"/>
          <p:cNvSpPr/>
          <p:nvPr/>
        </p:nvSpPr>
        <p:spPr>
          <a:xfrm>
            <a:off x="3101419" y="2473898"/>
            <a:ext cx="2098217" cy="1974996"/>
          </a:xfrm>
          <a:custGeom>
            <a:avLst/>
            <a:gdLst/>
            <a:ahLst/>
            <a:cxnLst/>
            <a:rect l="l" t="t" r="r" b="b"/>
            <a:pathLst>
              <a:path w="3460115" h="3256915">
                <a:moveTo>
                  <a:pt x="2197912" y="3256361"/>
                </a:moveTo>
                <a:lnTo>
                  <a:pt x="3459821" y="284923"/>
                </a:lnTo>
                <a:lnTo>
                  <a:pt x="0" y="0"/>
                </a:lnTo>
                <a:lnTo>
                  <a:pt x="2197912" y="325636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9" name="object 74"/>
          <p:cNvSpPr/>
          <p:nvPr/>
        </p:nvSpPr>
        <p:spPr>
          <a:xfrm>
            <a:off x="4063966" y="6447873"/>
            <a:ext cx="639207" cy="409709"/>
          </a:xfrm>
          <a:custGeom>
            <a:avLst/>
            <a:gdLst/>
            <a:ahLst/>
            <a:cxnLst/>
            <a:rect l="l" t="t" r="r" b="b"/>
            <a:pathLst>
              <a:path w="1054100" h="675640">
                <a:moveTo>
                  <a:pt x="1053984" y="675534"/>
                </a:moveTo>
                <a:lnTo>
                  <a:pt x="0" y="0"/>
                </a:lnTo>
                <a:lnTo>
                  <a:pt x="603198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0" name="object 75"/>
          <p:cNvSpPr/>
          <p:nvPr/>
        </p:nvSpPr>
        <p:spPr>
          <a:xfrm>
            <a:off x="4063966" y="6447873"/>
            <a:ext cx="1423199" cy="409709"/>
          </a:xfrm>
          <a:custGeom>
            <a:avLst/>
            <a:gdLst/>
            <a:ahLst/>
            <a:cxnLst/>
            <a:rect l="l" t="t" r="r" b="b"/>
            <a:pathLst>
              <a:path w="2346959" h="675640">
                <a:moveTo>
                  <a:pt x="2346603" y="675534"/>
                </a:moveTo>
                <a:lnTo>
                  <a:pt x="0" y="0"/>
                </a:lnTo>
                <a:lnTo>
                  <a:pt x="1053984" y="675534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1" name="object 76"/>
          <p:cNvSpPr/>
          <p:nvPr/>
        </p:nvSpPr>
        <p:spPr>
          <a:xfrm>
            <a:off x="3545690" y="0"/>
            <a:ext cx="802475" cy="227958"/>
          </a:xfrm>
          <a:custGeom>
            <a:avLst/>
            <a:gdLst/>
            <a:ahLst/>
            <a:cxnLst/>
            <a:rect l="l" t="t" r="r" b="b"/>
            <a:pathLst>
              <a:path w="1323340" h="375920">
                <a:moveTo>
                  <a:pt x="96444" y="0"/>
                </a:moveTo>
                <a:lnTo>
                  <a:pt x="0" y="375648"/>
                </a:lnTo>
                <a:lnTo>
                  <a:pt x="132285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2" name="object 77"/>
          <p:cNvSpPr/>
          <p:nvPr/>
        </p:nvSpPr>
        <p:spPr>
          <a:xfrm>
            <a:off x="4483641" y="1"/>
            <a:ext cx="836745" cy="1264551"/>
          </a:xfrm>
          <a:custGeom>
            <a:avLst/>
            <a:gdLst/>
            <a:ahLst/>
            <a:cxnLst/>
            <a:rect l="l" t="t" r="r" b="b"/>
            <a:pathLst>
              <a:path w="1379854" h="2085339">
                <a:moveTo>
                  <a:pt x="0" y="2085177"/>
                </a:moveTo>
                <a:lnTo>
                  <a:pt x="137942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3" name="object 78"/>
          <p:cNvSpPr/>
          <p:nvPr/>
        </p:nvSpPr>
        <p:spPr>
          <a:xfrm>
            <a:off x="3545690" y="1"/>
            <a:ext cx="938017" cy="1264551"/>
          </a:xfrm>
          <a:custGeom>
            <a:avLst/>
            <a:gdLst/>
            <a:ahLst/>
            <a:cxnLst/>
            <a:rect l="l" t="t" r="r" b="b"/>
            <a:pathLst>
              <a:path w="1546859" h="2085339">
                <a:moveTo>
                  <a:pt x="1322850" y="0"/>
                </a:moveTo>
                <a:lnTo>
                  <a:pt x="0" y="375648"/>
                </a:lnTo>
                <a:lnTo>
                  <a:pt x="1546748" y="208517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4" name="object 79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147862" y="1071416"/>
                </a:moveTo>
                <a:lnTo>
                  <a:pt x="1776011" y="1234207"/>
                </a:lnTo>
                <a:lnTo>
                  <a:pt x="0" y="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5" name="object 80"/>
          <p:cNvSpPr/>
          <p:nvPr/>
        </p:nvSpPr>
        <p:spPr>
          <a:xfrm>
            <a:off x="428" y="4273942"/>
            <a:ext cx="89720" cy="174819"/>
          </a:xfrm>
          <a:custGeom>
            <a:avLst/>
            <a:gdLst/>
            <a:ahLst/>
            <a:cxnLst/>
            <a:rect l="l" t="t" r="r" b="b"/>
            <a:pathLst>
              <a:path w="147955" h="288290">
                <a:moveTo>
                  <a:pt x="0" y="0"/>
                </a:moveTo>
                <a:lnTo>
                  <a:pt x="147862" y="287955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6" name="object 81"/>
          <p:cNvSpPr/>
          <p:nvPr/>
        </p:nvSpPr>
        <p:spPr>
          <a:xfrm>
            <a:off x="428" y="3239069"/>
            <a:ext cx="1768217" cy="1308449"/>
          </a:xfrm>
          <a:custGeom>
            <a:avLst/>
            <a:gdLst/>
            <a:ahLst/>
            <a:cxnLst/>
            <a:rect l="l" t="t" r="r" b="b"/>
            <a:pathLst>
              <a:path w="2915920" h="2157729">
                <a:moveTo>
                  <a:pt x="1776011" y="2157326"/>
                </a:moveTo>
                <a:lnTo>
                  <a:pt x="2915694" y="0"/>
                </a:lnTo>
                <a:lnTo>
                  <a:pt x="0" y="402159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7" name="object 82"/>
          <p:cNvSpPr/>
          <p:nvPr/>
        </p:nvSpPr>
        <p:spPr>
          <a:xfrm>
            <a:off x="428" y="3798850"/>
            <a:ext cx="1077026" cy="748566"/>
          </a:xfrm>
          <a:custGeom>
            <a:avLst/>
            <a:gdLst/>
            <a:ahLst/>
            <a:cxnLst/>
            <a:rect l="l" t="t" r="r" b="b"/>
            <a:pathLst>
              <a:path w="1776095" h="1234440">
                <a:moveTo>
                  <a:pt x="0" y="0"/>
                </a:moveTo>
                <a:lnTo>
                  <a:pt x="1776011" y="1234207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8" name="object 83"/>
          <p:cNvSpPr/>
          <p:nvPr/>
        </p:nvSpPr>
        <p:spPr>
          <a:xfrm>
            <a:off x="428" y="4522568"/>
            <a:ext cx="1077026" cy="1148648"/>
          </a:xfrm>
          <a:custGeom>
            <a:avLst/>
            <a:gdLst/>
            <a:ahLst/>
            <a:cxnLst/>
            <a:rect l="l" t="t" r="r" b="b"/>
            <a:pathLst>
              <a:path w="1776095" h="1894204">
                <a:moveTo>
                  <a:pt x="0" y="1893953"/>
                </a:moveTo>
                <a:lnTo>
                  <a:pt x="1776011" y="40742"/>
                </a:lnTo>
                <a:lnTo>
                  <a:pt x="310663" y="0"/>
                </a:lnTo>
                <a:lnTo>
                  <a:pt x="0" y="152219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9" name="object 84"/>
          <p:cNvSpPr/>
          <p:nvPr/>
        </p:nvSpPr>
        <p:spPr>
          <a:xfrm>
            <a:off x="428" y="4547274"/>
            <a:ext cx="1077026" cy="1777458"/>
          </a:xfrm>
          <a:custGeom>
            <a:avLst/>
            <a:gdLst/>
            <a:ahLst/>
            <a:cxnLst/>
            <a:rect l="l" t="t" r="r" b="b"/>
            <a:pathLst>
              <a:path w="1776095" h="2931159">
                <a:moveTo>
                  <a:pt x="310663" y="2930696"/>
                </a:moveTo>
                <a:lnTo>
                  <a:pt x="1776011" y="0"/>
                </a:lnTo>
                <a:lnTo>
                  <a:pt x="0" y="185321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0" name="object 85"/>
          <p:cNvSpPr/>
          <p:nvPr/>
        </p:nvSpPr>
        <p:spPr>
          <a:xfrm>
            <a:off x="428" y="5872354"/>
            <a:ext cx="188682" cy="452451"/>
          </a:xfrm>
          <a:custGeom>
            <a:avLst/>
            <a:gdLst/>
            <a:ahLst/>
            <a:cxnLst/>
            <a:rect l="l" t="t" r="r" b="b"/>
            <a:pathLst>
              <a:path w="311150" h="746125">
                <a:moveTo>
                  <a:pt x="0" y="0"/>
                </a:moveTo>
                <a:lnTo>
                  <a:pt x="310663" y="745541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1" name="object 86"/>
          <p:cNvSpPr/>
          <p:nvPr/>
        </p:nvSpPr>
        <p:spPr>
          <a:xfrm>
            <a:off x="90092" y="4448558"/>
            <a:ext cx="987691" cy="98962"/>
          </a:xfrm>
          <a:custGeom>
            <a:avLst/>
            <a:gdLst/>
            <a:ahLst/>
            <a:cxnLst/>
            <a:rect l="l" t="t" r="r" b="b"/>
            <a:pathLst>
              <a:path w="1628775" h="163195">
                <a:moveTo>
                  <a:pt x="162801" y="122048"/>
                </a:moveTo>
                <a:lnTo>
                  <a:pt x="1628149" y="162790"/>
                </a:lnTo>
                <a:lnTo>
                  <a:pt x="0" y="0"/>
                </a:lnTo>
                <a:lnTo>
                  <a:pt x="162801" y="122048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2" name="object 87"/>
          <p:cNvSpPr/>
          <p:nvPr/>
        </p:nvSpPr>
        <p:spPr>
          <a:xfrm>
            <a:off x="188814" y="4547274"/>
            <a:ext cx="1555276" cy="2098217"/>
          </a:xfrm>
          <a:custGeom>
            <a:avLst/>
            <a:gdLst/>
            <a:ahLst/>
            <a:cxnLst/>
            <a:rect l="l" t="t" r="r" b="b"/>
            <a:pathLst>
              <a:path w="2564765" h="3460115">
                <a:moveTo>
                  <a:pt x="0" y="2930696"/>
                </a:moveTo>
                <a:lnTo>
                  <a:pt x="2564309" y="3459800"/>
                </a:lnTo>
                <a:lnTo>
                  <a:pt x="1465348" y="0"/>
                </a:lnTo>
                <a:lnTo>
                  <a:pt x="0" y="293069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3" name="object 88"/>
          <p:cNvSpPr/>
          <p:nvPr/>
        </p:nvSpPr>
        <p:spPr>
          <a:xfrm>
            <a:off x="1077403" y="4547274"/>
            <a:ext cx="1259161" cy="2098217"/>
          </a:xfrm>
          <a:custGeom>
            <a:avLst/>
            <a:gdLst/>
            <a:ahLst/>
            <a:cxnLst/>
            <a:rect l="l" t="t" r="r" b="b"/>
            <a:pathLst>
              <a:path w="2076450" h="3460115">
                <a:moveTo>
                  <a:pt x="1098961" y="3459800"/>
                </a:moveTo>
                <a:lnTo>
                  <a:pt x="2075853" y="2849222"/>
                </a:lnTo>
                <a:lnTo>
                  <a:pt x="0" y="0"/>
                </a:lnTo>
                <a:lnTo>
                  <a:pt x="1098961" y="3459800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4" name="object 89"/>
          <p:cNvSpPr/>
          <p:nvPr/>
        </p:nvSpPr>
        <p:spPr>
          <a:xfrm>
            <a:off x="1077403" y="3239069"/>
            <a:ext cx="1184844" cy="1308449"/>
          </a:xfrm>
          <a:custGeom>
            <a:avLst/>
            <a:gdLst/>
            <a:ahLst/>
            <a:cxnLst/>
            <a:rect l="l" t="t" r="r" b="b"/>
            <a:pathLst>
              <a:path w="1953895" h="2157729">
                <a:moveTo>
                  <a:pt x="0" y="2157326"/>
                </a:moveTo>
                <a:lnTo>
                  <a:pt x="1953804" y="244254"/>
                </a:lnTo>
                <a:lnTo>
                  <a:pt x="1139682" y="0"/>
                </a:lnTo>
                <a:lnTo>
                  <a:pt x="0" y="2157326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5" name="object 90"/>
          <p:cNvSpPr/>
          <p:nvPr/>
        </p:nvSpPr>
        <p:spPr>
          <a:xfrm>
            <a:off x="1077403" y="3387185"/>
            <a:ext cx="1851390" cy="1259161"/>
          </a:xfrm>
          <a:custGeom>
            <a:avLst/>
            <a:gdLst/>
            <a:ahLst/>
            <a:cxnLst/>
            <a:rect l="l" t="t" r="r" b="b"/>
            <a:pathLst>
              <a:path w="3053079" h="2076450">
                <a:moveTo>
                  <a:pt x="0" y="1913072"/>
                </a:moveTo>
                <a:lnTo>
                  <a:pt x="3052755" y="2075853"/>
                </a:lnTo>
                <a:lnTo>
                  <a:pt x="1953804" y="0"/>
                </a:lnTo>
                <a:lnTo>
                  <a:pt x="0" y="191307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6" name="object 91"/>
          <p:cNvSpPr/>
          <p:nvPr/>
        </p:nvSpPr>
        <p:spPr>
          <a:xfrm>
            <a:off x="1077403" y="4547274"/>
            <a:ext cx="1802102" cy="1727785"/>
          </a:xfrm>
          <a:custGeom>
            <a:avLst/>
            <a:gdLst/>
            <a:ahLst/>
            <a:cxnLst/>
            <a:rect l="l" t="t" r="r" b="b"/>
            <a:pathLst>
              <a:path w="2971800" h="2849245">
                <a:moveTo>
                  <a:pt x="2075853" y="2849222"/>
                </a:moveTo>
                <a:lnTo>
                  <a:pt x="2971270" y="1302483"/>
                </a:lnTo>
                <a:lnTo>
                  <a:pt x="0" y="0"/>
                </a:lnTo>
                <a:lnTo>
                  <a:pt x="2075853" y="2849222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7" name="object 92"/>
          <p:cNvSpPr/>
          <p:nvPr/>
        </p:nvSpPr>
        <p:spPr>
          <a:xfrm>
            <a:off x="1077403" y="4547274"/>
            <a:ext cx="1851390" cy="790152"/>
          </a:xfrm>
          <a:custGeom>
            <a:avLst/>
            <a:gdLst/>
            <a:ahLst/>
            <a:cxnLst/>
            <a:rect l="l" t="t" r="r" b="b"/>
            <a:pathLst>
              <a:path w="3053079" h="1303020">
                <a:moveTo>
                  <a:pt x="2971270" y="1302483"/>
                </a:moveTo>
                <a:lnTo>
                  <a:pt x="3052755" y="162780"/>
                </a:lnTo>
                <a:lnTo>
                  <a:pt x="0" y="0"/>
                </a:lnTo>
                <a:lnTo>
                  <a:pt x="2971270" y="1302483"/>
                </a:lnTo>
              </a:path>
            </a:pathLst>
          </a:custGeom>
          <a:ln w="20941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BD5F-515B-4B88-90CA-0C16B72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57" y="360363"/>
            <a:ext cx="11818937" cy="646112"/>
          </a:xfrm>
        </p:spPr>
        <p:txBody>
          <a:bodyPr/>
          <a:lstStyle/>
          <a:p>
            <a:pPr algn="ctr"/>
            <a:r>
              <a:rPr lang="en-AU" b="1" dirty="0" smtClean="0"/>
              <a:t>What are the Revit API Events?</a:t>
            </a:r>
            <a:endParaRPr lang="en-US" sz="3200" b="1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39216" y="1824341"/>
            <a:ext cx="9565157" cy="3270172"/>
            <a:chOff x="1021976" y="1743481"/>
            <a:chExt cx="9565157" cy="3270172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44F6BD5F-515B-4B88-90CA-0C16B7233F17}"/>
                </a:ext>
              </a:extLst>
            </p:cNvPr>
            <p:cNvSpPr txBox="1">
              <a:spLocks/>
            </p:cNvSpPr>
            <p:nvPr/>
          </p:nvSpPr>
          <p:spPr>
            <a:xfrm>
              <a:off x="7327923" y="1824753"/>
              <a:ext cx="3259210" cy="31889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rgbClr val="60606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 smtClean="0">
                  <a:solidFill>
                    <a:schemeClr val="tx1"/>
                  </a:solidFill>
                </a:rPr>
                <a:t>DialogBoxShowing()</a:t>
              </a:r>
              <a:endParaRPr lang="en-AU" sz="105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 smtClean="0">
                  <a:solidFill>
                    <a:schemeClr val="tx1"/>
                  </a:solidFill>
                </a:rPr>
                <a:t>DisplayingOptionsDialog()</a:t>
              </a:r>
              <a:endParaRPr lang="en-AU" sz="105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 smtClean="0">
                  <a:solidFill>
                    <a:schemeClr val="tx1"/>
                  </a:solidFill>
                </a:rPr>
                <a:t>DockableFrameFocusChanged()</a:t>
              </a:r>
              <a:endParaRPr lang="en-AU" sz="105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 smtClean="0">
                  <a:solidFill>
                    <a:schemeClr val="tx1"/>
                  </a:solidFill>
                </a:rPr>
                <a:t>DockableFrameVisibilityChanged()</a:t>
              </a:r>
              <a:endParaRPr lang="en-AU" sz="105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 smtClean="0">
                  <a:solidFill>
                    <a:schemeClr val="tx1"/>
                  </a:solidFill>
                </a:rPr>
                <a:t>FabricationPartBrowserChanged()</a:t>
              </a:r>
              <a:endParaRPr lang="en-AU" sz="105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 smtClean="0">
                  <a:solidFill>
                    <a:schemeClr val="tx1"/>
                  </a:solidFill>
                </a:rPr>
                <a:t>FormulaEditing()</a:t>
              </a:r>
              <a:endParaRPr lang="en-AU" sz="105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 smtClean="0">
                  <a:solidFill>
                    <a:schemeClr val="tx1"/>
                  </a:solidFill>
                </a:rPr>
                <a:t>Idling()</a:t>
              </a:r>
              <a:endParaRPr lang="en-AU" sz="105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 smtClean="0">
                  <a:solidFill>
                    <a:schemeClr val="tx1"/>
                  </a:solidFill>
                </a:rPr>
                <a:t>TransferredProjectStandards()</a:t>
              </a:r>
              <a:endParaRPr lang="en-AU" sz="105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 smtClean="0">
                  <a:solidFill>
                    <a:schemeClr val="tx1"/>
                  </a:solidFill>
                </a:rPr>
                <a:t>TransferringProjectStandards()</a:t>
              </a:r>
              <a:endParaRPr lang="en-AU" sz="105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 smtClean="0">
                  <a:solidFill>
                    <a:schemeClr val="tx1"/>
                  </a:solidFill>
                </a:rPr>
                <a:t>ViewActivated()</a:t>
              </a:r>
              <a:endParaRPr lang="en-AU" sz="105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 smtClean="0">
                  <a:solidFill>
                    <a:schemeClr val="tx1"/>
                  </a:solidFill>
                </a:rPr>
                <a:t>ViewActivating()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endParaRPr lang="en-AU" sz="105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 smtClean="0">
                  <a:solidFill>
                    <a:schemeClr val="accent1"/>
                  </a:solidFill>
                </a:rPr>
                <a:t>ItemExecuted()</a:t>
              </a:r>
            </a:p>
            <a:p>
              <a:pPr algn="l"/>
              <a:endParaRPr lang="en-AU" sz="1050" dirty="0" smtClean="0">
                <a:solidFill>
                  <a:schemeClr val="accent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>
                  <a:solidFill>
                    <a:schemeClr val="accent1"/>
                  </a:solidFill>
                </a:rPr>
                <a:t>IUpdater </a:t>
              </a:r>
              <a:r>
                <a:rPr lang="en-AU" sz="1050" dirty="0" smtClean="0">
                  <a:solidFill>
                    <a:schemeClr val="accent1"/>
                  </a:solidFill>
                </a:rPr>
                <a:t>Interface</a:t>
              </a:r>
            </a:p>
            <a:p>
              <a:pPr algn="l"/>
              <a:r>
                <a:rPr lang="en-AU" sz="1050" dirty="0" smtClean="0">
                  <a:solidFill>
                    <a:schemeClr val="accent1"/>
                  </a:solidFill>
                </a:rPr>
                <a:t>     </a:t>
              </a:r>
              <a:r>
                <a:rPr lang="en-AU" sz="1050" i="1" dirty="0" smtClean="0">
                  <a:solidFill>
                    <a:schemeClr val="accent1"/>
                  </a:solidFill>
                </a:rPr>
                <a:t>(Reacts to specific changes in the Revit model)</a:t>
              </a:r>
              <a:endParaRPr lang="en-AU" sz="1050" i="1" dirty="0">
                <a:solidFill>
                  <a:schemeClr val="accent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endParaRPr lang="en-US" sz="105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21976" y="2046288"/>
              <a:ext cx="5905210" cy="2752724"/>
              <a:chOff x="397668" y="3429000"/>
              <a:chExt cx="5905210" cy="2752724"/>
            </a:xfrm>
          </p:grpSpPr>
          <p:sp>
            <p:nvSpPr>
              <p:cNvPr id="38" name="Title 1">
                <a:extLst>
                  <a:ext uri="{FF2B5EF4-FFF2-40B4-BE49-F238E27FC236}">
                    <a16:creationId xmlns:a16="http://schemas.microsoft.com/office/drawing/2014/main" id="{44F6BD5F-515B-4B88-90CA-0C16B7233F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668" y="3429000"/>
                <a:ext cx="2888457" cy="275272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rgbClr val="60606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defRPr>
                </a:lvl1pPr>
              </a:lstStyle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 smtClean="0">
                    <a:solidFill>
                      <a:schemeClr val="tx1"/>
                    </a:solidFill>
                  </a:rPr>
                  <a:t>ApplicationInitialized()</a:t>
                </a:r>
                <a:endParaRPr lang="en-AU" sz="105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DocumentChanged</a:t>
                </a:r>
                <a:r>
                  <a:rPr lang="en-AU" sz="1050" dirty="0" smtClean="0">
                    <a:solidFill>
                      <a:schemeClr val="tx1"/>
                    </a:solidFill>
                  </a:rPr>
                  <a:t>()</a:t>
                </a:r>
                <a:endParaRPr lang="en-AU" sz="105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DocumentClosed</a:t>
                </a:r>
                <a:r>
                  <a:rPr lang="en-AU" sz="1050" dirty="0" smtClean="0">
                    <a:solidFill>
                      <a:schemeClr val="tx1"/>
                    </a:solidFill>
                  </a:rPr>
                  <a:t>()</a:t>
                </a:r>
                <a:endParaRPr lang="en-AU" sz="105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DocumentClosing</a:t>
                </a:r>
                <a:r>
                  <a:rPr lang="en-AU" sz="1050" dirty="0" smtClean="0">
                    <a:solidFill>
                      <a:schemeClr val="tx1"/>
                    </a:solidFill>
                  </a:rPr>
                  <a:t>()</a:t>
                </a:r>
                <a:endParaRPr lang="en-AU" sz="105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DocumentCreated</a:t>
                </a:r>
                <a:r>
                  <a:rPr lang="en-AU" sz="1050" dirty="0" smtClean="0">
                    <a:solidFill>
                      <a:schemeClr val="tx1"/>
                    </a:solidFill>
                  </a:rPr>
                  <a:t>()</a:t>
                </a:r>
                <a:endParaRPr lang="en-AU" sz="105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DocumentCreating</a:t>
                </a:r>
                <a:r>
                  <a:rPr lang="en-AU" sz="1050" dirty="0" smtClean="0">
                    <a:solidFill>
                      <a:schemeClr val="tx1"/>
                    </a:solidFill>
                  </a:rPr>
                  <a:t>()</a:t>
                </a:r>
                <a:endParaRPr lang="en-AU" sz="105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DocumentOpened()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DocumentOpening()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DocumentPrinted()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DocumentPrinting()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DocumentSaved()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DocumentSavedAs()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DocumentSaving()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DocumentSavingAs()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DocumentSynchronizedWithCentral()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DocumentSynchronizingWithCentral()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DocumentWorksharingEnabled</a:t>
                </a:r>
                <a:r>
                  <a:rPr lang="en-AU" sz="1050" dirty="0" smtClean="0">
                    <a:solidFill>
                      <a:schemeClr val="tx1"/>
                    </a:solidFill>
                  </a:rPr>
                  <a:t>()</a:t>
                </a:r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44F6BD5F-515B-4B88-90CA-0C16B7233F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4421" y="3429000"/>
                <a:ext cx="2888457" cy="275272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rgbClr val="60606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defRPr>
                </a:lvl1pPr>
              </a:lstStyle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 smtClean="0">
                    <a:solidFill>
                      <a:schemeClr val="tx1"/>
                    </a:solidFill>
                  </a:rPr>
                  <a:t>ElementTypeDuplicated</a:t>
                </a:r>
                <a:r>
                  <a:rPr lang="en-AU" sz="1050" dirty="0">
                    <a:solidFill>
                      <a:schemeClr val="tx1"/>
                    </a:solidFill>
                  </a:rPr>
                  <a:t>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ElementTypeDuplicating()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FailuresProcessing()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FamilyLoadedIntoDocument()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FamilyLoadingIntoDocument()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FileExported()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FileExporting()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FileImported()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FileImporting()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LinkedResourceOpened()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LinkedResourceOpening()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ProgressChanged()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ViewExported()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ViewExporting()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ViewPrinted()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ViewPrinting()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AU" sz="1050" dirty="0">
                    <a:solidFill>
                      <a:schemeClr val="tx1"/>
                    </a:solidFill>
                  </a:rPr>
                  <a:t>WorksharedOperationProgressChanged()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44F6BD5F-515B-4B88-90CA-0C16B7233F17}"/>
                </a:ext>
              </a:extLst>
            </p:cNvPr>
            <p:cNvSpPr txBox="1">
              <a:spLocks/>
            </p:cNvSpPr>
            <p:nvPr/>
          </p:nvSpPr>
          <p:spPr>
            <a:xfrm>
              <a:off x="1029164" y="1743481"/>
              <a:ext cx="1257780" cy="5378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rgbClr val="60606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 smtClean="0">
                  <a:solidFill>
                    <a:schemeClr val="tx1"/>
                  </a:solidFill>
                </a:rPr>
                <a:t>OnStartup()</a:t>
              </a:r>
              <a:endParaRPr lang="en-AU" sz="105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AU" sz="1050" dirty="0" smtClean="0">
                  <a:solidFill>
                    <a:schemeClr val="tx1"/>
                  </a:solidFill>
                </a:rPr>
                <a:t>OnShutdown()</a:t>
              </a:r>
              <a:endParaRPr lang="en-AU" sz="105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5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8028</TotalTime>
  <Words>737</Words>
  <Application>Microsoft Office PowerPoint</Application>
  <PresentationFormat>Widescreen</PresentationFormat>
  <Paragraphs>224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Artifakt Element</vt:lpstr>
      <vt:lpstr>Calibri</vt:lpstr>
      <vt:lpstr>Calibri Light</vt:lpstr>
      <vt:lpstr>Helvetica Neue</vt:lpstr>
      <vt:lpstr>Helvetica Neue LT Std 67</vt:lpstr>
      <vt:lpstr>Helvetica Neue LT Std 75</vt:lpstr>
      <vt:lpstr>HelveticaNeueLTStd-Lt</vt:lpstr>
      <vt:lpstr>HelveticaNeueLTStd-MdCnO</vt:lpstr>
      <vt:lpstr>Office Theme</vt:lpstr>
      <vt:lpstr>Main Content</vt:lpstr>
      <vt:lpstr>BLANK</vt:lpstr>
      <vt:lpstr>PowerPoint Presentation</vt:lpstr>
      <vt:lpstr>PowerPoint Presentation</vt:lpstr>
      <vt:lpstr>Presentation Description</vt:lpstr>
      <vt:lpstr>Quick Survey:</vt:lpstr>
      <vt:lpstr>What is the Revit API?</vt:lpstr>
      <vt:lpstr>Learning and support for Revit Add-Ins:</vt:lpstr>
      <vt:lpstr>How an Add-In Works:</vt:lpstr>
      <vt:lpstr>What are Revit API Events?</vt:lpstr>
      <vt:lpstr>What are the Revit API Events?</vt:lpstr>
      <vt:lpstr>Revit API Event Examples:</vt:lpstr>
      <vt:lpstr>Downloading the Code Examples</vt:lpstr>
      <vt:lpstr>Promotes Best Practices:</vt:lpstr>
      <vt:lpstr>Promotes Best Practices:</vt:lpstr>
      <vt:lpstr>Data Mining:</vt:lpstr>
      <vt:lpstr>Batch Processing:</vt:lpstr>
      <vt:lpstr>Batch Processing:</vt:lpstr>
      <vt:lpstr>Bonus Example (if time permits)!</vt:lpstr>
      <vt:lpstr>Questions?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Gabi Caruana</dc:creator>
  <cp:lastModifiedBy>Dan Tartaglia</cp:lastModifiedBy>
  <cp:revision>345</cp:revision>
  <dcterms:created xsi:type="dcterms:W3CDTF">2019-03-01T04:36:35Z</dcterms:created>
  <dcterms:modified xsi:type="dcterms:W3CDTF">2019-09-09T19:11:14Z</dcterms:modified>
</cp:coreProperties>
</file>