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cae2cdc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cae2cdc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cae2cdc7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cae2cdc7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db51272c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db51272c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db51272c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db51272c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db51272c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db51272c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db51272c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db51272c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cb2526b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cb2526b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db51272c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db51272c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db51272c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db51272c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db51272c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db51272c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db51272c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db51272c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11250" y="1847700"/>
            <a:ext cx="6721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Golf Player Time Manager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475250" y="3295800"/>
            <a:ext cx="61935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Alyssa Beeker, Bailey Carlin, Daniel Teel, Elijah Hunt, Adam Horle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961" y="360950"/>
            <a:ext cx="1554076" cy="155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Scheduling conflicts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Git set 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project was cloned there were some difficulties pointing it to the right SDK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Gradle Errors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Initialized project scrapped for Eli’s version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Unsure of formating for documentation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Needed to establish a template for future files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870" y="521350"/>
            <a:ext cx="2184150" cy="16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Objectives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Golf course registration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After signing in the user is taken to a list of golf courses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user then selects the golf course and they will be taken to the player dashboard.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After signing in the user is taken to the list of golf courses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After selecting the golf course the user will be taken to the admin dashboard.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Begin research and set-up for Geofencing (officially starts in Sprint 3)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875" y="327538"/>
            <a:ext cx="1990724" cy="199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385850" y="188190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 Creation, Registration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Firebase makes it simple and easy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Checks if all fields are filled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Checks if user with that email already exists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Checks if both passwords match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749" y="1432500"/>
            <a:ext cx="2025589" cy="32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Management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automatically assigned to non admin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Administrators set through Firebase console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575" y="1362138"/>
            <a:ext cx="33909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Update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far only distinction is between admins and non admins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to show account info (email, possibly other attributes)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525" y="2571750"/>
            <a:ext cx="1095454" cy="214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650" y="2621600"/>
            <a:ext cx="1139075" cy="214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5594" y="2559371"/>
            <a:ext cx="1139075" cy="227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Forgot Password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Firebase makes it easy to send a reset password link through email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575" y="2502474"/>
            <a:ext cx="5341050" cy="23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274" y="2443100"/>
            <a:ext cx="1517422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Verification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Would keep crashing if not assigned own button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Finally works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775" y="737628"/>
            <a:ext cx="2512250" cy="34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25" y="2801025"/>
            <a:ext cx="5274352" cy="17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“As a Golfer, I want to securely log in to the application so that my history, requests, and preferences are saved.”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“As a Golfer, I want to recover my password if I forgot it.”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“As a new user, I want to see if the email I want to sign-up with has already been used.”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“As an admin, I want to see who is and is not verified”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UI/UX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750" y="246025"/>
            <a:ext cx="6773275" cy="49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Tests 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allowance and disallowances checked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900" y="2405769"/>
            <a:ext cx="1881725" cy="21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450" y="2405775"/>
            <a:ext cx="1765425" cy="214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7325" y="435451"/>
            <a:ext cx="1227285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3075" y="3098525"/>
            <a:ext cx="2279850" cy="16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