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53e78b7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53e78b7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d61985e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d61985e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d61985e2c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d61985e2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d61985e2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d61985e2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d61985e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61985e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c52c75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c52c75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53e78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53e78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53e78b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53e78b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c52c756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c52c756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d61985e2c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d61985e2c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d61985e2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d61985e2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d61985e2c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d61985e2c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65150" y="13438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0.1 Presentation</a:t>
            </a:r>
            <a:endParaRPr/>
          </a:p>
          <a:p>
            <a:pPr indent="0" lvl="0" marL="0" rtl="0" algn="l">
              <a:spcBef>
                <a:spcPts val="0"/>
              </a:spcBef>
              <a:spcAft>
                <a:spcPts val="0"/>
              </a:spcAft>
              <a:buNone/>
            </a:pPr>
            <a:r>
              <a:rPr lang="en"/>
              <a:t>Golf Player Time Manager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 Beeker, Bailey Carlin, Daniel Teel, Elijah Hunt, Adam Horle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a:t>
            </a:r>
            <a:endParaRPr/>
          </a:p>
        </p:txBody>
      </p:sp>
      <p:sp>
        <p:nvSpPr>
          <p:cNvPr id="147" name="Google Shape;147;p22"/>
          <p:cNvSpPr txBox="1"/>
          <p:nvPr>
            <p:ph idx="1" type="body"/>
          </p:nvPr>
        </p:nvSpPr>
        <p:spPr>
          <a:xfrm>
            <a:off x="729325" y="2078875"/>
            <a:ext cx="3774300" cy="306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Language</a:t>
            </a:r>
            <a:endParaRPr/>
          </a:p>
          <a:p>
            <a:pPr indent="-311150" lvl="1" marL="914400" rtl="0" algn="l">
              <a:spcBef>
                <a:spcPts val="0"/>
              </a:spcBef>
              <a:spcAft>
                <a:spcPts val="0"/>
              </a:spcAft>
              <a:buSzPts val="1300"/>
              <a:buChar char="○"/>
            </a:pPr>
            <a:r>
              <a:rPr lang="en" sz="1300"/>
              <a:t>Java</a:t>
            </a:r>
            <a:endParaRPr sz="1300"/>
          </a:p>
          <a:p>
            <a:pPr indent="-311150" lvl="0" marL="457200" rtl="0" algn="l">
              <a:spcBef>
                <a:spcPts val="0"/>
              </a:spcBef>
              <a:spcAft>
                <a:spcPts val="0"/>
              </a:spcAft>
              <a:buSzPts val="1300"/>
              <a:buChar char="●"/>
            </a:pPr>
            <a:r>
              <a:rPr lang="en"/>
              <a:t>AI</a:t>
            </a:r>
            <a:endParaRPr/>
          </a:p>
          <a:p>
            <a:pPr indent="-311150" lvl="1" marL="914400" rtl="0" algn="l">
              <a:spcBef>
                <a:spcPts val="0"/>
              </a:spcBef>
              <a:spcAft>
                <a:spcPts val="0"/>
              </a:spcAft>
              <a:buSzPts val="1300"/>
              <a:buChar char="○"/>
            </a:pPr>
            <a:r>
              <a:rPr lang="en" sz="1300"/>
              <a:t>Tensorflow lite</a:t>
            </a:r>
            <a:endParaRPr sz="1300"/>
          </a:p>
          <a:p>
            <a:pPr indent="-311150" lvl="0" marL="457200" rtl="0" algn="l">
              <a:spcBef>
                <a:spcPts val="0"/>
              </a:spcBef>
              <a:spcAft>
                <a:spcPts val="0"/>
              </a:spcAft>
              <a:buSzPts val="1300"/>
              <a:buChar char="●"/>
            </a:pPr>
            <a:r>
              <a:rPr lang="en"/>
              <a:t>GPS</a:t>
            </a:r>
            <a:endParaRPr/>
          </a:p>
          <a:p>
            <a:pPr indent="-311150" lvl="1" marL="914400" rtl="0" algn="l">
              <a:spcBef>
                <a:spcPts val="0"/>
              </a:spcBef>
              <a:spcAft>
                <a:spcPts val="0"/>
              </a:spcAft>
              <a:buSzPts val="1300"/>
              <a:buChar char="○"/>
            </a:pPr>
            <a:r>
              <a:rPr lang="en" sz="1300"/>
              <a:t>Smart Location</a:t>
            </a:r>
            <a:endParaRPr sz="1300"/>
          </a:p>
          <a:p>
            <a:pPr indent="-311150" lvl="1" marL="914400" rtl="0" algn="l">
              <a:spcBef>
                <a:spcPts val="0"/>
              </a:spcBef>
              <a:spcAft>
                <a:spcPts val="0"/>
              </a:spcAft>
              <a:buSzPts val="1300"/>
              <a:buChar char="○"/>
            </a:pPr>
            <a:r>
              <a:rPr lang="en" sz="1300"/>
              <a:t>Google Maps API</a:t>
            </a:r>
            <a:endParaRPr sz="1300"/>
          </a:p>
          <a:p>
            <a:pPr indent="-311150" lvl="0" marL="457200" rtl="0" algn="l">
              <a:spcBef>
                <a:spcPts val="0"/>
              </a:spcBef>
              <a:spcAft>
                <a:spcPts val="0"/>
              </a:spcAft>
              <a:buSzPts val="1300"/>
              <a:buChar char="●"/>
            </a:pPr>
            <a:r>
              <a:rPr lang="en"/>
              <a:t>Database</a:t>
            </a:r>
            <a:endParaRPr/>
          </a:p>
          <a:p>
            <a:pPr indent="-311150" lvl="1" marL="914400" rtl="0" algn="l">
              <a:spcBef>
                <a:spcPts val="0"/>
              </a:spcBef>
              <a:spcAft>
                <a:spcPts val="0"/>
              </a:spcAft>
              <a:buSzPts val="1300"/>
              <a:buChar char="○"/>
            </a:pPr>
            <a:r>
              <a:rPr lang="en" sz="1300"/>
              <a:t>SQLite, Firebase</a:t>
            </a:r>
            <a:endParaRPr/>
          </a:p>
        </p:txBody>
      </p:sp>
      <p:sp>
        <p:nvSpPr>
          <p:cNvPr id="148" name="Google Shape;148;p22"/>
          <p:cNvSpPr txBox="1"/>
          <p:nvPr>
            <p:ph idx="2" type="body"/>
          </p:nvPr>
        </p:nvSpPr>
        <p:spPr>
          <a:xfrm>
            <a:off x="4643600" y="2078875"/>
            <a:ext cx="3774300" cy="262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Sign-in</a:t>
            </a:r>
            <a:endParaRPr/>
          </a:p>
          <a:p>
            <a:pPr indent="-311150" lvl="1" marL="914400" rtl="0" algn="l">
              <a:spcBef>
                <a:spcPts val="0"/>
              </a:spcBef>
              <a:spcAft>
                <a:spcPts val="0"/>
              </a:spcAft>
              <a:buSzPts val="1300"/>
              <a:buChar char="○"/>
            </a:pPr>
            <a:r>
              <a:rPr lang="en" sz="1300"/>
              <a:t>Built in SDK using Google account</a:t>
            </a:r>
            <a:endParaRPr sz="1300"/>
          </a:p>
          <a:p>
            <a:pPr indent="-311150" lvl="0" marL="457200" rtl="0" algn="l">
              <a:spcBef>
                <a:spcPts val="0"/>
              </a:spcBef>
              <a:spcAft>
                <a:spcPts val="0"/>
              </a:spcAft>
              <a:buSzPts val="1300"/>
              <a:buChar char="●"/>
            </a:pPr>
            <a:r>
              <a:rPr lang="en"/>
              <a:t>IDE</a:t>
            </a:r>
            <a:endParaRPr/>
          </a:p>
          <a:p>
            <a:pPr indent="-311150" lvl="1" marL="914400" rtl="0" algn="l">
              <a:spcBef>
                <a:spcPts val="0"/>
              </a:spcBef>
              <a:spcAft>
                <a:spcPts val="0"/>
              </a:spcAft>
              <a:buSzPts val="1300"/>
              <a:buChar char="○"/>
            </a:pPr>
            <a:r>
              <a:rPr lang="en" sz="1300"/>
              <a:t>Mobile App: Android Studio</a:t>
            </a:r>
            <a:endParaRPr sz="1300"/>
          </a:p>
          <a:p>
            <a:pPr indent="-311150" lvl="1" marL="914400" rtl="0" algn="l">
              <a:spcBef>
                <a:spcPts val="0"/>
              </a:spcBef>
              <a:spcAft>
                <a:spcPts val="0"/>
              </a:spcAft>
              <a:buSzPts val="1300"/>
              <a:buChar char="○"/>
            </a:pPr>
            <a:r>
              <a:rPr lang="en" sz="1300"/>
              <a:t>Cloud App: any IDE or text editor</a:t>
            </a:r>
            <a:endParaRPr sz="1300"/>
          </a:p>
          <a:p>
            <a:pPr indent="-311150" lvl="0" marL="457200" rtl="0" algn="l">
              <a:spcBef>
                <a:spcPts val="0"/>
              </a:spcBef>
              <a:spcAft>
                <a:spcPts val="0"/>
              </a:spcAft>
              <a:buSzPts val="1300"/>
              <a:buChar char="●"/>
            </a:pPr>
            <a:r>
              <a:rPr lang="en"/>
              <a:t>Design</a:t>
            </a:r>
            <a:endParaRPr/>
          </a:p>
          <a:p>
            <a:pPr indent="-311150" lvl="1" marL="914400" rtl="0" algn="l">
              <a:spcBef>
                <a:spcPts val="0"/>
              </a:spcBef>
              <a:spcAft>
                <a:spcPts val="0"/>
              </a:spcAft>
              <a:buSzPts val="1300"/>
              <a:buChar char="○"/>
            </a:pPr>
            <a:r>
              <a:rPr lang="en" sz="1300"/>
              <a:t>Visio</a:t>
            </a:r>
            <a:endParaRPr sz="1300"/>
          </a:p>
          <a:p>
            <a:pPr indent="-311150" lvl="0" marL="457200" rtl="0" algn="l">
              <a:spcBef>
                <a:spcPts val="0"/>
              </a:spcBef>
              <a:spcAft>
                <a:spcPts val="0"/>
              </a:spcAft>
              <a:buSzPts val="1300"/>
              <a:buChar char="●"/>
            </a:pPr>
            <a:r>
              <a:rPr lang="en"/>
              <a:t>Collaboration</a:t>
            </a:r>
            <a:endParaRPr/>
          </a:p>
          <a:p>
            <a:pPr indent="-298450" lvl="1" marL="914400" rtl="0" algn="l">
              <a:spcBef>
                <a:spcPts val="0"/>
              </a:spcBef>
              <a:spcAft>
                <a:spcPts val="0"/>
              </a:spcAft>
              <a:buSzPts val="1100"/>
              <a:buChar char="○"/>
            </a:pPr>
            <a:r>
              <a:rPr lang="en"/>
              <a:t>Github</a:t>
            </a:r>
            <a:endParaRPr/>
          </a:p>
          <a:p>
            <a:pPr indent="-298450" lvl="1" marL="914400" rtl="0" algn="l">
              <a:spcBef>
                <a:spcPts val="0"/>
              </a:spcBef>
              <a:spcAft>
                <a:spcPts val="0"/>
              </a:spcAft>
              <a:buSzPts val="1100"/>
              <a:buChar char="○"/>
            </a:pPr>
            <a:r>
              <a:rPr lang="en"/>
              <a:t>Google Drive</a:t>
            </a:r>
            <a:endParaRPr/>
          </a:p>
          <a:p>
            <a:pPr indent="-298450" lvl="1" marL="914400" rtl="0" algn="l">
              <a:spcBef>
                <a:spcPts val="0"/>
              </a:spcBef>
              <a:spcAft>
                <a:spcPts val="0"/>
              </a:spcAft>
              <a:buSzPts val="1100"/>
              <a:buChar char="○"/>
            </a:pPr>
            <a:r>
              <a:rPr lang="en"/>
              <a:t>Trello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Challenges</a:t>
            </a:r>
            <a:endParaRPr/>
          </a:p>
        </p:txBody>
      </p:sp>
      <p:sp>
        <p:nvSpPr>
          <p:cNvPr id="154" name="Google Shape;154;p2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Inexperience with:</a:t>
            </a:r>
            <a:endParaRPr/>
          </a:p>
          <a:p>
            <a:pPr indent="-311150" lvl="1" marL="914400" rtl="0" algn="l">
              <a:spcBef>
                <a:spcPts val="0"/>
              </a:spcBef>
              <a:spcAft>
                <a:spcPts val="0"/>
              </a:spcAft>
              <a:buSzPts val="1300"/>
              <a:buChar char="○"/>
            </a:pPr>
            <a:r>
              <a:rPr lang="en" sz="1300"/>
              <a:t>Android Studio</a:t>
            </a:r>
            <a:endParaRPr sz="1300"/>
          </a:p>
          <a:p>
            <a:pPr indent="-311150" lvl="1" marL="914400" rtl="0" algn="l">
              <a:spcBef>
                <a:spcPts val="0"/>
              </a:spcBef>
              <a:spcAft>
                <a:spcPts val="0"/>
              </a:spcAft>
              <a:buSzPts val="1300"/>
              <a:buChar char="○"/>
            </a:pPr>
            <a:r>
              <a:rPr lang="en" sz="1300"/>
              <a:t>GPS tracking </a:t>
            </a:r>
            <a:endParaRPr sz="1300"/>
          </a:p>
          <a:p>
            <a:pPr indent="-311150" lvl="0" marL="457200" rtl="0" algn="l">
              <a:spcBef>
                <a:spcPts val="0"/>
              </a:spcBef>
              <a:spcAft>
                <a:spcPts val="0"/>
              </a:spcAft>
              <a:buSzPts val="1300"/>
              <a:buChar char="●"/>
            </a:pPr>
            <a:r>
              <a:rPr lang="en"/>
              <a:t>Unsure about: </a:t>
            </a:r>
            <a:endParaRPr/>
          </a:p>
          <a:p>
            <a:pPr indent="-311150" lvl="1" marL="914400" rtl="0" algn="l">
              <a:spcBef>
                <a:spcPts val="0"/>
              </a:spcBef>
              <a:spcAft>
                <a:spcPts val="0"/>
              </a:spcAft>
              <a:buSzPts val="1300"/>
              <a:buChar char="○"/>
            </a:pPr>
            <a:r>
              <a:rPr lang="en" sz="1300"/>
              <a:t>AI queuing algorithms </a:t>
            </a:r>
            <a:endParaRPr sz="1300"/>
          </a:p>
          <a:p>
            <a:pPr indent="-311150" lvl="1" marL="914400" rtl="0" algn="l">
              <a:spcBef>
                <a:spcPts val="0"/>
              </a:spcBef>
              <a:spcAft>
                <a:spcPts val="0"/>
              </a:spcAft>
              <a:buSzPts val="1300"/>
              <a:buChar char="○"/>
            </a:pPr>
            <a:r>
              <a:rPr lang="en" sz="1300"/>
              <a:t>Golf</a:t>
            </a:r>
            <a:endParaRPr sz="1300"/>
          </a:p>
          <a:p>
            <a:pPr indent="-311150" lvl="0" marL="457200" rtl="0" algn="l">
              <a:spcBef>
                <a:spcPts val="0"/>
              </a:spcBef>
              <a:spcAft>
                <a:spcPts val="0"/>
              </a:spcAft>
              <a:buSzPts val="1300"/>
              <a:buChar char="●"/>
            </a:pPr>
            <a:r>
              <a:rPr lang="en"/>
              <a:t>Time management</a:t>
            </a:r>
            <a:endParaRPr/>
          </a:p>
          <a:p>
            <a:pPr indent="-311150" lvl="1" marL="914400" rtl="0" algn="l">
              <a:spcBef>
                <a:spcPts val="0"/>
              </a:spcBef>
              <a:spcAft>
                <a:spcPts val="0"/>
              </a:spcAft>
              <a:buSzPts val="1300"/>
              <a:buChar char="○"/>
            </a:pPr>
            <a:r>
              <a:rPr lang="en" sz="1300"/>
              <a:t>Planning and prioritizing around </a:t>
            </a:r>
            <a:r>
              <a:rPr lang="en" sz="1300"/>
              <a:t>everyone's</a:t>
            </a:r>
            <a:r>
              <a:rPr lang="en" sz="1300"/>
              <a:t> schedules. </a:t>
            </a:r>
            <a:endParaRPr sz="1300"/>
          </a:p>
        </p:txBody>
      </p:sp>
      <p:pic>
        <p:nvPicPr>
          <p:cNvPr id="155" name="Google Shape;155;p23"/>
          <p:cNvPicPr preferRelativeResize="0"/>
          <p:nvPr/>
        </p:nvPicPr>
        <p:blipFill>
          <a:blip r:embed="rId3">
            <a:alphaModFix/>
          </a:blip>
          <a:stretch>
            <a:fillRect/>
          </a:stretch>
        </p:blipFill>
        <p:spPr>
          <a:xfrm>
            <a:off x="5251675" y="1318650"/>
            <a:ext cx="3296825" cy="329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61" name="Google Shape;161;p24"/>
          <p:cNvSpPr txBox="1"/>
          <p:nvPr>
            <p:ph idx="1" type="body"/>
          </p:nvPr>
        </p:nvSpPr>
        <p:spPr>
          <a:xfrm>
            <a:off x="729325" y="2078875"/>
            <a:ext cx="40452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Connect our application to firebase</a:t>
            </a:r>
            <a:endParaRPr/>
          </a:p>
          <a:p>
            <a:pPr indent="-311150" lvl="0" marL="457200" marR="0" rtl="0" algn="l">
              <a:lnSpc>
                <a:spcPct val="115000"/>
              </a:lnSpc>
              <a:spcBef>
                <a:spcPts val="0"/>
              </a:spcBef>
              <a:spcAft>
                <a:spcPts val="0"/>
              </a:spcAft>
              <a:buSzPts val="1300"/>
              <a:buChar char="●"/>
            </a:pPr>
            <a:r>
              <a:rPr lang="en"/>
              <a:t>Authentication</a:t>
            </a:r>
            <a:endParaRPr/>
          </a:p>
          <a:p>
            <a:pPr indent="-298450" lvl="1" marL="914400" marR="0" rtl="0" algn="l">
              <a:lnSpc>
                <a:spcPct val="115000"/>
              </a:lnSpc>
              <a:spcBef>
                <a:spcPts val="0"/>
              </a:spcBef>
              <a:spcAft>
                <a:spcPts val="0"/>
              </a:spcAft>
              <a:buSzPts val="1100"/>
              <a:buChar char="○"/>
            </a:pPr>
            <a:r>
              <a:rPr lang="en" sz="1300"/>
              <a:t>Create user stories</a:t>
            </a:r>
            <a:endParaRPr sz="1300"/>
          </a:p>
          <a:p>
            <a:pPr indent="-298450" lvl="1" marL="914400" marR="0" rtl="0" algn="l">
              <a:lnSpc>
                <a:spcPct val="115000"/>
              </a:lnSpc>
              <a:spcBef>
                <a:spcPts val="0"/>
              </a:spcBef>
              <a:spcAft>
                <a:spcPts val="0"/>
              </a:spcAft>
              <a:buSzPts val="1100"/>
              <a:buChar char="○"/>
            </a:pPr>
            <a:r>
              <a:rPr lang="en" sz="1300"/>
              <a:t>Design UI/UX</a:t>
            </a:r>
            <a:endParaRPr sz="1300"/>
          </a:p>
          <a:p>
            <a:pPr indent="-298450" lvl="1" marL="914400" marR="0" rtl="0" algn="l">
              <a:lnSpc>
                <a:spcPct val="115000"/>
              </a:lnSpc>
              <a:spcBef>
                <a:spcPts val="0"/>
              </a:spcBef>
              <a:spcAft>
                <a:spcPts val="0"/>
              </a:spcAft>
              <a:buSzPts val="1100"/>
              <a:buChar char="○"/>
            </a:pPr>
            <a:r>
              <a:rPr lang="en" sz="1300"/>
              <a:t>Develop </a:t>
            </a:r>
            <a:endParaRPr sz="1300"/>
          </a:p>
          <a:p>
            <a:pPr indent="-298450" lvl="1" marL="914400" marR="0" rtl="0" algn="l">
              <a:lnSpc>
                <a:spcPct val="115000"/>
              </a:lnSpc>
              <a:spcBef>
                <a:spcPts val="0"/>
              </a:spcBef>
              <a:spcAft>
                <a:spcPts val="0"/>
              </a:spcAft>
              <a:buSzPts val="1100"/>
              <a:buChar char="○"/>
            </a:pPr>
            <a:r>
              <a:rPr lang="en" sz="1300"/>
              <a:t>Test</a:t>
            </a:r>
            <a:endParaRPr sz="1800">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pic>
        <p:nvPicPr>
          <p:cNvPr id="162" name="Google Shape;162;p24"/>
          <p:cNvPicPr preferRelativeResize="0"/>
          <p:nvPr/>
        </p:nvPicPr>
        <p:blipFill>
          <a:blip r:embed="rId3">
            <a:alphaModFix/>
          </a:blip>
          <a:stretch>
            <a:fillRect/>
          </a:stretch>
        </p:blipFill>
        <p:spPr>
          <a:xfrm>
            <a:off x="5015175" y="1998225"/>
            <a:ext cx="4064675" cy="2253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842125" y="2198200"/>
            <a:ext cx="7688100" cy="8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4567200" cy="26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nothing more frustrating than playing a godly round of golf and having your momentum being thrown off by having to wait to play a hole because a player is taking forever. Our app, Golf Player Time Manager, seeks to alleviate this issue. With our app, players will be able to see the wait times for other holes and can be prepared to adjust play relative to other players. Requests can be sent to pass holes and notifications will be delivered to prompt slow players to allow other players to play before them or speed up their own play.</a:t>
            </a:r>
            <a:endParaRPr>
              <a:solidFill>
                <a:srgbClr val="000000"/>
              </a:solidFill>
            </a:endParaRPr>
          </a:p>
          <a:p>
            <a:pPr indent="0" lvl="0" marL="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449050" y="2006250"/>
            <a:ext cx="3542549" cy="253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Vision and Definition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Project 1</a:t>
            </a:r>
            <a:endParaRPr/>
          </a:p>
          <a:p>
            <a:pPr indent="-342900" lvl="1" marL="914400" rtl="0" algn="l">
              <a:spcBef>
                <a:spcPts val="0"/>
              </a:spcBef>
              <a:spcAft>
                <a:spcPts val="0"/>
              </a:spcAft>
              <a:buSzPts val="1800"/>
              <a:buChar char="○"/>
            </a:pPr>
            <a:r>
              <a:rPr lang="en" sz="1800"/>
              <a:t> </a:t>
            </a:r>
            <a:r>
              <a:rPr lang="en" sz="1300"/>
              <a:t>Golf Player Time Manager (GPTM)</a:t>
            </a:r>
            <a:endParaRPr sz="1300"/>
          </a:p>
          <a:p>
            <a:pPr indent="-311150" lvl="0" marL="457200" rtl="0" algn="l">
              <a:spcBef>
                <a:spcPts val="0"/>
              </a:spcBef>
              <a:spcAft>
                <a:spcPts val="0"/>
              </a:spcAft>
              <a:buSzPts val="1300"/>
              <a:buChar char="●"/>
            </a:pPr>
            <a:r>
              <a:rPr lang="en"/>
              <a:t>Two Components</a:t>
            </a:r>
            <a:endParaRPr/>
          </a:p>
          <a:p>
            <a:pPr indent="-311150" lvl="0" marL="914400" rtl="0" algn="l">
              <a:spcBef>
                <a:spcPts val="0"/>
              </a:spcBef>
              <a:spcAft>
                <a:spcPts val="0"/>
              </a:spcAft>
              <a:buSzPts val="1300"/>
              <a:buAutoNum type="arabicPeriod"/>
            </a:pPr>
            <a:r>
              <a:rPr lang="en"/>
              <a:t>Cloud based player management application. </a:t>
            </a:r>
            <a:endParaRPr/>
          </a:p>
          <a:p>
            <a:pPr indent="-311150" lvl="1" marL="1371600" rtl="0" algn="l">
              <a:spcBef>
                <a:spcPts val="0"/>
              </a:spcBef>
              <a:spcAft>
                <a:spcPts val="0"/>
              </a:spcAft>
              <a:buSzPts val="1300"/>
              <a:buAutoNum type="alphaLcPeriod"/>
            </a:pPr>
            <a:r>
              <a:rPr lang="en" sz="1300"/>
              <a:t>Tracks which holes users are currently at</a:t>
            </a:r>
            <a:endParaRPr sz="1300"/>
          </a:p>
          <a:p>
            <a:pPr indent="-311150" lvl="1" marL="1371600" rtl="0" algn="l">
              <a:spcBef>
                <a:spcPts val="0"/>
              </a:spcBef>
              <a:spcAft>
                <a:spcPts val="0"/>
              </a:spcAft>
              <a:buSzPts val="1300"/>
              <a:buAutoNum type="alphaLcPeriod"/>
            </a:pPr>
            <a:r>
              <a:rPr lang="en" sz="1300"/>
              <a:t>Calculates wait time predictions based on other users rate of play</a:t>
            </a:r>
            <a:endParaRPr sz="1300"/>
          </a:p>
          <a:p>
            <a:pPr indent="-311150" lvl="1" marL="1371600" rtl="0" algn="l">
              <a:spcBef>
                <a:spcPts val="0"/>
              </a:spcBef>
              <a:spcAft>
                <a:spcPts val="0"/>
              </a:spcAft>
              <a:buSzPts val="1300"/>
              <a:buAutoNum type="alphaLcPeriod"/>
            </a:pPr>
            <a:r>
              <a:rPr lang="en" sz="1300"/>
              <a:t>User authentication</a:t>
            </a:r>
            <a:endParaRPr sz="1300"/>
          </a:p>
          <a:p>
            <a:pPr indent="-311150" lvl="0" marL="914400" rtl="0" algn="l">
              <a:spcBef>
                <a:spcPts val="0"/>
              </a:spcBef>
              <a:spcAft>
                <a:spcPts val="0"/>
              </a:spcAft>
              <a:buSzPts val="1300"/>
              <a:buAutoNum type="arabicPeriod"/>
            </a:pPr>
            <a:r>
              <a:rPr lang="en"/>
              <a:t>Mobile application</a:t>
            </a:r>
            <a:endParaRPr/>
          </a:p>
          <a:p>
            <a:pPr indent="-311150" lvl="1" marL="1371600" rtl="0" algn="l">
              <a:spcBef>
                <a:spcPts val="0"/>
              </a:spcBef>
              <a:spcAft>
                <a:spcPts val="0"/>
              </a:spcAft>
              <a:buSzPts val="1300"/>
              <a:buAutoNum type="alphaLcPeriod"/>
            </a:pPr>
            <a:r>
              <a:rPr lang="en" sz="1300"/>
              <a:t>Users “check in” to a golf course to begin tracking</a:t>
            </a:r>
            <a:endParaRPr sz="1300"/>
          </a:p>
          <a:p>
            <a:pPr indent="-311150" lvl="1" marL="1371600" rtl="0" algn="l">
              <a:spcBef>
                <a:spcPts val="0"/>
              </a:spcBef>
              <a:spcAft>
                <a:spcPts val="0"/>
              </a:spcAft>
              <a:buSzPts val="1300"/>
              <a:buAutoNum type="alphaLcPeriod"/>
            </a:pPr>
            <a:r>
              <a:rPr lang="en" sz="1300"/>
              <a:t>A list will appear that will update and display wait times</a:t>
            </a:r>
            <a:endParaRPr sz="1300"/>
          </a:p>
          <a:p>
            <a:pPr indent="-311150" lvl="1" marL="1371600" rtl="0" algn="l">
              <a:spcBef>
                <a:spcPts val="0"/>
              </a:spcBef>
              <a:spcAft>
                <a:spcPts val="0"/>
              </a:spcAft>
              <a:buSzPts val="1300"/>
              <a:buAutoNum type="alphaLcPeriod"/>
            </a:pPr>
            <a:r>
              <a:rPr lang="en" sz="1300"/>
              <a:t>Users can request to skip to a certain hole, view history, and receive notifications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Component</a:t>
            </a:r>
            <a:endParaRPr/>
          </a:p>
        </p:txBody>
      </p:sp>
      <p:sp>
        <p:nvSpPr>
          <p:cNvPr id="106" name="Google Shape;106;p16"/>
          <p:cNvSpPr txBox="1"/>
          <p:nvPr>
            <p:ph idx="1" type="body"/>
          </p:nvPr>
        </p:nvSpPr>
        <p:spPr>
          <a:xfrm>
            <a:off x="729450" y="2078875"/>
            <a:ext cx="5758500" cy="28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Track players position on a virtual golf course utilizing an application on the players phones that transmits GPS location information</a:t>
            </a:r>
            <a:endParaRPr/>
          </a:p>
          <a:p>
            <a:pPr indent="-311150" lvl="0" marL="457200" rtl="0" algn="l">
              <a:spcBef>
                <a:spcPts val="0"/>
              </a:spcBef>
              <a:spcAft>
                <a:spcPts val="0"/>
              </a:spcAft>
              <a:buSzPts val="1300"/>
              <a:buChar char="●"/>
            </a:pPr>
            <a:r>
              <a:rPr lang="en"/>
              <a:t>It will utilize AI queuing algorithm to optimize playing time by calculating wait times, playing speed and send messages to players to advise of playing time and the need to allow players to play through</a:t>
            </a:r>
            <a:endParaRPr/>
          </a:p>
          <a:p>
            <a:pPr indent="-311150" lvl="0" marL="457200" rtl="0" algn="l">
              <a:spcBef>
                <a:spcPts val="0"/>
              </a:spcBef>
              <a:spcAft>
                <a:spcPts val="0"/>
              </a:spcAft>
              <a:buSzPts val="1300"/>
              <a:buChar char="●"/>
            </a:pPr>
            <a:r>
              <a:rPr lang="en"/>
              <a:t>Players devices application will be able to notify cloud applications for services or assistance</a:t>
            </a:r>
            <a:endParaRPr/>
          </a:p>
          <a:p>
            <a:pPr indent="-311150" lvl="0" marL="457200" rtl="0" algn="l">
              <a:spcBef>
                <a:spcPts val="0"/>
              </a:spcBef>
              <a:spcAft>
                <a:spcPts val="0"/>
              </a:spcAft>
              <a:buSzPts val="1300"/>
              <a:buChar char="●"/>
            </a:pPr>
            <a:r>
              <a:rPr lang="en"/>
              <a:t>Provide helpful hints about the course based on the location of the player</a:t>
            </a:r>
            <a:endParaRPr/>
          </a:p>
          <a:p>
            <a:pPr indent="-311150" lvl="0" marL="457200" rtl="0" algn="l">
              <a:spcBef>
                <a:spcPts val="0"/>
              </a:spcBef>
              <a:spcAft>
                <a:spcPts val="0"/>
              </a:spcAft>
              <a:buSzPts val="1300"/>
              <a:buChar char="●"/>
            </a:pPr>
            <a:r>
              <a:rPr lang="en"/>
              <a:t>System shall allow players to login and register their device</a:t>
            </a:r>
            <a:endParaRPr/>
          </a:p>
          <a:p>
            <a:pPr indent="-311150" lvl="0" marL="457200" rtl="0" algn="l">
              <a:spcBef>
                <a:spcPts val="0"/>
              </a:spcBef>
              <a:spcAft>
                <a:spcPts val="0"/>
              </a:spcAft>
              <a:buSzPts val="1300"/>
              <a:buChar char="●"/>
            </a:pPr>
            <a:r>
              <a:rPr lang="en"/>
              <a:t>System shall monitor player behavior and provide player dashboard</a:t>
            </a:r>
            <a:endParaRPr/>
          </a:p>
        </p:txBody>
      </p:sp>
      <p:pic>
        <p:nvPicPr>
          <p:cNvPr id="107" name="Google Shape;107;p16"/>
          <p:cNvPicPr preferRelativeResize="0"/>
          <p:nvPr/>
        </p:nvPicPr>
        <p:blipFill>
          <a:blip r:embed="rId3">
            <a:alphaModFix/>
          </a:blip>
          <a:stretch>
            <a:fillRect/>
          </a:stretch>
        </p:blipFill>
        <p:spPr>
          <a:xfrm>
            <a:off x="6584500" y="2134100"/>
            <a:ext cx="2384051" cy="2333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 Component</a:t>
            </a:r>
            <a:endParaRPr/>
          </a:p>
        </p:txBody>
      </p:sp>
      <p:sp>
        <p:nvSpPr>
          <p:cNvPr id="113" name="Google Shape;113;p17"/>
          <p:cNvSpPr txBox="1"/>
          <p:nvPr>
            <p:ph idx="1" type="body"/>
          </p:nvPr>
        </p:nvSpPr>
        <p:spPr>
          <a:xfrm>
            <a:off x="729450" y="2078875"/>
            <a:ext cx="5412300" cy="267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Downloadable application from standard stores</a:t>
            </a:r>
            <a:endParaRPr/>
          </a:p>
          <a:p>
            <a:pPr indent="-311150" lvl="0" marL="457200" rtl="0" algn="l">
              <a:spcBef>
                <a:spcPts val="0"/>
              </a:spcBef>
              <a:spcAft>
                <a:spcPts val="0"/>
              </a:spcAft>
              <a:buSzPts val="1300"/>
              <a:buChar char="●"/>
            </a:pPr>
            <a:r>
              <a:rPr lang="en"/>
              <a:t>Players login and register at golf ranges</a:t>
            </a:r>
            <a:endParaRPr/>
          </a:p>
          <a:p>
            <a:pPr indent="-311150" lvl="0" marL="457200" rtl="0" algn="l">
              <a:spcBef>
                <a:spcPts val="0"/>
              </a:spcBef>
              <a:spcAft>
                <a:spcPts val="0"/>
              </a:spcAft>
              <a:buSzPts val="1300"/>
              <a:buChar char="●"/>
            </a:pPr>
            <a:r>
              <a:rPr lang="en"/>
              <a:t>Players enables GPS and secure connection with cloud based app</a:t>
            </a:r>
            <a:endParaRPr/>
          </a:p>
          <a:p>
            <a:pPr indent="-311150" lvl="0" marL="457200" rtl="0" algn="l">
              <a:spcBef>
                <a:spcPts val="0"/>
              </a:spcBef>
              <a:spcAft>
                <a:spcPts val="0"/>
              </a:spcAft>
              <a:buSzPts val="1300"/>
              <a:buChar char="●"/>
            </a:pPr>
            <a:r>
              <a:rPr lang="en"/>
              <a:t>Players app displays progress on the course, playing time, Warnings about playing speed, and request to allow playthrough.</a:t>
            </a:r>
            <a:endParaRPr/>
          </a:p>
          <a:p>
            <a:pPr indent="-311150" lvl="0" marL="457200" rtl="0" algn="l">
              <a:spcBef>
                <a:spcPts val="0"/>
              </a:spcBef>
              <a:spcAft>
                <a:spcPts val="0"/>
              </a:spcAft>
              <a:buSzPts val="1300"/>
              <a:buChar char="●"/>
            </a:pPr>
            <a:r>
              <a:rPr lang="en"/>
              <a:t>Players app displays helpful hints based on location, and allows for notification to the cloud for services and assistance.</a:t>
            </a:r>
            <a:endParaRPr/>
          </a:p>
          <a:p>
            <a:pPr indent="-311150" lvl="0" marL="457200" rtl="0" algn="l">
              <a:spcBef>
                <a:spcPts val="0"/>
              </a:spcBef>
              <a:spcAft>
                <a:spcPts val="0"/>
              </a:spcAft>
              <a:buSzPts val="1300"/>
              <a:buChar char="●"/>
            </a:pPr>
            <a:r>
              <a:rPr lang="en"/>
              <a:t>Players app display player history and dashboard</a:t>
            </a:r>
            <a:endParaRPr/>
          </a:p>
        </p:txBody>
      </p:sp>
      <p:pic>
        <p:nvPicPr>
          <p:cNvPr id="114" name="Google Shape;114;p17"/>
          <p:cNvPicPr preferRelativeResize="0"/>
          <p:nvPr/>
        </p:nvPicPr>
        <p:blipFill>
          <a:blip r:embed="rId3">
            <a:alphaModFix/>
          </a:blip>
          <a:stretch>
            <a:fillRect/>
          </a:stretch>
        </p:blipFill>
        <p:spPr>
          <a:xfrm>
            <a:off x="6213650" y="1780875"/>
            <a:ext cx="2697450" cy="2370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381450" y="60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pic>
        <p:nvPicPr>
          <p:cNvPr id="120" name="Google Shape;120;p18"/>
          <p:cNvPicPr preferRelativeResize="0"/>
          <p:nvPr/>
        </p:nvPicPr>
        <p:blipFill>
          <a:blip r:embed="rId3">
            <a:alphaModFix/>
          </a:blip>
          <a:stretch>
            <a:fillRect/>
          </a:stretch>
        </p:blipFill>
        <p:spPr>
          <a:xfrm>
            <a:off x="152400" y="1289875"/>
            <a:ext cx="8699312" cy="3701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122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26" name="Google Shape;126;p19"/>
          <p:cNvSpPr txBox="1"/>
          <p:nvPr>
            <p:ph idx="1" type="body"/>
          </p:nvPr>
        </p:nvSpPr>
        <p:spPr>
          <a:xfrm>
            <a:off x="670250" y="2078875"/>
            <a:ext cx="3346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Spreadsheet created to account for all tasks</a:t>
            </a:r>
            <a:endParaRPr/>
          </a:p>
        </p:txBody>
      </p:sp>
      <p:pic>
        <p:nvPicPr>
          <p:cNvPr id="127" name="Google Shape;127;p19"/>
          <p:cNvPicPr preferRelativeResize="0"/>
          <p:nvPr/>
        </p:nvPicPr>
        <p:blipFill>
          <a:blip r:embed="rId3">
            <a:alphaModFix/>
          </a:blip>
          <a:stretch>
            <a:fillRect/>
          </a:stretch>
        </p:blipFill>
        <p:spPr>
          <a:xfrm>
            <a:off x="4075850" y="754850"/>
            <a:ext cx="4535299" cy="4128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622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 - Trello</a:t>
            </a:r>
            <a:endParaRPr/>
          </a:p>
        </p:txBody>
      </p:sp>
      <p:sp>
        <p:nvSpPr>
          <p:cNvPr id="133" name="Google Shape;133;p20"/>
          <p:cNvSpPr txBox="1"/>
          <p:nvPr>
            <p:ph idx="1" type="body"/>
          </p:nvPr>
        </p:nvSpPr>
        <p:spPr>
          <a:xfrm>
            <a:off x="729450" y="14054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be utilizing Trello to keep team members on top of tasks</a:t>
            </a:r>
            <a:endParaRPr/>
          </a:p>
        </p:txBody>
      </p:sp>
      <p:pic>
        <p:nvPicPr>
          <p:cNvPr id="134" name="Google Shape;134;p20"/>
          <p:cNvPicPr preferRelativeResize="0"/>
          <p:nvPr/>
        </p:nvPicPr>
        <p:blipFill>
          <a:blip r:embed="rId3">
            <a:alphaModFix/>
          </a:blip>
          <a:stretch>
            <a:fillRect/>
          </a:stretch>
        </p:blipFill>
        <p:spPr>
          <a:xfrm>
            <a:off x="1006500" y="1786625"/>
            <a:ext cx="6579251" cy="313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 - Github</a:t>
            </a:r>
            <a:endParaRPr/>
          </a:p>
        </p:txBody>
      </p:sp>
      <p:sp>
        <p:nvSpPr>
          <p:cNvPr id="140" name="Google Shape;140;p21"/>
          <p:cNvSpPr txBox="1"/>
          <p:nvPr>
            <p:ph idx="1" type="body"/>
          </p:nvPr>
        </p:nvSpPr>
        <p:spPr>
          <a:xfrm>
            <a:off x="729450" y="2078875"/>
            <a:ext cx="4295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Github has been created for the project</a:t>
            </a:r>
            <a:endParaRPr/>
          </a:p>
          <a:p>
            <a:pPr indent="-311150" lvl="0" marL="457200" rtl="0" algn="l">
              <a:spcBef>
                <a:spcPts val="0"/>
              </a:spcBef>
              <a:spcAft>
                <a:spcPts val="0"/>
              </a:spcAft>
              <a:buSzPts val="1300"/>
              <a:buChar char="●"/>
            </a:pPr>
            <a:r>
              <a:rPr lang="en"/>
              <a:t>Team members got the opportunity to test using github and prepare branches for Sprint 1</a:t>
            </a:r>
            <a:endParaRPr/>
          </a:p>
        </p:txBody>
      </p:sp>
      <p:pic>
        <p:nvPicPr>
          <p:cNvPr id="141" name="Google Shape;141;p21"/>
          <p:cNvPicPr preferRelativeResize="0"/>
          <p:nvPr/>
        </p:nvPicPr>
        <p:blipFill>
          <a:blip r:embed="rId3">
            <a:alphaModFix/>
          </a:blip>
          <a:stretch>
            <a:fillRect/>
          </a:stretch>
        </p:blipFill>
        <p:spPr>
          <a:xfrm>
            <a:off x="4354600" y="2722550"/>
            <a:ext cx="4397534" cy="226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