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16fc99483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16fc99483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7ace00f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7ace00f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6b694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6b694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7ace00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17ace00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7ace00f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17ace00f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17ace00f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17ace00f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7ace00f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17ace00f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1806c2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1806c2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16b69428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16b69428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6b69428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6b69428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6fc99483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6fc99483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73d740c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73d740c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16fc9948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16fc9948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6b69428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6b69428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7ace00f1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7ace00f1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6b69428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6b69428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7ace00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7ace00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7ace00f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7ace00f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7ace00f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7ace00f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7ace00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7ace00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f-player-time-management.firebaseapp.com/log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xK5v9pppXKg" TargetMode="External"/><Relationship Id="rId4" Type="http://schemas.openxmlformats.org/officeDocument/2006/relationships/hyperlink" Target="http://drive.google.com/file/d/1Dtuf2Tyit3tfDE0uH4cIOZHyFJI0k3Em/view" TargetMode="External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-29fivlTDFA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911275" y="1822825"/>
            <a:ext cx="7355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Golf Player Time Management 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486225" y="3480625"/>
            <a:ext cx="62058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Adam Horle, Alyssa Beeker, Bailey Carlin, Daniel Teel, Elijah Hunt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961" y="360950"/>
            <a:ext cx="1554076" cy="15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Requests/Assistance Tests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819150" y="1990725"/>
            <a:ext cx="7767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Configuring requests to be sent via a hashmap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✔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Reconfiguring the way requests are formatted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Getting rid of separate assist child and with that the type, eg. Food-&gt; Doritos ✔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Getting the chronometer (timer) to work at a specified time interval ✔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Issue with adding geolocation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Didn’t like how one child had a “/” in their name, I didn’t know what this was about since it worked just fine before this feature was added, but it works now ✔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Sprint User Stories and UI/UX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User Stories UI/UX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player I would like a clean, simple looking and easy to read UI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player I want a unified color palette that could fit golf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admin/developer I would a clean and simple UI so more users enjoy and use the app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player I do not want too many buttons that perform very different functions on the same screen incase I press the wrong button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admin I don’t want that many buttons with different functions on the same screen so there is less user error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819150" y="845600"/>
            <a:ext cx="300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Proposals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819150" y="1990725"/>
            <a:ext cx="2673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working on multiple proposed designs to find the best looking </a:t>
            </a:r>
            <a:r>
              <a:rPr lang="en"/>
              <a:t>interface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50" y="630475"/>
            <a:ext cx="5132125" cy="398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0" y="457425"/>
            <a:ext cx="8490801" cy="42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88" y="404900"/>
            <a:ext cx="8584824" cy="43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5" y="427575"/>
            <a:ext cx="8581550" cy="42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819150" y="1990725"/>
            <a:ext cx="75057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Scheduling conflicts due to COVID-19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Lots of adjustments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Saving android activity states.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Android updates causing the build to not work, had to clean and rebuild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Communication </a:t>
            </a:r>
            <a:endParaRPr sz="1400"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70" y="521350"/>
            <a:ext cx="2184150" cy="16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Objectives</a:t>
            </a:r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550" y="327538"/>
            <a:ext cx="1990724" cy="199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819150" y="1990725"/>
            <a:ext cx="75057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Continue to churn out documentation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QA for both apps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Squash any lingering bugs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App: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UI improvements (loading bars, animations, etc.)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Flesh out Support Page to include all relevant walkthroughs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Predict wait times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Mobile App: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UI improvements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functionality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App on golf course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https://golf-player-time-management.firebaseapp.com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Overview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tables that observe and read firebase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Pagination, sortable headers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Default sort by time descending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all current requests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Player, time, location, 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Firebase cron function to clear the days’ request each night after close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Dismiss action button when a request has been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Games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current games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Group leader, location,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Firebase function clears all requests and games each morning at 2:05 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Commented out in the demo so that there’s data populated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11863"/>
          <a:stretch/>
        </p:blipFill>
        <p:spPr>
          <a:xfrm>
            <a:off x="388088" y="263988"/>
            <a:ext cx="8378673" cy="46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 Marker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Admins can now mark the hole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the color of the polyline and polyfill for better readability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Finalized the map portion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Hard cut off after 1 pin is dropped and 1 polygon is drawn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Undo button clears polygon and gives user control to draw again (hides/shows control overlay)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Added in an event listener that I forgot about last sprint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Sprint 5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819150" y="1990725"/>
            <a:ext cx="6099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Updated game setup.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difficulty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Updated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Updated GameActivity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Fixed bugs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Marked holes on the course.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Players select a spot on the course and it displays the distance from the hole.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Updated UI.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</a:t>
            </a:r>
            <a:r>
              <a:rPr lang="en"/>
              <a:t>Roadblocks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819150" y="1990725"/>
            <a:ext cx="342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Saving the activity state when going back and forth between activities.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game setup this was achieved by using bundles.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GameActivity is still a working progress.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6825"/>
            <a:ext cx="4285575" cy="31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819150" y="1990725"/>
            <a:ext cx="687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https://youtu.be/xK5v9pppXKg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3" name="Google Shape;213;p31" title="2020_03_15_16_27_16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625" y="1048129"/>
            <a:ext cx="2218199" cy="34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Requests Revamped (Now with Assistance)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819150" y="1990725"/>
            <a:ext cx="7767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Players can now ask for different things in a request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Food, drinks, more golf balls and assistance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player’s current geographical location at time of request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Sends the time, player, hole number, type of request and location to firebase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Requests/Assistance Demo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819150" y="1990725"/>
            <a:ext cx="3683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https://youtu.be/-29fivlTDFA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675" y="1395525"/>
            <a:ext cx="2972200" cy="32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