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F378-AD92-4565-8E04-5D288FA971E6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399D-C8A6-41AF-9390-10837FFC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IMDB Movie Review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9EB04-627D-463A-84B3-6F30A1716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By</a:t>
            </a:r>
          </a:p>
          <a:p>
            <a:r>
              <a:rPr lang="en-US" dirty="0">
                <a:latin typeface="Century" panose="02040604050505020304" pitchFamily="18" charset="0"/>
              </a:rPr>
              <a:t>Daniel Timmermann</a:t>
            </a:r>
          </a:p>
        </p:txBody>
      </p:sp>
    </p:spTree>
    <p:extLst>
      <p:ext uri="{BB962C8B-B14F-4D97-AF65-F5344CB8AC3E}">
        <p14:creationId xmlns:p14="http://schemas.microsoft.com/office/powerpoint/2010/main" val="332390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6ED-A8DC-474B-99D5-AD58EC7D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Decision Boundary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FAA8541-67A2-403F-84DC-7AAFB356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80" y="1921476"/>
            <a:ext cx="3590476" cy="3628571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5238E24-AC40-457B-A6DE-4FE19415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5" y="1921475"/>
            <a:ext cx="3647770" cy="362857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85DD28B-D528-4D65-81D3-C465A8220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2" y="2814714"/>
            <a:ext cx="300000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" panose="02040604050505020304" pitchFamily="18" charset="0"/>
              </a:rPr>
              <a:t>Takeaways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Logistic Regression was the best model</a:t>
            </a:r>
          </a:p>
          <a:p>
            <a:pPr lvl="0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Support Vector Machine and Random Forest could perform better with certain parameters, but they also have longer runtime</a:t>
            </a:r>
            <a:endParaRPr lang="en-US" dirty="0"/>
          </a:p>
          <a:p>
            <a:r>
              <a:rPr lang="en-US" dirty="0">
                <a:latin typeface="Century" panose="02040604050505020304" pitchFamily="18" charset="0"/>
              </a:rPr>
              <a:t>Different training and testing sets generate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258424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Use different methods to create features from text</a:t>
            </a:r>
          </a:p>
          <a:p>
            <a:pPr lvl="1"/>
            <a:r>
              <a:rPr lang="en-US" dirty="0" err="1">
                <a:solidFill>
                  <a:prstClr val="white"/>
                </a:solidFill>
                <a:latin typeface="Century" panose="02040604050505020304" pitchFamily="18" charset="0"/>
              </a:rPr>
              <a:t>TFidfVectorizer</a:t>
            </a:r>
            <a:endParaRPr lang="en-US" dirty="0">
              <a:solidFill>
                <a:prstClr val="white"/>
              </a:solidFill>
              <a:latin typeface="Century" panose="02040604050505020304" pitchFamily="18" charset="0"/>
            </a:endParaRPr>
          </a:p>
          <a:p>
            <a:pPr lvl="1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BERT</a:t>
            </a:r>
          </a:p>
          <a:p>
            <a:r>
              <a:rPr lang="en-US" dirty="0">
                <a:latin typeface="Century" panose="02040604050505020304" pitchFamily="18" charset="0"/>
              </a:rPr>
              <a:t>Remove the words most frequently found in both negative and positive reviews</a:t>
            </a:r>
          </a:p>
          <a:p>
            <a:r>
              <a:rPr lang="en-US" dirty="0">
                <a:latin typeface="Century" panose="02040604050505020304" pitchFamily="18" charset="0"/>
              </a:rPr>
              <a:t>Hyperparameter tuning for support vector machine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0532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447-7DB6-4DF8-AC3E-9B156D0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276584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39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D9E-BB7A-4672-894E-7EAB757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latin typeface="Century" panose="02040604050505020304" pitchFamily="18" charset="0"/>
              </a:rPr>
              <a:t>The Problem: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latin typeface="Century" panose="02040604050505020304" pitchFamily="18" charset="0"/>
              </a:rPr>
              <a:t>IMDb wants to add a metric to their website that quickly identifies the ratio of bad to good movie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D9E-BB7A-4672-894E-7EAB757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latin typeface="Century" panose="02040604050505020304" pitchFamily="18" charset="0"/>
              </a:rPr>
              <a:t>The Solution: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latin typeface="Century" panose="02040604050505020304" pitchFamily="18" charset="0"/>
              </a:rPr>
              <a:t>Build a model that can differentiate between good and bad reviews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AAEA-F769-4B92-B635-F1F666B4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12023"/>
            <a:ext cx="10353762" cy="4734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Data Source : </a:t>
            </a:r>
            <a:r>
              <a:rPr lang="en-US" dirty="0">
                <a:effectLst/>
                <a:latin typeface="Century" panose="02040604050505020304" pitchFamily="18" charset="0"/>
              </a:rPr>
              <a:t>https://ai.stanford.edu/~amaas/data/sentiment/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E4683B-75E0-40BA-A7E2-5C914FB1DA18}"/>
              </a:ext>
            </a:extLst>
          </p:cNvPr>
          <p:cNvSpPr txBox="1">
            <a:spLocks/>
          </p:cNvSpPr>
          <p:nvPr/>
        </p:nvSpPr>
        <p:spPr>
          <a:xfrm>
            <a:off x="835678" y="622917"/>
            <a:ext cx="10520644" cy="1152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000" dirty="0">
                <a:latin typeface="Century" panose="02040604050505020304" pitchFamily="18" charset="0"/>
              </a:rPr>
              <a:t>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063EB-F433-4358-94EC-91CC9502634D}"/>
              </a:ext>
            </a:extLst>
          </p:cNvPr>
          <p:cNvSpPr txBox="1"/>
          <p:nvPr/>
        </p:nvSpPr>
        <p:spPr>
          <a:xfrm>
            <a:off x="956197" y="1775535"/>
            <a:ext cx="10279606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Century" panose="02040604050505020304" pitchFamily="18" charset="0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entury" panose="02040604050505020304" pitchFamily="18" charset="0"/>
              </a:rPr>
              <a:t>50,000 reviews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Century" panose="02040604050505020304" pitchFamily="18" charset="0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entury" panose="02040604050505020304" pitchFamily="18" charset="0"/>
              </a:rPr>
              <a:t>Negative review (4 or less)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entury" panose="02040604050505020304" pitchFamily="18" charset="0"/>
              </a:rPr>
              <a:t>Positive review (6 or greater)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95C07-99E0-4DA1-8598-01BC0A10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22" y="2135769"/>
            <a:ext cx="3390476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Expanded Contractions</a:t>
            </a:r>
          </a:p>
          <a:p>
            <a:r>
              <a:rPr lang="en-US" dirty="0">
                <a:latin typeface="Century" panose="02040604050505020304" pitchFamily="18" charset="0"/>
              </a:rPr>
              <a:t>Special character, accent, and digit removal</a:t>
            </a:r>
          </a:p>
          <a:p>
            <a:r>
              <a:rPr lang="en-US" dirty="0">
                <a:latin typeface="Century" panose="02040604050505020304" pitchFamily="18" charset="0"/>
              </a:rPr>
              <a:t>Lowercase reviews</a:t>
            </a:r>
          </a:p>
          <a:p>
            <a:r>
              <a:rPr lang="en-US" dirty="0">
                <a:latin typeface="Century" panose="02040604050505020304" pitchFamily="18" charset="0"/>
              </a:rPr>
              <a:t>Substituted new lines, line breaks, and extra whitespace with a single space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6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23C-C54E-4C80-A1DC-EA17FB7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644" y="325312"/>
            <a:ext cx="4655976" cy="3457143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Exploratory Data</a:t>
            </a:r>
            <a:br>
              <a:rPr lang="en-US" dirty="0">
                <a:latin typeface="Century" panose="02040604050505020304" pitchFamily="18" charset="0"/>
              </a:rPr>
            </a:br>
            <a:r>
              <a:rPr lang="en-US" dirty="0">
                <a:latin typeface="Century" panose="02040604050505020304" pitchFamily="18" charset="0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9FFE1-B633-43BA-96D4-2F7641FA4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3953534"/>
            <a:ext cx="5304878" cy="2773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DE405-7871-4150-84A6-54CD4A7B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01" y="3953534"/>
            <a:ext cx="5311610" cy="2773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F4A86-FA25-4565-BC3F-DFEFC3D9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946" y="204009"/>
            <a:ext cx="7294266" cy="36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EDA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57AAA-5F86-4F5C-976A-2AE88679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592"/>
            <a:ext cx="6023702" cy="436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4B0E6-B704-4732-8AF3-71366FE1C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25" y="1395337"/>
            <a:ext cx="5968775" cy="43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279D-64FA-454B-A670-24787E7F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403" y="609600"/>
            <a:ext cx="5104801" cy="1326321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F172-7E50-4E9A-8EF4-34B2FA137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Test size 20%</a:t>
            </a:r>
          </a:p>
          <a:p>
            <a:r>
              <a:rPr lang="en-US" dirty="0">
                <a:latin typeface="Century" panose="02040604050505020304" pitchFamily="18" charset="0"/>
              </a:rPr>
              <a:t>Lemmatize</a:t>
            </a:r>
          </a:p>
          <a:p>
            <a:r>
              <a:rPr lang="en-US" dirty="0">
                <a:latin typeface="Century" panose="02040604050505020304" pitchFamily="18" charset="0"/>
              </a:rPr>
              <a:t>Remove </a:t>
            </a:r>
            <a:r>
              <a:rPr lang="en-US" dirty="0" err="1">
                <a:latin typeface="Century" panose="02040604050505020304" pitchFamily="18" charset="0"/>
              </a:rPr>
              <a:t>stopwords</a:t>
            </a:r>
            <a:endParaRPr lang="en-US" dirty="0">
              <a:latin typeface="Century" panose="02040604050505020304" pitchFamily="18" charset="0"/>
            </a:endParaRPr>
          </a:p>
          <a:p>
            <a:r>
              <a:rPr lang="en-US" dirty="0" err="1">
                <a:latin typeface="Century" panose="02040604050505020304" pitchFamily="18" charset="0"/>
              </a:rPr>
              <a:t>CountVectorizer</a:t>
            </a:r>
            <a:r>
              <a:rPr lang="en-US" dirty="0">
                <a:latin typeface="Century" panose="02040604050505020304" pitchFamily="18" charset="0"/>
              </a:rPr>
              <a:t> (Bag of Words)</a:t>
            </a:r>
          </a:p>
          <a:p>
            <a:pPr lvl="1"/>
            <a:r>
              <a:rPr lang="en-US" dirty="0">
                <a:latin typeface="Century" panose="02040604050505020304" pitchFamily="18" charset="0"/>
              </a:rPr>
              <a:t>Unigrams and bigrams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6F5E-8010-4BDE-A588-4EDE5D9857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Random Forest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Support Vector Machine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CE209B-5A2F-4124-B8FC-22125AC4FC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5116653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</a:rPr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DA2F-2875-4B82-AC69-D24BC839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6" y="2744756"/>
            <a:ext cx="4503386" cy="1368489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6E3B8-BA75-43B1-B9E6-E103A52B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80" y="53369"/>
            <a:ext cx="3983245" cy="3375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2B6F5-DD94-4F1E-B759-54667C5F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719" y="53369"/>
            <a:ext cx="3418798" cy="33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1265</TotalTime>
  <Words>215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Century</vt:lpstr>
      <vt:lpstr>Rockwell</vt:lpstr>
      <vt:lpstr>Damask</vt:lpstr>
      <vt:lpstr>IMDB Movie Review Classification</vt:lpstr>
      <vt:lpstr>PowerPoint Presentation</vt:lpstr>
      <vt:lpstr>PowerPoint Presentation</vt:lpstr>
      <vt:lpstr>PowerPoint Presentation</vt:lpstr>
      <vt:lpstr>Data Wrangling</vt:lpstr>
      <vt:lpstr>Exploratory Data Analysis</vt:lpstr>
      <vt:lpstr>EDA (cont.)</vt:lpstr>
      <vt:lpstr>Model Selection</vt:lpstr>
      <vt:lpstr>Logistic Regression</vt:lpstr>
      <vt:lpstr>Decision Boundary</vt:lpstr>
      <vt:lpstr>Takeaways</vt:lpstr>
      <vt:lpstr>Future Research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Timmermann, Daniel</dc:creator>
  <cp:lastModifiedBy>Timmermann, Daniel</cp:lastModifiedBy>
  <cp:revision>27</cp:revision>
  <dcterms:created xsi:type="dcterms:W3CDTF">2021-03-16T01:57:54Z</dcterms:created>
  <dcterms:modified xsi:type="dcterms:W3CDTF">2021-04-07T03:09:39Z</dcterms:modified>
</cp:coreProperties>
</file>