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66" r:id="rId3"/>
    <p:sldId id="279" r:id="rId4"/>
    <p:sldId id="280" r:id="rId5"/>
    <p:sldId id="285" r:id="rId6"/>
    <p:sldId id="287" r:id="rId7"/>
    <p:sldId id="262" r:id="rId8"/>
    <p:sldId id="263" r:id="rId9"/>
    <p:sldId id="284" r:id="rId10"/>
    <p:sldId id="278" r:id="rId11"/>
    <p:sldId id="274" r:id="rId12"/>
    <p:sldId id="275" r:id="rId13"/>
    <p:sldId id="27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1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38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3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713BE-8E6A-46D8-9AD8-69093492B385}" type="datetimeFigureOut">
              <a:rPr lang="en-US" smtClean="0"/>
              <a:pPr/>
              <a:t>31-Mar-18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84F4D-26CF-4312-A86C-90A0F1DDC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3AAF-291A-4290-A7F2-BCF34AACE3A4}" type="datetimeFigureOut">
              <a:rPr lang="en-US" smtClean="0"/>
              <a:pPr/>
              <a:t>31-Mar-18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51E44-D89F-4097-8AAF-6A7498475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1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51E44-D89F-4097-8AAF-6A7498475D1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51E44-D89F-4097-8AAF-6A7498475D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51E44-D89F-4097-8AAF-6A7498475D1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1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46" indent="0" algn="ctr">
              <a:buNone/>
            </a:lvl2pPr>
            <a:lvl3pPr marL="914292" indent="0" algn="ctr">
              <a:buNone/>
            </a:lvl3pPr>
            <a:lvl4pPr marL="1371438" indent="0" algn="ctr">
              <a:buNone/>
            </a:lvl4pPr>
            <a:lvl5pPr marL="1828585" indent="0" algn="ctr">
              <a:buNone/>
            </a:lvl5pPr>
            <a:lvl6pPr marL="2285731" indent="0" algn="ctr">
              <a:buNone/>
            </a:lvl6pPr>
            <a:lvl7pPr marL="2742877" indent="0" algn="ctr">
              <a:buNone/>
            </a:lvl7pPr>
            <a:lvl8pPr marL="3200023" indent="0" algn="ctr">
              <a:buNone/>
            </a:lvl8pPr>
            <a:lvl9pPr marL="365716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8"/>
            <a:ext cx="2286000" cy="381000"/>
          </a:xfrm>
        </p:spPr>
        <p:txBody>
          <a:bodyPr/>
          <a:lstStyle/>
          <a:p>
            <a:fld id="{C60A3D3F-5558-44A7-984B-CBC1D261706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70"/>
            <a:ext cx="3657600" cy="384048"/>
          </a:xfrm>
        </p:spPr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3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1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5" y="4928703"/>
            <a:ext cx="609600" cy="517524"/>
          </a:xfrm>
        </p:spPr>
        <p:txBody>
          <a:bodyPr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AB80-5CB5-40F9-9B13-6A6F15F85170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17B5-9AF5-44F8-BEC3-E4EB2B996ECB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Govt. printing press.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3"/>
            <a:ext cx="2286000" cy="381000"/>
          </a:xfrm>
        </p:spPr>
        <p:txBody>
          <a:bodyPr/>
          <a:lstStyle/>
          <a:p>
            <a:fld id="{5D4D49A9-436D-4ECF-BDC2-F04989533905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9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3"/>
            <a:ext cx="609600" cy="517524"/>
          </a:xfrm>
        </p:spPr>
        <p:txBody>
          <a:bodyPr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C822-264A-47C7-9DE5-BC5C61324A55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FEA7-849A-438C-8AC5-4E019BC8EB44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1C61D-AF2C-437F-AE82-91560CBF9274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Govt. printing press.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BCDE-E998-426B-BEB2-94E3FF5EC643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B10784-ACEA-4A75-B798-FCCFF69F94A4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Govt. printing press.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29" tIns="45714" rIns="91429" bIns="45714" numCol="1" spcCol="274287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11E4CF-C479-4AE9-B357-C0893601F407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Govt. printing press.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91429" tIns="45714" rIns="91429" bIns="45714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 lIns="91429" tIns="45714" rIns="91429" bIns="45714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2"/>
            <a:ext cx="2011680" cy="384048"/>
          </a:xfrm>
          <a:prstGeom prst="rect">
            <a:avLst/>
          </a:prstGeom>
        </p:spPr>
        <p:txBody>
          <a:bodyPr vert="horz" lIns="91429" tIns="45714" rIns="91429" bIns="45714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8BCB0A-56C7-4E5F-B920-A1BC60C4368A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lIns="91429" tIns="45714" rIns="91429" bIns="45714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Govt. printing press.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4" rIns="91429" bIns="45714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lIns="91429" tIns="45714" rIns="91429" bIns="45714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7CF47B-410A-4352-83BE-50D439806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7" indent="-274287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5" indent="-274287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indent="-18285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80" indent="-18285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68" indent="-18285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155" indent="-18285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444" indent="-18285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731" indent="-18285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018" indent="-18285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57428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Karnatak  Science College, Dharwad.</a:t>
            </a:r>
            <a:r>
              <a:rPr lang="en-US" sz="32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GOVERNMENT  PRINTING         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PRESS.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UNDER THE GUIDANCE OF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Shri. Rajshekhar V.B.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Priyanka S Ganachari (15M10016)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Ruksarbanu M Patil  (15M10019)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9CAB-E009-4143-A5F7-9F105FD37C5B}" type="datetime2">
              <a:rPr lang="en-US" smtClean="0"/>
              <a:pPr/>
              <a:t>Saturday, March 31,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Govt. printing press.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1"/>
            <a:ext cx="2819400" cy="2133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First level Dfd for admin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Govt. printing press.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1" y="228601"/>
            <a:ext cx="5930108" cy="632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First level DFD:                                  Govt User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Govt. printing press.</a:t>
            </a:r>
            <a:endParaRPr lang="en-US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990601" y="2133601"/>
            <a:ext cx="6815139" cy="3505200"/>
            <a:chOff x="655" y="660"/>
            <a:chExt cx="10731" cy="5520"/>
          </a:xfrm>
        </p:grpSpPr>
        <p:cxnSp>
          <p:nvCxnSpPr>
            <p:cNvPr id="2051" name="AutoShape 3"/>
            <p:cNvCxnSpPr>
              <a:cxnSpLocks noChangeShapeType="1"/>
            </p:cNvCxnSpPr>
            <p:nvPr/>
          </p:nvCxnSpPr>
          <p:spPr bwMode="auto">
            <a:xfrm>
              <a:off x="7905" y="1140"/>
              <a:ext cx="825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655" y="660"/>
              <a:ext cx="10731" cy="5520"/>
              <a:chOff x="655" y="660"/>
              <a:chExt cx="10731" cy="5520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655" y="2850"/>
                <a:ext cx="1955" cy="72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ln w="19050">
                    <a:solidFill>
                      <a:schemeClr val="tx1"/>
                    </a:solidFill>
                  </a:ln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4650" y="660"/>
                <a:ext cx="3255" cy="96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ln w="19050">
                    <a:solidFill>
                      <a:schemeClr val="tx1"/>
                    </a:solidFill>
                  </a:ln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4740" y="2130"/>
                <a:ext cx="3255" cy="100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4740" y="3720"/>
                <a:ext cx="3255" cy="96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ln w="19050">
                    <a:solidFill>
                      <a:schemeClr val="tx1"/>
                    </a:solidFill>
                  </a:ln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7" name="Oval 9"/>
              <p:cNvSpPr>
                <a:spLocks noChangeArrowheads="1"/>
              </p:cNvSpPr>
              <p:nvPr/>
            </p:nvSpPr>
            <p:spPr bwMode="auto">
              <a:xfrm>
                <a:off x="4740" y="5220"/>
                <a:ext cx="3255" cy="96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ln w="19050">
                    <a:solidFill>
                      <a:schemeClr val="tx1"/>
                    </a:solidFill>
                  </a:ln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58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2610" y="1141"/>
                <a:ext cx="2040" cy="199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9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2610" y="2655"/>
                <a:ext cx="2130" cy="48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0" name="AutoShape 12"/>
              <p:cNvCxnSpPr>
                <a:cxnSpLocks noChangeShapeType="1"/>
              </p:cNvCxnSpPr>
              <p:nvPr/>
            </p:nvCxnSpPr>
            <p:spPr bwMode="auto">
              <a:xfrm>
                <a:off x="2610" y="3135"/>
                <a:ext cx="2130" cy="106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1" name="AutoShape 13"/>
              <p:cNvCxnSpPr>
                <a:cxnSpLocks noChangeShapeType="1"/>
              </p:cNvCxnSpPr>
              <p:nvPr/>
            </p:nvCxnSpPr>
            <p:spPr bwMode="auto">
              <a:xfrm>
                <a:off x="2610" y="3135"/>
                <a:ext cx="2130" cy="256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2" name="AutoShape 14"/>
              <p:cNvCxnSpPr>
                <a:cxnSpLocks noChangeShapeType="1"/>
              </p:cNvCxnSpPr>
              <p:nvPr/>
            </p:nvCxnSpPr>
            <p:spPr bwMode="auto">
              <a:xfrm>
                <a:off x="7995" y="2655"/>
                <a:ext cx="736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3" name="AutoShape 15"/>
              <p:cNvCxnSpPr>
                <a:cxnSpLocks noChangeShapeType="1"/>
              </p:cNvCxnSpPr>
              <p:nvPr/>
            </p:nvCxnSpPr>
            <p:spPr bwMode="auto">
              <a:xfrm>
                <a:off x="7995" y="4200"/>
                <a:ext cx="825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4" name="AutoShape 16"/>
              <p:cNvCxnSpPr>
                <a:cxnSpLocks noChangeShapeType="1"/>
              </p:cNvCxnSpPr>
              <p:nvPr/>
            </p:nvCxnSpPr>
            <p:spPr bwMode="auto">
              <a:xfrm>
                <a:off x="7995" y="5685"/>
                <a:ext cx="825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5" name="AutoShape 17"/>
              <p:cNvCxnSpPr>
                <a:cxnSpLocks noChangeShapeType="1"/>
              </p:cNvCxnSpPr>
              <p:nvPr/>
            </p:nvCxnSpPr>
            <p:spPr bwMode="auto">
              <a:xfrm>
                <a:off x="8731" y="1395"/>
                <a:ext cx="2340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6" name="AutoShape 18"/>
              <p:cNvCxnSpPr>
                <a:cxnSpLocks noChangeShapeType="1"/>
              </p:cNvCxnSpPr>
              <p:nvPr/>
            </p:nvCxnSpPr>
            <p:spPr bwMode="auto">
              <a:xfrm>
                <a:off x="9075" y="810"/>
                <a:ext cx="1" cy="58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7" name="AutoShape 19"/>
              <p:cNvCxnSpPr>
                <a:cxnSpLocks noChangeShapeType="1"/>
              </p:cNvCxnSpPr>
              <p:nvPr/>
            </p:nvCxnSpPr>
            <p:spPr bwMode="auto">
              <a:xfrm>
                <a:off x="8731" y="2400"/>
                <a:ext cx="1" cy="58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8" name="AutoShape 20"/>
              <p:cNvCxnSpPr>
                <a:cxnSpLocks noChangeShapeType="1"/>
              </p:cNvCxnSpPr>
              <p:nvPr/>
            </p:nvCxnSpPr>
            <p:spPr bwMode="auto">
              <a:xfrm>
                <a:off x="8730" y="2400"/>
                <a:ext cx="2340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9" name="AutoShape 21"/>
              <p:cNvCxnSpPr>
                <a:cxnSpLocks noChangeShapeType="1"/>
              </p:cNvCxnSpPr>
              <p:nvPr/>
            </p:nvCxnSpPr>
            <p:spPr bwMode="auto">
              <a:xfrm>
                <a:off x="8732" y="2985"/>
                <a:ext cx="2340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0" name="AutoShape 22"/>
              <p:cNvCxnSpPr>
                <a:cxnSpLocks noChangeShapeType="1"/>
              </p:cNvCxnSpPr>
              <p:nvPr/>
            </p:nvCxnSpPr>
            <p:spPr bwMode="auto">
              <a:xfrm>
                <a:off x="9074" y="2400"/>
                <a:ext cx="1" cy="58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1" name="AutoShape 23"/>
              <p:cNvCxnSpPr>
                <a:cxnSpLocks noChangeShapeType="1"/>
              </p:cNvCxnSpPr>
              <p:nvPr/>
            </p:nvCxnSpPr>
            <p:spPr bwMode="auto">
              <a:xfrm>
                <a:off x="8820" y="3847"/>
                <a:ext cx="1" cy="58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2" name="AutoShape 24"/>
              <p:cNvCxnSpPr>
                <a:cxnSpLocks noChangeShapeType="1"/>
              </p:cNvCxnSpPr>
              <p:nvPr/>
            </p:nvCxnSpPr>
            <p:spPr bwMode="auto">
              <a:xfrm>
                <a:off x="8821" y="3847"/>
                <a:ext cx="2340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3" name="AutoShape 25"/>
              <p:cNvCxnSpPr>
                <a:cxnSpLocks noChangeShapeType="1"/>
              </p:cNvCxnSpPr>
              <p:nvPr/>
            </p:nvCxnSpPr>
            <p:spPr bwMode="auto">
              <a:xfrm>
                <a:off x="8819" y="4432"/>
                <a:ext cx="2340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4" name="AutoShape 26"/>
              <p:cNvCxnSpPr>
                <a:cxnSpLocks noChangeShapeType="1"/>
              </p:cNvCxnSpPr>
              <p:nvPr/>
            </p:nvCxnSpPr>
            <p:spPr bwMode="auto">
              <a:xfrm>
                <a:off x="9164" y="3847"/>
                <a:ext cx="1" cy="58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2075" name="Group 27"/>
              <p:cNvGrpSpPr>
                <a:grpSpLocks/>
              </p:cNvGrpSpPr>
              <p:nvPr/>
            </p:nvGrpSpPr>
            <p:grpSpPr bwMode="auto">
              <a:xfrm>
                <a:off x="8819" y="5375"/>
                <a:ext cx="2344" cy="585"/>
                <a:chOff x="8819" y="5375"/>
                <a:chExt cx="2344" cy="585"/>
              </a:xfrm>
            </p:grpSpPr>
            <p:cxnSp>
              <p:nvCxnSpPr>
                <p:cNvPr id="2076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8821" y="5375"/>
                  <a:ext cx="1" cy="585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77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8823" y="5375"/>
                  <a:ext cx="2340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78" name="AutoShape 30"/>
                <p:cNvCxnSpPr>
                  <a:cxnSpLocks noChangeShapeType="1"/>
                </p:cNvCxnSpPr>
                <p:nvPr/>
              </p:nvCxnSpPr>
              <p:spPr bwMode="auto">
                <a:xfrm>
                  <a:off x="8819" y="5960"/>
                  <a:ext cx="2340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79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9167" y="5375"/>
                  <a:ext cx="1" cy="585"/>
                </a:xfrm>
                <a:prstGeom prst="straightConnector1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080" name="Text Box 32"/>
              <p:cNvSpPr txBox="1">
                <a:spLocks noChangeArrowheads="1"/>
              </p:cNvSpPr>
              <p:nvPr/>
            </p:nvSpPr>
            <p:spPr bwMode="auto">
              <a:xfrm>
                <a:off x="9330" y="885"/>
                <a:ext cx="1560" cy="4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2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Govt User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1" name="Text Box 33"/>
              <p:cNvSpPr txBox="1">
                <a:spLocks noChangeArrowheads="1"/>
              </p:cNvSpPr>
              <p:nvPr/>
            </p:nvSpPr>
            <p:spPr bwMode="auto">
              <a:xfrm>
                <a:off x="9330" y="2493"/>
                <a:ext cx="1740" cy="4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2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Order Details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2" name="Text Box 34"/>
              <p:cNvSpPr txBox="1">
                <a:spLocks noChangeArrowheads="1"/>
              </p:cNvSpPr>
              <p:nvPr/>
            </p:nvSpPr>
            <p:spPr bwMode="auto">
              <a:xfrm>
                <a:off x="9330" y="3952"/>
                <a:ext cx="1742" cy="4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2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Feedback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3" name="Text Box 35"/>
              <p:cNvSpPr txBox="1">
                <a:spLocks noChangeArrowheads="1"/>
              </p:cNvSpPr>
              <p:nvPr/>
            </p:nvSpPr>
            <p:spPr bwMode="auto">
              <a:xfrm>
                <a:off x="9330" y="5475"/>
                <a:ext cx="2056" cy="4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2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Product details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4" name="Text Box 36"/>
              <p:cNvSpPr txBox="1">
                <a:spLocks noChangeArrowheads="1"/>
              </p:cNvSpPr>
              <p:nvPr/>
            </p:nvSpPr>
            <p:spPr bwMode="auto">
              <a:xfrm>
                <a:off x="838" y="2985"/>
                <a:ext cx="1515" cy="39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2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Govt User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5" name="Text Box 37"/>
              <p:cNvSpPr txBox="1">
                <a:spLocks noChangeArrowheads="1"/>
              </p:cNvSpPr>
              <p:nvPr/>
            </p:nvSpPr>
            <p:spPr bwMode="auto">
              <a:xfrm>
                <a:off x="5025" y="885"/>
                <a:ext cx="2546" cy="51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2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Registration / Login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6" name="Text Box 38"/>
              <p:cNvSpPr txBox="1">
                <a:spLocks noChangeArrowheads="1"/>
              </p:cNvSpPr>
              <p:nvPr/>
            </p:nvSpPr>
            <p:spPr bwMode="auto">
              <a:xfrm>
                <a:off x="5362" y="2254"/>
                <a:ext cx="1955" cy="73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2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Confirm Order Request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7" name="Text Box 39"/>
              <p:cNvSpPr txBox="1">
                <a:spLocks noChangeArrowheads="1"/>
              </p:cNvSpPr>
              <p:nvPr/>
            </p:nvSpPr>
            <p:spPr bwMode="auto">
              <a:xfrm>
                <a:off x="5361" y="3952"/>
                <a:ext cx="1956" cy="53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2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Gives Feedback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8" name="Text Box 40"/>
              <p:cNvSpPr txBox="1">
                <a:spLocks noChangeArrowheads="1"/>
              </p:cNvSpPr>
              <p:nvPr/>
            </p:nvSpPr>
            <p:spPr bwMode="auto">
              <a:xfrm>
                <a:off x="5475" y="5438"/>
                <a:ext cx="1925" cy="52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2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Product Details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89" name="AutoShape 41"/>
              <p:cNvCxnSpPr>
                <a:cxnSpLocks noChangeShapeType="1"/>
              </p:cNvCxnSpPr>
              <p:nvPr/>
            </p:nvCxnSpPr>
            <p:spPr bwMode="auto">
              <a:xfrm>
                <a:off x="8732" y="810"/>
                <a:ext cx="1" cy="58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0" name="AutoShape 42"/>
              <p:cNvCxnSpPr>
                <a:cxnSpLocks noChangeShapeType="1"/>
              </p:cNvCxnSpPr>
              <p:nvPr/>
            </p:nvCxnSpPr>
            <p:spPr bwMode="auto">
              <a:xfrm>
                <a:off x="8732" y="810"/>
                <a:ext cx="2340" cy="0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level DFD: 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                  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19064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848600" cy="13716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payment gateway by using credit cards and debit card.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Details of other departments can be embedded in the application.</a:t>
            </a:r>
            <a:endParaRPr lang="en-US" dirty="0" smtClean="0"/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0" y="2743200"/>
            <a:ext cx="7467600" cy="1143000"/>
          </a:xfrm>
          <a:prstGeom prst="rect">
            <a:avLst/>
          </a:prstGeom>
        </p:spPr>
        <p:txBody>
          <a:bodyPr vert="horz" lIns="91429" tIns="45714" rIns="91429" bIns="45714" anchor="b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sz="3000" b="1" u="sng" cap="small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24000"/>
            <a:ext cx="7467600" cy="2895599"/>
          </a:xfrm>
          <a:prstGeom prst="rect">
            <a:avLst/>
          </a:prstGeom>
        </p:spPr>
        <p:txBody>
          <a:bodyPr vert="horz" lIns="91429" tIns="45714" rIns="91429" bIns="45714" anchor="b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sz="3000" b="1" u="sng" cap="small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2209800"/>
            <a:ext cx="7467600" cy="609600"/>
          </a:xfrm>
          <a:prstGeom prst="rect">
            <a:avLst/>
          </a:prstGeom>
        </p:spPr>
        <p:txBody>
          <a:bodyPr vert="horz" lIns="91429" tIns="45714" rIns="91429" bIns="45714" anchor="b"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2971800"/>
            <a:ext cx="7467600" cy="3886200"/>
          </a:xfrm>
          <a:prstGeom prst="rect">
            <a:avLst/>
          </a:prstGeom>
        </p:spPr>
        <p:txBody>
          <a:bodyPr vert="horz" lIns="91429" tIns="45714" rIns="91429" bIns="45714">
            <a:normAutofit/>
          </a:bodyPr>
          <a:lstStyle/>
          <a:p>
            <a:pPr marL="274287" indent="-274287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287" indent="-274287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287" indent="-274287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287" indent="-274287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362200"/>
            <a:ext cx="7848600" cy="457200"/>
          </a:xfrm>
          <a:prstGeom prst="rect">
            <a:avLst/>
          </a:prstGeom>
        </p:spPr>
        <p:txBody>
          <a:bodyPr vert="horz" lIns="91429" tIns="45714" rIns="91429" bIns="45714">
            <a:noAutofit/>
          </a:bodyPr>
          <a:lstStyle/>
          <a:p>
            <a:pPr marL="274287" marR="0" lvl="0" indent="-274287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normalizeH="0" baseline="0" noProof="0" dirty="0" smtClean="0"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CONCLUSION</a:t>
            </a:r>
          </a:p>
          <a:p>
            <a:pPr marL="274287" marR="0" lvl="0" indent="-274287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287" marR="0" lvl="0" indent="-274287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web application has been developed as per the requirements.</a:t>
            </a:r>
          </a:p>
          <a:p>
            <a:pPr marL="274287" marR="0" lvl="0" indent="-274287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2400" baseline="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provide one stop solution for their problems.</a:t>
            </a:r>
          </a:p>
          <a:p>
            <a:pPr marL="274287" marR="0" lvl="0" indent="-274287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287" marR="0" lvl="0" indent="-274287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287" marR="0" lvl="0" indent="-274287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Have a nice day.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098B-6B57-448B-9737-BE1765FFCBA0}" type="datetime2">
              <a:rPr lang="en-US" smtClean="0"/>
              <a:pPr/>
              <a:t>Saturday, March 31,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b="1" dirty="0" smtClean="0">
                <a:ln w="1905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n w="1905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web application developed for Government printing press situated in Dharwad.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 can view various services.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Place  the order from the workplace itself.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4AAF6A-E6D8-4C72-8ECC-E4D2E65C701A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Govt. printing press.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1"/>
            <a:ext cx="7467600" cy="48737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1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platform for govt. user and customer to view services offered by the government printing press. </a:t>
            </a:r>
          </a:p>
          <a:p>
            <a:pPr algn="just">
              <a:lnSpc>
                <a:spcPct val="21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Manually entering details. </a:t>
            </a:r>
          </a:p>
          <a:p>
            <a:pPr algn="just">
              <a:lnSpc>
                <a:spcPct val="21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Overhead cost.</a:t>
            </a:r>
          </a:p>
          <a:p>
            <a:pPr algn="just">
              <a:lnSpc>
                <a:spcPct val="21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Storage and retrieval problem for the administrator.</a:t>
            </a:r>
          </a:p>
          <a:p>
            <a:pPr algn="just">
              <a:lnSpc>
                <a:spcPct val="21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consumption is more.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487375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platform for govt. users and customers to view various services.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administrator receives order, and sends the confirmation message to users.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 all  the details of the government printing press.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Provision for feedback to both govt. user and customer.</a:t>
            </a:r>
          </a:p>
          <a:p>
            <a:pPr lvl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533400"/>
            <a:ext cx="7467600" cy="6324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admin can add, update, delete details of the product.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 provide the interface for admin to maintain product details, customer details, product category details, form details, govt.user details and employee details efficiently.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should provide the interface for admin to view feedback.</a:t>
            </a:r>
          </a:p>
          <a:p>
            <a:pPr lvl="2"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7CF47B-410A-4352-83BE-50D4398068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848600" cy="6019800"/>
          </a:xfrm>
        </p:spPr>
        <p:txBody>
          <a:bodyPr>
            <a:no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Govt. user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should provide interface for govt.user to view various kinds of services offered by the government printing press and order the product.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should provide interface for govt.user to give feedback.</a:t>
            </a:r>
          </a:p>
          <a:p>
            <a:pPr lvl="2"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also provide interface for the customers to view various kinds of books offered by the government printing press.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should provide interface for customer to give feedback.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7CF47B-410A-4352-83BE-50D4398068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and Hardware Requirements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686800" cy="5486400"/>
          </a:xfrm>
        </p:spPr>
        <p:txBody>
          <a:bodyPr numCol="1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Software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  :      Windows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7 &amp; above.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Text Editor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Brackets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Front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end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:       HTML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&amp; Bootstrap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Middle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ware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:       PHP, Java script.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Back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end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MySQL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Server                     :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XAMPP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Memory                :       2GB RAM and above.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Hard disk              :       100GB and above.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Processor              :       CORE i3 and above.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8A19D7-E24D-4D88-860C-EA79B83BA681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17CF47B-410A-4352-83BE-50D43980683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Govt. printing press.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-2286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E-R diagram.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1CE95D-0DAD-494D-A458-8FF2058023F9}" type="datetime2">
              <a:rPr lang="en-US" smtClean="0"/>
              <a:pPr/>
              <a:t>Saturday, March 31,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239000" cy="585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FLOW 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Context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934DBA-854B-4386-BFA0-1CFE6929EB8D}" type="datetime2">
              <a:rPr lang="en-US" smtClean="0"/>
              <a:pPr/>
              <a:t>Saturday, March 31,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7CF47B-410A-4352-83BE-50D4398068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Govt. printing press.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52663"/>
            <a:ext cx="8000983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5927</TotalTime>
  <Words>455</Words>
  <Application>Microsoft Office PowerPoint</Application>
  <PresentationFormat>On-screen Show (4:3)</PresentationFormat>
  <Paragraphs>116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   Karnatak  Science College, Dharwad.  GOVERNMENT  PRINTING          PRESS.  UNDER THE GUIDANCE OF Shri. Rajshekhar V.B.  Presented by Priyanka S Ganachari (15M10016) Ruksarbanu M Patil  (15M10019) </vt:lpstr>
      <vt:lpstr>   Introduction</vt:lpstr>
      <vt:lpstr>   Existing system </vt:lpstr>
      <vt:lpstr>Proposed system </vt:lpstr>
      <vt:lpstr>Slide 5</vt:lpstr>
      <vt:lpstr>Slide 6</vt:lpstr>
      <vt:lpstr>                                                                          Software and Hardware Requirements </vt:lpstr>
      <vt:lpstr>                                   E-R diagram. </vt:lpstr>
      <vt:lpstr>DATA FLOW DIAGRAM</vt:lpstr>
      <vt:lpstr>First level Dfd for admin</vt:lpstr>
      <vt:lpstr>First level DFD:                                  Govt User</vt:lpstr>
      <vt:lpstr>     First level DFD:  Customer                                  </vt:lpstr>
      <vt:lpstr>Future enhancement</vt:lpstr>
      <vt:lpstr>THANK YOU,  Have a nice day.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216</cp:revision>
  <dcterms:created xsi:type="dcterms:W3CDTF">2018-02-03T10:17:18Z</dcterms:created>
  <dcterms:modified xsi:type="dcterms:W3CDTF">2018-03-31T11:36:39Z</dcterms:modified>
</cp:coreProperties>
</file>