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1" d="100"/>
          <a:sy n="91" d="100"/>
        </p:scale>
        <p:origin x="12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5/16/2023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5/16/2023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5/16/2023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5/16/2023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5/16/2023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5/16/2023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5/16/2023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FE3991-1B97-30F7-DDF4-D9085021C363}"/>
              </a:ext>
            </a:extLst>
          </p:cNvPr>
          <p:cNvSpPr>
            <a:spLocks noGrp="1"/>
          </p:cNvSpPr>
          <p:nvPr>
            <p:ph type="ctrTitle"/>
          </p:nvPr>
        </p:nvSpPr>
        <p:spPr/>
        <p:txBody>
          <a:bodyPr/>
          <a:lstStyle/>
          <a:p>
            <a:r>
              <a:rPr lang="es-MX" dirty="0"/>
              <a:t>Presentación del proyecto</a:t>
            </a:r>
            <a:endParaRPr lang="es-CO" dirty="0"/>
          </a:p>
        </p:txBody>
      </p:sp>
      <p:sp>
        <p:nvSpPr>
          <p:cNvPr id="3" name="Subtítulo 2">
            <a:extLst>
              <a:ext uri="{FF2B5EF4-FFF2-40B4-BE49-F238E27FC236}">
                <a16:creationId xmlns:a16="http://schemas.microsoft.com/office/drawing/2014/main" id="{61BACC72-EF3F-1EBA-79C5-5E28FFCB6167}"/>
              </a:ext>
            </a:extLst>
          </p:cNvPr>
          <p:cNvSpPr>
            <a:spLocks noGrp="1"/>
          </p:cNvSpPr>
          <p:nvPr>
            <p:ph type="subTitle" idx="1"/>
          </p:nvPr>
        </p:nvSpPr>
        <p:spPr/>
        <p:txBody>
          <a:bodyPr>
            <a:normAutofit fontScale="92500" lnSpcReduction="10000"/>
          </a:bodyPr>
          <a:lstStyle/>
          <a:p>
            <a:r>
              <a:rPr lang="es-MX" dirty="0" err="1"/>
              <a:t>Dajhana</a:t>
            </a:r>
            <a:r>
              <a:rPr lang="es-MX" dirty="0"/>
              <a:t> Medina</a:t>
            </a:r>
          </a:p>
          <a:p>
            <a:r>
              <a:rPr lang="es-MX" dirty="0"/>
              <a:t>Daniel Vargas </a:t>
            </a:r>
            <a:endParaRPr lang="es-CO" dirty="0"/>
          </a:p>
        </p:txBody>
      </p:sp>
    </p:spTree>
    <p:extLst>
      <p:ext uri="{BB962C8B-B14F-4D97-AF65-F5344CB8AC3E}">
        <p14:creationId xmlns:p14="http://schemas.microsoft.com/office/powerpoint/2010/main" val="4022492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E991D6-75DC-5F20-24F8-5F5E68C47D90}"/>
              </a:ext>
            </a:extLst>
          </p:cNvPr>
          <p:cNvSpPr>
            <a:spLocks noGrp="1"/>
          </p:cNvSpPr>
          <p:nvPr>
            <p:ph type="title"/>
          </p:nvPr>
        </p:nvSpPr>
        <p:spPr>
          <a:xfrm>
            <a:off x="3881230" y="864602"/>
            <a:ext cx="4429539" cy="1418719"/>
          </a:xfrm>
        </p:spPr>
        <p:txBody>
          <a:bodyPr>
            <a:normAutofit/>
          </a:bodyPr>
          <a:lstStyle/>
          <a:p>
            <a:pPr algn="ctr"/>
            <a:r>
              <a:rPr lang="es-MX" sz="2000" dirty="0"/>
              <a:t>Idea del proyecto</a:t>
            </a:r>
            <a:endParaRPr lang="es-CO" sz="2000" dirty="0"/>
          </a:p>
        </p:txBody>
      </p:sp>
      <p:sp>
        <p:nvSpPr>
          <p:cNvPr id="6" name="CuadroTexto 5">
            <a:extLst>
              <a:ext uri="{FF2B5EF4-FFF2-40B4-BE49-F238E27FC236}">
                <a16:creationId xmlns:a16="http://schemas.microsoft.com/office/drawing/2014/main" id="{22510A1E-E70F-3407-050D-AAC19802AA93}"/>
              </a:ext>
            </a:extLst>
          </p:cNvPr>
          <p:cNvSpPr txBox="1"/>
          <p:nvPr/>
        </p:nvSpPr>
        <p:spPr>
          <a:xfrm>
            <a:off x="2418521" y="1929217"/>
            <a:ext cx="7354958" cy="3139321"/>
          </a:xfrm>
          <a:prstGeom prst="rect">
            <a:avLst/>
          </a:prstGeom>
          <a:noFill/>
        </p:spPr>
        <p:txBody>
          <a:bodyPr wrap="square" rtlCol="0">
            <a:spAutoFit/>
          </a:bodyPr>
          <a:lstStyle/>
          <a:p>
            <a:pPr algn="l"/>
            <a:r>
              <a:rPr lang="es-MX" b="0" i="0" dirty="0">
                <a:solidFill>
                  <a:srgbClr val="D1D5DB"/>
                </a:solidFill>
                <a:effectLst/>
                <a:latin typeface="Söhne"/>
              </a:rPr>
              <a:t>El juego "¿Quién quiere ser millonario?" es un formato popular en el cual los participantes tienen la oportunidad de responder una serie de preguntas de opción múltiple para ganar dinero. Cada pregunta tiene una respuesta correcta y varias respuestas incorrectas.</a:t>
            </a:r>
          </a:p>
          <a:p>
            <a:pPr algn="l"/>
            <a:r>
              <a:rPr lang="es-MX" b="0" i="0" dirty="0">
                <a:solidFill>
                  <a:srgbClr val="D1D5DB"/>
                </a:solidFill>
                <a:effectLst/>
                <a:latin typeface="Söhne"/>
              </a:rPr>
              <a:t>Para hacer el juego más desafiante y entretenido, la aplicación podría incluir comodines, que son ayudas especiales que los jugadores pueden utilizar para obtener ventajas durante el juego. Aquí hay dos de los comodines que podrían agregarse al juego:</a:t>
            </a:r>
          </a:p>
          <a:p>
            <a:pPr marL="285750" indent="-285750">
              <a:buFont typeface="Arial" panose="020B0604020202020204" pitchFamily="34" charset="0"/>
              <a:buChar char="•"/>
            </a:pPr>
            <a:r>
              <a:rPr lang="es-MX" b="0" i="0" dirty="0">
                <a:solidFill>
                  <a:srgbClr val="D1D5DB"/>
                </a:solidFill>
                <a:effectLst/>
                <a:latin typeface="Söhne"/>
              </a:rPr>
              <a:t>Comodín audiencia </a:t>
            </a:r>
          </a:p>
          <a:p>
            <a:pPr marL="285750" indent="-285750">
              <a:buFont typeface="Arial" panose="020B0604020202020204" pitchFamily="34" charset="0"/>
              <a:buChar char="•"/>
            </a:pPr>
            <a:r>
              <a:rPr lang="es-MX" dirty="0">
                <a:solidFill>
                  <a:srgbClr val="D1D5DB"/>
                </a:solidFill>
                <a:latin typeface="Söhne"/>
              </a:rPr>
              <a:t>Comodín llamada </a:t>
            </a:r>
            <a:r>
              <a:rPr lang="es-MX" b="0" i="0" dirty="0">
                <a:solidFill>
                  <a:srgbClr val="D1D5DB"/>
                </a:solidFill>
                <a:effectLst/>
                <a:latin typeface="Söhne"/>
              </a:rPr>
              <a:t/>
            </a:r>
            <a:br>
              <a:rPr lang="es-MX" b="0" i="0" dirty="0">
                <a:solidFill>
                  <a:srgbClr val="D1D5DB"/>
                </a:solidFill>
                <a:effectLst/>
                <a:latin typeface="Söhne"/>
              </a:rPr>
            </a:br>
            <a:endParaRPr lang="es-MX" b="0" i="0" dirty="0">
              <a:solidFill>
                <a:srgbClr val="E6EDF3"/>
              </a:solidFill>
              <a:effectLst/>
              <a:latin typeface="-apple-system"/>
            </a:endParaRPr>
          </a:p>
        </p:txBody>
      </p:sp>
    </p:spTree>
    <p:extLst>
      <p:ext uri="{BB962C8B-B14F-4D97-AF65-F5344CB8AC3E}">
        <p14:creationId xmlns:p14="http://schemas.microsoft.com/office/powerpoint/2010/main" val="669867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438C43D0-A308-0B72-F38E-57C8C6276F10}"/>
              </a:ext>
            </a:extLst>
          </p:cNvPr>
          <p:cNvSpPr txBox="1">
            <a:spLocks/>
          </p:cNvSpPr>
          <p:nvPr/>
        </p:nvSpPr>
        <p:spPr>
          <a:xfrm>
            <a:off x="685801" y="692323"/>
            <a:ext cx="4429539" cy="1418719"/>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s-MX" sz="2000" dirty="0"/>
              <a:t>Solución </a:t>
            </a:r>
            <a:endParaRPr lang="es-CO" sz="2000" dirty="0"/>
          </a:p>
        </p:txBody>
      </p:sp>
      <p:sp>
        <p:nvSpPr>
          <p:cNvPr id="5" name="CuadroTexto 4">
            <a:extLst>
              <a:ext uri="{FF2B5EF4-FFF2-40B4-BE49-F238E27FC236}">
                <a16:creationId xmlns:a16="http://schemas.microsoft.com/office/drawing/2014/main" id="{49A9F8FE-809A-D6E0-22F4-A123FDF68DCB}"/>
              </a:ext>
            </a:extLst>
          </p:cNvPr>
          <p:cNvSpPr txBox="1"/>
          <p:nvPr/>
        </p:nvSpPr>
        <p:spPr>
          <a:xfrm>
            <a:off x="327993" y="2111042"/>
            <a:ext cx="4787347" cy="2308324"/>
          </a:xfrm>
          <a:prstGeom prst="rect">
            <a:avLst/>
          </a:prstGeom>
          <a:noFill/>
        </p:spPr>
        <p:txBody>
          <a:bodyPr wrap="square" rtlCol="0">
            <a:spAutoFit/>
          </a:bodyPr>
          <a:lstStyle/>
          <a:p>
            <a:r>
              <a:rPr lang="es-MX" dirty="0" smtClean="0"/>
              <a:t>El programa se encarga de que el usuario pueda interactuar con el por medio de un interfaz donde se puede jugar con medio una serie de preguntas esto con la finalidad de que pueda responder 5 preguntas para que pueda ganar una puntuación definida como dinero según </a:t>
            </a:r>
            <a:r>
              <a:rPr lang="es-MX" smtClean="0"/>
              <a:t>la aplicación </a:t>
            </a:r>
            <a:endParaRPr lang="es-CO" dirty="0"/>
          </a:p>
        </p:txBody>
      </p:sp>
      <p:sp>
        <p:nvSpPr>
          <p:cNvPr id="6" name="Título 1">
            <a:extLst>
              <a:ext uri="{FF2B5EF4-FFF2-40B4-BE49-F238E27FC236}">
                <a16:creationId xmlns:a16="http://schemas.microsoft.com/office/drawing/2014/main" id="{A6321707-1F41-3899-A28E-CA6D39529469}"/>
              </a:ext>
            </a:extLst>
          </p:cNvPr>
          <p:cNvSpPr txBox="1">
            <a:spLocks/>
          </p:cNvSpPr>
          <p:nvPr/>
        </p:nvSpPr>
        <p:spPr>
          <a:xfrm>
            <a:off x="7434468" y="692323"/>
            <a:ext cx="4429539" cy="1418719"/>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s-MX" sz="2000" dirty="0"/>
              <a:t>Tecnologías usadas </a:t>
            </a:r>
            <a:endParaRPr lang="es-CO" sz="2000" dirty="0"/>
          </a:p>
        </p:txBody>
      </p:sp>
      <p:sp>
        <p:nvSpPr>
          <p:cNvPr id="7" name="CuadroTexto 6">
            <a:extLst>
              <a:ext uri="{FF2B5EF4-FFF2-40B4-BE49-F238E27FC236}">
                <a16:creationId xmlns:a16="http://schemas.microsoft.com/office/drawing/2014/main" id="{FA65694A-1D74-61CC-2445-9034B07D6884}"/>
              </a:ext>
            </a:extLst>
          </p:cNvPr>
          <p:cNvSpPr txBox="1"/>
          <p:nvPr/>
        </p:nvSpPr>
        <p:spPr>
          <a:xfrm>
            <a:off x="7076660" y="2111042"/>
            <a:ext cx="4787347" cy="1754326"/>
          </a:xfrm>
          <a:prstGeom prst="rect">
            <a:avLst/>
          </a:prstGeom>
          <a:noFill/>
        </p:spPr>
        <p:txBody>
          <a:bodyPr wrap="square" rtlCol="0">
            <a:spAutoFit/>
          </a:bodyPr>
          <a:lstStyle/>
          <a:p>
            <a:r>
              <a:rPr lang="es-MX"/>
              <a:t>Android </a:t>
            </a:r>
            <a:r>
              <a:rPr lang="es-MX" dirty="0"/>
              <a:t>S</a:t>
            </a:r>
            <a:r>
              <a:rPr lang="es-MX"/>
              <a:t>tudio </a:t>
            </a:r>
            <a:r>
              <a:rPr lang="es-MX" dirty="0"/>
              <a:t>es un software creado para el desarrollo de aplicaciones móviles en el sistema operativo Android . Que ayuda a los desarrolladores con múltiples herramientas para crear sus aplicaciones . </a:t>
            </a:r>
            <a:endParaRPr lang="es-CO" dirty="0"/>
          </a:p>
        </p:txBody>
      </p:sp>
    </p:spTree>
    <p:extLst>
      <p:ext uri="{BB962C8B-B14F-4D97-AF65-F5344CB8AC3E}">
        <p14:creationId xmlns:p14="http://schemas.microsoft.com/office/powerpoint/2010/main" val="3035782101"/>
      </p:ext>
    </p:extLst>
  </p:cSld>
  <p:clrMapOvr>
    <a:masterClrMapping/>
  </p:clrMapOvr>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201</TotalTime>
  <Words>185</Words>
  <Application>Microsoft Office PowerPoint</Application>
  <PresentationFormat>Panorámica</PresentationFormat>
  <Paragraphs>12</Paragraphs>
  <Slides>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vt:i4>
      </vt:variant>
    </vt:vector>
  </HeadingPairs>
  <TitlesOfParts>
    <vt:vector size="8" baseType="lpstr">
      <vt:lpstr>-apple-system</vt:lpstr>
      <vt:lpstr>Arial</vt:lpstr>
      <vt:lpstr>Century Gothic</vt:lpstr>
      <vt:lpstr>Söhne</vt:lpstr>
      <vt:lpstr>Estela de condensación</vt:lpstr>
      <vt:lpstr>Presentación del proyecto</vt:lpstr>
      <vt:lpstr>Idea del proyecto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del proyecto</dc:title>
  <dc:creator>JuAn DaNiEl Vargas españa</dc:creator>
  <cp:lastModifiedBy>ESTUDIANTE</cp:lastModifiedBy>
  <cp:revision>3</cp:revision>
  <dcterms:created xsi:type="dcterms:W3CDTF">2023-05-16T06:05:12Z</dcterms:created>
  <dcterms:modified xsi:type="dcterms:W3CDTF">2023-05-16T23:24:08Z</dcterms:modified>
</cp:coreProperties>
</file>