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0" r:id="rId6"/>
    <p:sldId id="261" r:id="rId7"/>
    <p:sldId id="262" r:id="rId8"/>
    <p:sldId id="263" r:id="rId9"/>
    <p:sldId id="264" r:id="rId10"/>
    <p:sldId id="265" r:id="rId11"/>
    <p:sldId id="266" r:id="rId12"/>
    <p:sldId id="267" r:id="rId13"/>
    <p:sldId id="269" r:id="rId14"/>
    <p:sldId id="270" r:id="rId15"/>
    <p:sldId id="272" r:id="rId16"/>
    <p:sldId id="271" r:id="rId17"/>
    <p:sldId id="273" r:id="rId18"/>
    <p:sldId id="274" r:id="rId19"/>
    <p:sldId id="275" r:id="rId20"/>
    <p:sldId id="276" r:id="rId21"/>
    <p:sldId id="277" r:id="rId22"/>
    <p:sldId id="281" r:id="rId23"/>
    <p:sldId id="280" r:id="rId24"/>
    <p:sldId id="278" r:id="rId2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7AA0B2-3FDD-FD47-3FD6-F73E5449043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9C7657E-8BA1-DACB-8228-69B256331D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52251C96-B40D-65EC-D51B-51FA22D03908}"/>
              </a:ext>
            </a:extLst>
          </p:cNvPr>
          <p:cNvSpPr>
            <a:spLocks noGrp="1"/>
          </p:cNvSpPr>
          <p:nvPr>
            <p:ph type="dt" sz="half" idx="10"/>
          </p:nvPr>
        </p:nvSpPr>
        <p:spPr/>
        <p:txBody>
          <a:bodyPr/>
          <a:lstStyle/>
          <a:p>
            <a:fld id="{5DE3BE03-B231-44AA-A45E-B6953B3FD5D2}" type="datetimeFigureOut">
              <a:rPr lang="es-CO" smtClean="0"/>
              <a:t>8/06/2023</a:t>
            </a:fld>
            <a:endParaRPr lang="es-CO"/>
          </a:p>
        </p:txBody>
      </p:sp>
      <p:sp>
        <p:nvSpPr>
          <p:cNvPr id="5" name="Marcador de pie de página 4">
            <a:extLst>
              <a:ext uri="{FF2B5EF4-FFF2-40B4-BE49-F238E27FC236}">
                <a16:creationId xmlns:a16="http://schemas.microsoft.com/office/drawing/2014/main" id="{9BDC2BDB-6716-6795-C0AE-7E8D1C9DA19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54363F5-2C32-95DD-798D-6A8DD984B732}"/>
              </a:ext>
            </a:extLst>
          </p:cNvPr>
          <p:cNvSpPr>
            <a:spLocks noGrp="1"/>
          </p:cNvSpPr>
          <p:nvPr>
            <p:ph type="sldNum" sz="quarter" idx="12"/>
          </p:nvPr>
        </p:nvSpPr>
        <p:spPr/>
        <p:txBody>
          <a:bodyPr/>
          <a:lstStyle/>
          <a:p>
            <a:fld id="{62EF6666-8A13-4ED4-A7C5-1457E31FCBA0}" type="slidenum">
              <a:rPr lang="es-CO" smtClean="0"/>
              <a:t>‹Nº›</a:t>
            </a:fld>
            <a:endParaRPr lang="es-CO"/>
          </a:p>
        </p:txBody>
      </p:sp>
    </p:spTree>
    <p:extLst>
      <p:ext uri="{BB962C8B-B14F-4D97-AF65-F5344CB8AC3E}">
        <p14:creationId xmlns:p14="http://schemas.microsoft.com/office/powerpoint/2010/main" val="301061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07494-9631-C1C2-D88C-F43B88046EA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D462750-903A-D928-D92F-D9CC3445322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7483AD2-CB9A-FC17-42E1-AA5018EA5527}"/>
              </a:ext>
            </a:extLst>
          </p:cNvPr>
          <p:cNvSpPr>
            <a:spLocks noGrp="1"/>
          </p:cNvSpPr>
          <p:nvPr>
            <p:ph type="dt" sz="half" idx="10"/>
          </p:nvPr>
        </p:nvSpPr>
        <p:spPr/>
        <p:txBody>
          <a:bodyPr/>
          <a:lstStyle/>
          <a:p>
            <a:fld id="{5DE3BE03-B231-44AA-A45E-B6953B3FD5D2}" type="datetimeFigureOut">
              <a:rPr lang="es-CO" smtClean="0"/>
              <a:t>8/06/2023</a:t>
            </a:fld>
            <a:endParaRPr lang="es-CO"/>
          </a:p>
        </p:txBody>
      </p:sp>
      <p:sp>
        <p:nvSpPr>
          <p:cNvPr id="5" name="Marcador de pie de página 4">
            <a:extLst>
              <a:ext uri="{FF2B5EF4-FFF2-40B4-BE49-F238E27FC236}">
                <a16:creationId xmlns:a16="http://schemas.microsoft.com/office/drawing/2014/main" id="{F29CD8CE-1083-6CF1-A11A-F390FFB6B4A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0B88313-1A9A-7990-29A0-00110BD6805D}"/>
              </a:ext>
            </a:extLst>
          </p:cNvPr>
          <p:cNvSpPr>
            <a:spLocks noGrp="1"/>
          </p:cNvSpPr>
          <p:nvPr>
            <p:ph type="sldNum" sz="quarter" idx="12"/>
          </p:nvPr>
        </p:nvSpPr>
        <p:spPr/>
        <p:txBody>
          <a:bodyPr/>
          <a:lstStyle/>
          <a:p>
            <a:fld id="{62EF6666-8A13-4ED4-A7C5-1457E31FCBA0}" type="slidenum">
              <a:rPr lang="es-CO" smtClean="0"/>
              <a:t>‹Nº›</a:t>
            </a:fld>
            <a:endParaRPr lang="es-CO"/>
          </a:p>
        </p:txBody>
      </p:sp>
    </p:spTree>
    <p:extLst>
      <p:ext uri="{BB962C8B-B14F-4D97-AF65-F5344CB8AC3E}">
        <p14:creationId xmlns:p14="http://schemas.microsoft.com/office/powerpoint/2010/main" val="212153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03773B3-DA9C-A7BF-C391-B7AAB020D99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719690F-807B-B1D6-7843-75CA8028EF4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2D87A29-4A5C-DF42-03FE-932B2268AB8B}"/>
              </a:ext>
            </a:extLst>
          </p:cNvPr>
          <p:cNvSpPr>
            <a:spLocks noGrp="1"/>
          </p:cNvSpPr>
          <p:nvPr>
            <p:ph type="dt" sz="half" idx="10"/>
          </p:nvPr>
        </p:nvSpPr>
        <p:spPr/>
        <p:txBody>
          <a:bodyPr/>
          <a:lstStyle/>
          <a:p>
            <a:fld id="{5DE3BE03-B231-44AA-A45E-B6953B3FD5D2}" type="datetimeFigureOut">
              <a:rPr lang="es-CO" smtClean="0"/>
              <a:t>8/06/2023</a:t>
            </a:fld>
            <a:endParaRPr lang="es-CO"/>
          </a:p>
        </p:txBody>
      </p:sp>
      <p:sp>
        <p:nvSpPr>
          <p:cNvPr id="5" name="Marcador de pie de página 4">
            <a:extLst>
              <a:ext uri="{FF2B5EF4-FFF2-40B4-BE49-F238E27FC236}">
                <a16:creationId xmlns:a16="http://schemas.microsoft.com/office/drawing/2014/main" id="{71C1A223-700A-5B41-3746-9E016C6C8E9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F59CC90-C37B-BFC7-B0E3-1290BA8315B1}"/>
              </a:ext>
            </a:extLst>
          </p:cNvPr>
          <p:cNvSpPr>
            <a:spLocks noGrp="1"/>
          </p:cNvSpPr>
          <p:nvPr>
            <p:ph type="sldNum" sz="quarter" idx="12"/>
          </p:nvPr>
        </p:nvSpPr>
        <p:spPr/>
        <p:txBody>
          <a:bodyPr/>
          <a:lstStyle/>
          <a:p>
            <a:fld id="{62EF6666-8A13-4ED4-A7C5-1457E31FCBA0}" type="slidenum">
              <a:rPr lang="es-CO" smtClean="0"/>
              <a:t>‹Nº›</a:t>
            </a:fld>
            <a:endParaRPr lang="es-CO"/>
          </a:p>
        </p:txBody>
      </p:sp>
    </p:spTree>
    <p:extLst>
      <p:ext uri="{BB962C8B-B14F-4D97-AF65-F5344CB8AC3E}">
        <p14:creationId xmlns:p14="http://schemas.microsoft.com/office/powerpoint/2010/main" val="241455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FF1EE5-6121-896B-52F4-C6A06F69165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5141C88-4425-C4C0-2A70-AE15836BE92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523D096-14DA-7F3F-5DB3-2E95F573C37B}"/>
              </a:ext>
            </a:extLst>
          </p:cNvPr>
          <p:cNvSpPr>
            <a:spLocks noGrp="1"/>
          </p:cNvSpPr>
          <p:nvPr>
            <p:ph type="dt" sz="half" idx="10"/>
          </p:nvPr>
        </p:nvSpPr>
        <p:spPr/>
        <p:txBody>
          <a:bodyPr/>
          <a:lstStyle/>
          <a:p>
            <a:fld id="{5DE3BE03-B231-44AA-A45E-B6953B3FD5D2}" type="datetimeFigureOut">
              <a:rPr lang="es-CO" smtClean="0"/>
              <a:t>8/06/2023</a:t>
            </a:fld>
            <a:endParaRPr lang="es-CO"/>
          </a:p>
        </p:txBody>
      </p:sp>
      <p:sp>
        <p:nvSpPr>
          <p:cNvPr id="5" name="Marcador de pie de página 4">
            <a:extLst>
              <a:ext uri="{FF2B5EF4-FFF2-40B4-BE49-F238E27FC236}">
                <a16:creationId xmlns:a16="http://schemas.microsoft.com/office/drawing/2014/main" id="{4518CC10-B807-71C8-2E0A-F631066A732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E5C8AA7-C826-0079-0FB9-CA09E331A0CD}"/>
              </a:ext>
            </a:extLst>
          </p:cNvPr>
          <p:cNvSpPr>
            <a:spLocks noGrp="1"/>
          </p:cNvSpPr>
          <p:nvPr>
            <p:ph type="sldNum" sz="quarter" idx="12"/>
          </p:nvPr>
        </p:nvSpPr>
        <p:spPr/>
        <p:txBody>
          <a:bodyPr/>
          <a:lstStyle/>
          <a:p>
            <a:fld id="{62EF6666-8A13-4ED4-A7C5-1457E31FCBA0}" type="slidenum">
              <a:rPr lang="es-CO" smtClean="0"/>
              <a:t>‹Nº›</a:t>
            </a:fld>
            <a:endParaRPr lang="es-CO"/>
          </a:p>
        </p:txBody>
      </p:sp>
    </p:spTree>
    <p:extLst>
      <p:ext uri="{BB962C8B-B14F-4D97-AF65-F5344CB8AC3E}">
        <p14:creationId xmlns:p14="http://schemas.microsoft.com/office/powerpoint/2010/main" val="3857347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12BF5-FEE6-C3E2-3B74-31FE089A243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1265071-BE61-8356-DB44-8965DCFF47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BA83119-DDE9-7DC3-9C7B-4FDF559B79C0}"/>
              </a:ext>
            </a:extLst>
          </p:cNvPr>
          <p:cNvSpPr>
            <a:spLocks noGrp="1"/>
          </p:cNvSpPr>
          <p:nvPr>
            <p:ph type="dt" sz="half" idx="10"/>
          </p:nvPr>
        </p:nvSpPr>
        <p:spPr/>
        <p:txBody>
          <a:bodyPr/>
          <a:lstStyle/>
          <a:p>
            <a:fld id="{5DE3BE03-B231-44AA-A45E-B6953B3FD5D2}" type="datetimeFigureOut">
              <a:rPr lang="es-CO" smtClean="0"/>
              <a:t>8/06/2023</a:t>
            </a:fld>
            <a:endParaRPr lang="es-CO"/>
          </a:p>
        </p:txBody>
      </p:sp>
      <p:sp>
        <p:nvSpPr>
          <p:cNvPr id="5" name="Marcador de pie de página 4">
            <a:extLst>
              <a:ext uri="{FF2B5EF4-FFF2-40B4-BE49-F238E27FC236}">
                <a16:creationId xmlns:a16="http://schemas.microsoft.com/office/drawing/2014/main" id="{5B79A250-0D25-A335-E46C-3B9D8F95CA9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31398D7-ACB4-E24C-06FE-8ACEF3BB8064}"/>
              </a:ext>
            </a:extLst>
          </p:cNvPr>
          <p:cNvSpPr>
            <a:spLocks noGrp="1"/>
          </p:cNvSpPr>
          <p:nvPr>
            <p:ph type="sldNum" sz="quarter" idx="12"/>
          </p:nvPr>
        </p:nvSpPr>
        <p:spPr/>
        <p:txBody>
          <a:bodyPr/>
          <a:lstStyle/>
          <a:p>
            <a:fld id="{62EF6666-8A13-4ED4-A7C5-1457E31FCBA0}" type="slidenum">
              <a:rPr lang="es-CO" smtClean="0"/>
              <a:t>‹Nº›</a:t>
            </a:fld>
            <a:endParaRPr lang="es-CO"/>
          </a:p>
        </p:txBody>
      </p:sp>
    </p:spTree>
    <p:extLst>
      <p:ext uri="{BB962C8B-B14F-4D97-AF65-F5344CB8AC3E}">
        <p14:creationId xmlns:p14="http://schemas.microsoft.com/office/powerpoint/2010/main" val="2444556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9061A-6EE7-FC16-F0FF-5BE11A8D285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B0CEA93-D0B2-9D9F-D35B-36A98E54CAA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A6CB5B57-2729-318B-9639-0DD82CA85E4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80A97B5C-F9EC-AAA0-AC40-0A48548E4786}"/>
              </a:ext>
            </a:extLst>
          </p:cNvPr>
          <p:cNvSpPr>
            <a:spLocks noGrp="1"/>
          </p:cNvSpPr>
          <p:nvPr>
            <p:ph type="dt" sz="half" idx="10"/>
          </p:nvPr>
        </p:nvSpPr>
        <p:spPr/>
        <p:txBody>
          <a:bodyPr/>
          <a:lstStyle/>
          <a:p>
            <a:fld id="{5DE3BE03-B231-44AA-A45E-B6953B3FD5D2}" type="datetimeFigureOut">
              <a:rPr lang="es-CO" smtClean="0"/>
              <a:t>8/06/2023</a:t>
            </a:fld>
            <a:endParaRPr lang="es-CO"/>
          </a:p>
        </p:txBody>
      </p:sp>
      <p:sp>
        <p:nvSpPr>
          <p:cNvPr id="6" name="Marcador de pie de página 5">
            <a:extLst>
              <a:ext uri="{FF2B5EF4-FFF2-40B4-BE49-F238E27FC236}">
                <a16:creationId xmlns:a16="http://schemas.microsoft.com/office/drawing/2014/main" id="{B5872EB4-E44E-5CB5-2574-A02E30FABD9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65F2B6F-A123-9A91-2B44-93E5C6719185}"/>
              </a:ext>
            </a:extLst>
          </p:cNvPr>
          <p:cNvSpPr>
            <a:spLocks noGrp="1"/>
          </p:cNvSpPr>
          <p:nvPr>
            <p:ph type="sldNum" sz="quarter" idx="12"/>
          </p:nvPr>
        </p:nvSpPr>
        <p:spPr/>
        <p:txBody>
          <a:bodyPr/>
          <a:lstStyle/>
          <a:p>
            <a:fld id="{62EF6666-8A13-4ED4-A7C5-1457E31FCBA0}" type="slidenum">
              <a:rPr lang="es-CO" smtClean="0"/>
              <a:t>‹Nº›</a:t>
            </a:fld>
            <a:endParaRPr lang="es-CO"/>
          </a:p>
        </p:txBody>
      </p:sp>
    </p:spTree>
    <p:extLst>
      <p:ext uri="{BB962C8B-B14F-4D97-AF65-F5344CB8AC3E}">
        <p14:creationId xmlns:p14="http://schemas.microsoft.com/office/powerpoint/2010/main" val="274403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B67A36-57D8-BBF4-3B49-50A1B6F9F89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5D7A182-F42C-6E3B-0087-17E92709F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8C18588-18EA-6A84-38DF-7BC2B20DB72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9C1DD05-84BA-0733-6EAE-500598B932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67B32A8-3C0D-F17B-94B4-03CB76E1620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79F6F1A-C462-467B-56D0-E2CA1893EB9B}"/>
              </a:ext>
            </a:extLst>
          </p:cNvPr>
          <p:cNvSpPr>
            <a:spLocks noGrp="1"/>
          </p:cNvSpPr>
          <p:nvPr>
            <p:ph type="dt" sz="half" idx="10"/>
          </p:nvPr>
        </p:nvSpPr>
        <p:spPr/>
        <p:txBody>
          <a:bodyPr/>
          <a:lstStyle/>
          <a:p>
            <a:fld id="{5DE3BE03-B231-44AA-A45E-B6953B3FD5D2}" type="datetimeFigureOut">
              <a:rPr lang="es-CO" smtClean="0"/>
              <a:t>8/06/2023</a:t>
            </a:fld>
            <a:endParaRPr lang="es-CO"/>
          </a:p>
        </p:txBody>
      </p:sp>
      <p:sp>
        <p:nvSpPr>
          <p:cNvPr id="8" name="Marcador de pie de página 7">
            <a:extLst>
              <a:ext uri="{FF2B5EF4-FFF2-40B4-BE49-F238E27FC236}">
                <a16:creationId xmlns:a16="http://schemas.microsoft.com/office/drawing/2014/main" id="{2B3CCBC3-C44E-5AE1-5869-5389B168C121}"/>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BDE55E89-8D8B-5124-115E-828F9FEFD503}"/>
              </a:ext>
            </a:extLst>
          </p:cNvPr>
          <p:cNvSpPr>
            <a:spLocks noGrp="1"/>
          </p:cNvSpPr>
          <p:nvPr>
            <p:ph type="sldNum" sz="quarter" idx="12"/>
          </p:nvPr>
        </p:nvSpPr>
        <p:spPr/>
        <p:txBody>
          <a:bodyPr/>
          <a:lstStyle/>
          <a:p>
            <a:fld id="{62EF6666-8A13-4ED4-A7C5-1457E31FCBA0}" type="slidenum">
              <a:rPr lang="es-CO" smtClean="0"/>
              <a:t>‹Nº›</a:t>
            </a:fld>
            <a:endParaRPr lang="es-CO"/>
          </a:p>
        </p:txBody>
      </p:sp>
    </p:spTree>
    <p:extLst>
      <p:ext uri="{BB962C8B-B14F-4D97-AF65-F5344CB8AC3E}">
        <p14:creationId xmlns:p14="http://schemas.microsoft.com/office/powerpoint/2010/main" val="1909295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E097C4-1AEB-353A-C420-474DC3F9CC8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4008DEF-9F69-8853-9ECD-FD254D383D36}"/>
              </a:ext>
            </a:extLst>
          </p:cNvPr>
          <p:cNvSpPr>
            <a:spLocks noGrp="1"/>
          </p:cNvSpPr>
          <p:nvPr>
            <p:ph type="dt" sz="half" idx="10"/>
          </p:nvPr>
        </p:nvSpPr>
        <p:spPr/>
        <p:txBody>
          <a:bodyPr/>
          <a:lstStyle/>
          <a:p>
            <a:fld id="{5DE3BE03-B231-44AA-A45E-B6953B3FD5D2}" type="datetimeFigureOut">
              <a:rPr lang="es-CO" smtClean="0"/>
              <a:t>8/06/2023</a:t>
            </a:fld>
            <a:endParaRPr lang="es-CO"/>
          </a:p>
        </p:txBody>
      </p:sp>
      <p:sp>
        <p:nvSpPr>
          <p:cNvPr id="4" name="Marcador de pie de página 3">
            <a:extLst>
              <a:ext uri="{FF2B5EF4-FFF2-40B4-BE49-F238E27FC236}">
                <a16:creationId xmlns:a16="http://schemas.microsoft.com/office/drawing/2014/main" id="{759D223B-C5EE-BE10-2200-5A8657E5825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343E8073-B812-FAF5-57E8-8702A8C5A11C}"/>
              </a:ext>
            </a:extLst>
          </p:cNvPr>
          <p:cNvSpPr>
            <a:spLocks noGrp="1"/>
          </p:cNvSpPr>
          <p:nvPr>
            <p:ph type="sldNum" sz="quarter" idx="12"/>
          </p:nvPr>
        </p:nvSpPr>
        <p:spPr/>
        <p:txBody>
          <a:bodyPr/>
          <a:lstStyle/>
          <a:p>
            <a:fld id="{62EF6666-8A13-4ED4-A7C5-1457E31FCBA0}" type="slidenum">
              <a:rPr lang="es-CO" smtClean="0"/>
              <a:t>‹Nº›</a:t>
            </a:fld>
            <a:endParaRPr lang="es-CO"/>
          </a:p>
        </p:txBody>
      </p:sp>
    </p:spTree>
    <p:extLst>
      <p:ext uri="{BB962C8B-B14F-4D97-AF65-F5344CB8AC3E}">
        <p14:creationId xmlns:p14="http://schemas.microsoft.com/office/powerpoint/2010/main" val="3874392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E364F08-213D-CD64-CE80-91BE9908E847}"/>
              </a:ext>
            </a:extLst>
          </p:cNvPr>
          <p:cNvSpPr>
            <a:spLocks noGrp="1"/>
          </p:cNvSpPr>
          <p:nvPr>
            <p:ph type="dt" sz="half" idx="10"/>
          </p:nvPr>
        </p:nvSpPr>
        <p:spPr/>
        <p:txBody>
          <a:bodyPr/>
          <a:lstStyle/>
          <a:p>
            <a:fld id="{5DE3BE03-B231-44AA-A45E-B6953B3FD5D2}" type="datetimeFigureOut">
              <a:rPr lang="es-CO" smtClean="0"/>
              <a:t>8/06/2023</a:t>
            </a:fld>
            <a:endParaRPr lang="es-CO"/>
          </a:p>
        </p:txBody>
      </p:sp>
      <p:sp>
        <p:nvSpPr>
          <p:cNvPr id="3" name="Marcador de pie de página 2">
            <a:extLst>
              <a:ext uri="{FF2B5EF4-FFF2-40B4-BE49-F238E27FC236}">
                <a16:creationId xmlns:a16="http://schemas.microsoft.com/office/drawing/2014/main" id="{8598B030-B425-E310-7146-4C278669E0B2}"/>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638DB15C-E130-A3D3-2797-8F6D1D6B82FC}"/>
              </a:ext>
            </a:extLst>
          </p:cNvPr>
          <p:cNvSpPr>
            <a:spLocks noGrp="1"/>
          </p:cNvSpPr>
          <p:nvPr>
            <p:ph type="sldNum" sz="quarter" idx="12"/>
          </p:nvPr>
        </p:nvSpPr>
        <p:spPr/>
        <p:txBody>
          <a:bodyPr/>
          <a:lstStyle/>
          <a:p>
            <a:fld id="{62EF6666-8A13-4ED4-A7C5-1457E31FCBA0}" type="slidenum">
              <a:rPr lang="es-CO" smtClean="0"/>
              <a:t>‹Nº›</a:t>
            </a:fld>
            <a:endParaRPr lang="es-CO"/>
          </a:p>
        </p:txBody>
      </p:sp>
    </p:spTree>
    <p:extLst>
      <p:ext uri="{BB962C8B-B14F-4D97-AF65-F5344CB8AC3E}">
        <p14:creationId xmlns:p14="http://schemas.microsoft.com/office/powerpoint/2010/main" val="263772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16A95C-3F67-4A52-6A3E-55ABB64369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C1AA550-C884-6319-0648-62003A14C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9F282197-44FD-FBFC-B586-7AFAD2A8B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43D7CCD-38AA-F494-7F65-5AF72D59789C}"/>
              </a:ext>
            </a:extLst>
          </p:cNvPr>
          <p:cNvSpPr>
            <a:spLocks noGrp="1"/>
          </p:cNvSpPr>
          <p:nvPr>
            <p:ph type="dt" sz="half" idx="10"/>
          </p:nvPr>
        </p:nvSpPr>
        <p:spPr/>
        <p:txBody>
          <a:bodyPr/>
          <a:lstStyle/>
          <a:p>
            <a:fld id="{5DE3BE03-B231-44AA-A45E-B6953B3FD5D2}" type="datetimeFigureOut">
              <a:rPr lang="es-CO" smtClean="0"/>
              <a:t>8/06/2023</a:t>
            </a:fld>
            <a:endParaRPr lang="es-CO"/>
          </a:p>
        </p:txBody>
      </p:sp>
      <p:sp>
        <p:nvSpPr>
          <p:cNvPr id="6" name="Marcador de pie de página 5">
            <a:extLst>
              <a:ext uri="{FF2B5EF4-FFF2-40B4-BE49-F238E27FC236}">
                <a16:creationId xmlns:a16="http://schemas.microsoft.com/office/drawing/2014/main" id="{4FA33E57-0DBB-2A44-DB74-12B702383F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E7572E6-5EC3-0953-D5DA-CB6D052ECE9E}"/>
              </a:ext>
            </a:extLst>
          </p:cNvPr>
          <p:cNvSpPr>
            <a:spLocks noGrp="1"/>
          </p:cNvSpPr>
          <p:nvPr>
            <p:ph type="sldNum" sz="quarter" idx="12"/>
          </p:nvPr>
        </p:nvSpPr>
        <p:spPr/>
        <p:txBody>
          <a:bodyPr/>
          <a:lstStyle/>
          <a:p>
            <a:fld id="{62EF6666-8A13-4ED4-A7C5-1457E31FCBA0}" type="slidenum">
              <a:rPr lang="es-CO" smtClean="0"/>
              <a:t>‹Nº›</a:t>
            </a:fld>
            <a:endParaRPr lang="es-CO"/>
          </a:p>
        </p:txBody>
      </p:sp>
    </p:spTree>
    <p:extLst>
      <p:ext uri="{BB962C8B-B14F-4D97-AF65-F5344CB8AC3E}">
        <p14:creationId xmlns:p14="http://schemas.microsoft.com/office/powerpoint/2010/main" val="158806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DFE810-8CF9-BB48-0190-DC9D44DA3B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2D3F1E8-EC23-EEEE-2EE2-2257B14C38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9D24A63-B75B-0B69-37D8-10F1AFD68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85D75BF-FEEE-CB7C-95F9-6E2935962340}"/>
              </a:ext>
            </a:extLst>
          </p:cNvPr>
          <p:cNvSpPr>
            <a:spLocks noGrp="1"/>
          </p:cNvSpPr>
          <p:nvPr>
            <p:ph type="dt" sz="half" idx="10"/>
          </p:nvPr>
        </p:nvSpPr>
        <p:spPr/>
        <p:txBody>
          <a:bodyPr/>
          <a:lstStyle/>
          <a:p>
            <a:fld id="{5DE3BE03-B231-44AA-A45E-B6953B3FD5D2}" type="datetimeFigureOut">
              <a:rPr lang="es-CO" smtClean="0"/>
              <a:t>8/06/2023</a:t>
            </a:fld>
            <a:endParaRPr lang="es-CO"/>
          </a:p>
        </p:txBody>
      </p:sp>
      <p:sp>
        <p:nvSpPr>
          <p:cNvPr id="6" name="Marcador de pie de página 5">
            <a:extLst>
              <a:ext uri="{FF2B5EF4-FFF2-40B4-BE49-F238E27FC236}">
                <a16:creationId xmlns:a16="http://schemas.microsoft.com/office/drawing/2014/main" id="{3000F249-516A-9171-E608-8B6E859EC27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40C91EA-E927-8644-50C1-A9F94DE81675}"/>
              </a:ext>
            </a:extLst>
          </p:cNvPr>
          <p:cNvSpPr>
            <a:spLocks noGrp="1"/>
          </p:cNvSpPr>
          <p:nvPr>
            <p:ph type="sldNum" sz="quarter" idx="12"/>
          </p:nvPr>
        </p:nvSpPr>
        <p:spPr/>
        <p:txBody>
          <a:bodyPr/>
          <a:lstStyle/>
          <a:p>
            <a:fld id="{62EF6666-8A13-4ED4-A7C5-1457E31FCBA0}" type="slidenum">
              <a:rPr lang="es-CO" smtClean="0"/>
              <a:t>‹Nº›</a:t>
            </a:fld>
            <a:endParaRPr lang="es-CO"/>
          </a:p>
        </p:txBody>
      </p:sp>
    </p:spTree>
    <p:extLst>
      <p:ext uri="{BB962C8B-B14F-4D97-AF65-F5344CB8AC3E}">
        <p14:creationId xmlns:p14="http://schemas.microsoft.com/office/powerpoint/2010/main" val="188449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6000" t="26000" r="32000" b="13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50DE06E-B412-C408-6EAD-7678383860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8B6E2F3-02A0-4E3F-F6DA-4C7594A37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64901CB-98F1-3D8B-90C9-35C9C71592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3BE03-B231-44AA-A45E-B6953B3FD5D2}" type="datetimeFigureOut">
              <a:rPr lang="es-CO" smtClean="0"/>
              <a:t>8/06/2023</a:t>
            </a:fld>
            <a:endParaRPr lang="es-CO"/>
          </a:p>
        </p:txBody>
      </p:sp>
      <p:sp>
        <p:nvSpPr>
          <p:cNvPr id="5" name="Marcador de pie de página 4">
            <a:extLst>
              <a:ext uri="{FF2B5EF4-FFF2-40B4-BE49-F238E27FC236}">
                <a16:creationId xmlns:a16="http://schemas.microsoft.com/office/drawing/2014/main" id="{B024EFD3-8E97-1695-EC23-77D65B4AC9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798D2079-8AAE-2ACB-4C6D-6E483C4685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F6666-8A13-4ED4-A7C5-1457E31FCBA0}" type="slidenum">
              <a:rPr lang="es-CO" smtClean="0"/>
              <a:t>‹Nº›</a:t>
            </a:fld>
            <a:endParaRPr lang="es-CO"/>
          </a:p>
        </p:txBody>
      </p:sp>
    </p:spTree>
    <p:extLst>
      <p:ext uri="{BB962C8B-B14F-4D97-AF65-F5344CB8AC3E}">
        <p14:creationId xmlns:p14="http://schemas.microsoft.com/office/powerpoint/2010/main" val="1999417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6.xml"/><Relationship Id="rId18" Type="http://schemas.openxmlformats.org/officeDocument/2006/relationships/image" Target="../media/image4.png"/><Relationship Id="rId26" Type="http://schemas.openxmlformats.org/officeDocument/2006/relationships/image" Target="../media/image12.png"/><Relationship Id="rId3" Type="http://schemas.microsoft.com/office/2007/relationships/hdphoto" Target="../media/hdphoto1.wdp"/><Relationship Id="rId21" Type="http://schemas.openxmlformats.org/officeDocument/2006/relationships/image" Target="../media/image7.webp"/><Relationship Id="rId7" Type="http://schemas.openxmlformats.org/officeDocument/2006/relationships/slide" Target="slide14.xml"/><Relationship Id="rId12" Type="http://schemas.openxmlformats.org/officeDocument/2006/relationships/slide" Target="slide9.xml"/><Relationship Id="rId17" Type="http://schemas.openxmlformats.org/officeDocument/2006/relationships/image" Target="../media/image3.png"/><Relationship Id="rId25" Type="http://schemas.openxmlformats.org/officeDocument/2006/relationships/image" Target="../media/image11.png"/><Relationship Id="rId2" Type="http://schemas.openxmlformats.org/officeDocument/2006/relationships/image" Target="../media/image2.png"/><Relationship Id="rId16" Type="http://schemas.openxmlformats.org/officeDocument/2006/relationships/slide" Target="slide19.xml"/><Relationship Id="rId20" Type="http://schemas.openxmlformats.org/officeDocument/2006/relationships/image" Target="../media/image6.png"/><Relationship Id="rId29"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3.xml"/><Relationship Id="rId24" Type="http://schemas.openxmlformats.org/officeDocument/2006/relationships/image" Target="../media/image10.png"/><Relationship Id="rId32" Type="http://schemas.openxmlformats.org/officeDocument/2006/relationships/image" Target="../media/image16.png"/><Relationship Id="rId5" Type="http://schemas.openxmlformats.org/officeDocument/2006/relationships/slide" Target="slide15.xml"/><Relationship Id="rId15" Type="http://schemas.openxmlformats.org/officeDocument/2006/relationships/slide" Target="slide18.xml"/><Relationship Id="rId23" Type="http://schemas.openxmlformats.org/officeDocument/2006/relationships/image" Target="../media/image9.png"/><Relationship Id="rId28" Type="http://schemas.openxmlformats.org/officeDocument/2006/relationships/image" Target="../media/image14.png"/><Relationship Id="rId10" Type="http://schemas.openxmlformats.org/officeDocument/2006/relationships/slide" Target="slide8.xml"/><Relationship Id="rId19" Type="http://schemas.openxmlformats.org/officeDocument/2006/relationships/image" Target="../media/image5.png"/><Relationship Id="rId31" Type="http://schemas.openxmlformats.org/officeDocument/2006/relationships/slide" Target="slide22.xml"/><Relationship Id="rId4" Type="http://schemas.openxmlformats.org/officeDocument/2006/relationships/slide" Target="slide2.xml"/><Relationship Id="rId9" Type="http://schemas.openxmlformats.org/officeDocument/2006/relationships/slide" Target="slide13.xml"/><Relationship Id="rId14" Type="http://schemas.openxmlformats.org/officeDocument/2006/relationships/slide" Target="slide20.xml"/><Relationship Id="rId22" Type="http://schemas.openxmlformats.org/officeDocument/2006/relationships/image" Target="../media/image8.png"/><Relationship Id="rId27" Type="http://schemas.openxmlformats.org/officeDocument/2006/relationships/image" Target="../media/image13.png"/><Relationship Id="rId30" Type="http://schemas.openxmlformats.org/officeDocument/2006/relationships/slide" Target="slide2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image" Target="../media/image9.png"/><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slide" Target="slide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slide" Target="slide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image" Target="../media/image21.png"/><Relationship Id="rId4" Type="http://schemas.openxmlformats.org/officeDocument/2006/relationships/slide" Target="slide17.xml"/></Relationships>
</file>

<file path=ppt/slides/_rels/slide1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slide" Target="slide1.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slide" Target="slide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tmp"/><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slide" Target="slide2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tmp"/><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slide" Target="slide24.xml"/></Relationships>
</file>

<file path=ppt/slides/_rels/slide24.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1.xml"/><Relationship Id="rId7" Type="http://schemas.openxmlformats.org/officeDocument/2006/relationships/slide" Target="slide5.xml"/><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19.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7C8AC-1009-D81B-02F7-CA5CEC92E84D}"/>
              </a:ext>
            </a:extLst>
          </p:cNvPr>
          <p:cNvSpPr>
            <a:spLocks noGrp="1"/>
          </p:cNvSpPr>
          <p:nvPr>
            <p:ph type="ctrTitle"/>
          </p:nvPr>
        </p:nvSpPr>
        <p:spPr/>
        <p:txBody>
          <a:bodyPr/>
          <a:lstStyle/>
          <a:p>
            <a:endParaRPr lang="es-CO"/>
          </a:p>
        </p:txBody>
      </p:sp>
      <p:sp>
        <p:nvSpPr>
          <p:cNvPr id="3" name="Subtítulo 2">
            <a:extLst>
              <a:ext uri="{FF2B5EF4-FFF2-40B4-BE49-F238E27FC236}">
                <a16:creationId xmlns:a16="http://schemas.microsoft.com/office/drawing/2014/main" id="{3E86E115-9298-6812-F2CC-E23F98BA8AB6}"/>
              </a:ext>
            </a:extLst>
          </p:cNvPr>
          <p:cNvSpPr>
            <a:spLocks noGrp="1"/>
          </p:cNvSpPr>
          <p:nvPr>
            <p:ph type="subTitle" idx="1"/>
          </p:nvPr>
        </p:nvSpPr>
        <p:spPr/>
        <p:txBody>
          <a:bodyPr/>
          <a:lstStyle/>
          <a:p>
            <a:endParaRPr lang="es-CO"/>
          </a:p>
        </p:txBody>
      </p:sp>
      <p:pic>
        <p:nvPicPr>
          <p:cNvPr id="5" name="Imagen 4">
            <a:extLst>
              <a:ext uri="{FF2B5EF4-FFF2-40B4-BE49-F238E27FC236}">
                <a16:creationId xmlns:a16="http://schemas.microsoft.com/office/drawing/2014/main" id="{C74A0883-3505-BF9A-78BD-31282019E05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500"/>
                    </a14:imgEffect>
                    <a14:imgEffect>
                      <a14:saturation sat="36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216478" cy="6858000"/>
          </a:xfrm>
          <a:prstGeom prst="rect">
            <a:avLst/>
          </a:prstGeom>
          <a:solidFill>
            <a:schemeClr val="bg1">
              <a:alpha val="11000"/>
            </a:schemeClr>
          </a:solidFill>
          <a:effectLst>
            <a:outerShdw blurRad="673100" dist="50800" dir="5400000" sx="29000" sy="29000" algn="ctr" rotWithShape="0">
              <a:schemeClr val="accent2">
                <a:lumMod val="20000"/>
                <a:lumOff val="80000"/>
                <a:alpha val="37000"/>
              </a:schemeClr>
            </a:outerShdw>
          </a:effectLst>
        </p:spPr>
      </p:pic>
      <p:sp>
        <p:nvSpPr>
          <p:cNvPr id="13" name="Hexágono 12">
            <a:extLst>
              <a:ext uri="{FF2B5EF4-FFF2-40B4-BE49-F238E27FC236}">
                <a16:creationId xmlns:a16="http://schemas.microsoft.com/office/drawing/2014/main" id="{455C1B6B-46E1-F939-9821-F242B5C6D501}"/>
              </a:ext>
            </a:extLst>
          </p:cNvPr>
          <p:cNvSpPr/>
          <p:nvPr/>
        </p:nvSpPr>
        <p:spPr>
          <a:xfrm>
            <a:off x="409450" y="44540"/>
            <a:ext cx="1479177" cy="1344705"/>
          </a:xfrm>
          <a:prstGeom prst="hexagon">
            <a:avLst/>
          </a:prstGeom>
          <a:solidFill>
            <a:schemeClr val="bg1">
              <a:lumMod val="65000"/>
              <a:alpha val="60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Hexágono 14">
            <a:hlinkClick r:id="rId4" action="ppaction://hlinksldjump"/>
            <a:extLst>
              <a:ext uri="{FF2B5EF4-FFF2-40B4-BE49-F238E27FC236}">
                <a16:creationId xmlns:a16="http://schemas.microsoft.com/office/drawing/2014/main" id="{2279878B-D08A-6E4E-BCE8-DD2116446330}"/>
              </a:ext>
            </a:extLst>
          </p:cNvPr>
          <p:cNvSpPr/>
          <p:nvPr/>
        </p:nvSpPr>
        <p:spPr>
          <a:xfrm>
            <a:off x="1830282" y="3721303"/>
            <a:ext cx="1479177" cy="1344705"/>
          </a:xfrm>
          <a:prstGeom prst="hexagon">
            <a:avLst/>
          </a:prstGeom>
          <a:solidFill>
            <a:schemeClr val="accent2">
              <a:lumMod val="60000"/>
              <a:lumOff val="40000"/>
              <a:alpha val="74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Hexágono 15">
            <a:hlinkClick r:id="rId5" action="ppaction://hlinksldjump"/>
            <a:extLst>
              <a:ext uri="{FF2B5EF4-FFF2-40B4-BE49-F238E27FC236}">
                <a16:creationId xmlns:a16="http://schemas.microsoft.com/office/drawing/2014/main" id="{1D368B1C-3A60-34E0-BD99-380D81DB3E91}"/>
              </a:ext>
            </a:extLst>
          </p:cNvPr>
          <p:cNvSpPr/>
          <p:nvPr/>
        </p:nvSpPr>
        <p:spPr>
          <a:xfrm>
            <a:off x="5640012" y="4578954"/>
            <a:ext cx="1479177" cy="1344705"/>
          </a:xfrm>
          <a:prstGeom prst="hexagon">
            <a:avLst/>
          </a:prstGeom>
          <a:solidFill>
            <a:schemeClr val="accent2">
              <a:lumMod val="60000"/>
              <a:lumOff val="40000"/>
              <a:alpha val="74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Hexágono 18">
            <a:hlinkClick r:id="rId6" action="ppaction://hlinksldjump"/>
            <a:extLst>
              <a:ext uri="{FF2B5EF4-FFF2-40B4-BE49-F238E27FC236}">
                <a16:creationId xmlns:a16="http://schemas.microsoft.com/office/drawing/2014/main" id="{52BE364C-7CC4-C1BD-A8D5-16323EC0B06E}"/>
              </a:ext>
            </a:extLst>
          </p:cNvPr>
          <p:cNvSpPr/>
          <p:nvPr/>
        </p:nvSpPr>
        <p:spPr>
          <a:xfrm>
            <a:off x="4269065" y="822544"/>
            <a:ext cx="1479177" cy="1344705"/>
          </a:xfrm>
          <a:prstGeom prst="hexagon">
            <a:avLst/>
          </a:prstGeom>
          <a:solidFill>
            <a:schemeClr val="accent2">
              <a:lumMod val="60000"/>
              <a:lumOff val="40000"/>
              <a:alpha val="74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Hexágono 19">
            <a:hlinkClick r:id="rId7" action="ppaction://hlinksldjump"/>
            <a:extLst>
              <a:ext uri="{FF2B5EF4-FFF2-40B4-BE49-F238E27FC236}">
                <a16:creationId xmlns:a16="http://schemas.microsoft.com/office/drawing/2014/main" id="{6B5AE6EA-8292-5653-3E52-76572DC179D2}"/>
              </a:ext>
            </a:extLst>
          </p:cNvPr>
          <p:cNvSpPr/>
          <p:nvPr/>
        </p:nvSpPr>
        <p:spPr>
          <a:xfrm>
            <a:off x="3086893" y="4475779"/>
            <a:ext cx="1479177" cy="1344705"/>
          </a:xfrm>
          <a:prstGeom prst="hexagon">
            <a:avLst/>
          </a:prstGeom>
          <a:solidFill>
            <a:schemeClr val="accent2">
              <a:lumMod val="60000"/>
              <a:lumOff val="40000"/>
              <a:alpha val="74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Hexágono 20">
            <a:hlinkClick r:id="rId8" action="ppaction://hlinksldjump"/>
            <a:extLst>
              <a:ext uri="{FF2B5EF4-FFF2-40B4-BE49-F238E27FC236}">
                <a16:creationId xmlns:a16="http://schemas.microsoft.com/office/drawing/2014/main" id="{F3EA03FC-B22D-0DB4-FE0B-2A3301C23F97}"/>
              </a:ext>
            </a:extLst>
          </p:cNvPr>
          <p:cNvSpPr/>
          <p:nvPr/>
        </p:nvSpPr>
        <p:spPr>
          <a:xfrm>
            <a:off x="5618189" y="1547415"/>
            <a:ext cx="1479177" cy="1344705"/>
          </a:xfrm>
          <a:prstGeom prst="hexagon">
            <a:avLst/>
          </a:prstGeom>
          <a:solidFill>
            <a:schemeClr val="accent2">
              <a:lumMod val="60000"/>
              <a:lumOff val="40000"/>
              <a:alpha val="74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Hexágono 21">
            <a:hlinkClick r:id="rId9" action="ppaction://hlinksldjump"/>
            <a:extLst>
              <a:ext uri="{FF2B5EF4-FFF2-40B4-BE49-F238E27FC236}">
                <a16:creationId xmlns:a16="http://schemas.microsoft.com/office/drawing/2014/main" id="{EF485ABB-BFC3-64BA-1C73-8267AA5B64E0}"/>
              </a:ext>
            </a:extLst>
          </p:cNvPr>
          <p:cNvSpPr/>
          <p:nvPr/>
        </p:nvSpPr>
        <p:spPr>
          <a:xfrm>
            <a:off x="2993559" y="1566633"/>
            <a:ext cx="1449246" cy="1344705"/>
          </a:xfrm>
          <a:prstGeom prst="hexagon">
            <a:avLst/>
          </a:prstGeom>
          <a:solidFill>
            <a:schemeClr val="accent2">
              <a:lumMod val="60000"/>
              <a:lumOff val="40000"/>
              <a:alpha val="74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Hexágono 24">
            <a:hlinkClick r:id="rId10" action="ppaction://hlinksldjump"/>
            <a:extLst>
              <a:ext uri="{FF2B5EF4-FFF2-40B4-BE49-F238E27FC236}">
                <a16:creationId xmlns:a16="http://schemas.microsoft.com/office/drawing/2014/main" id="{6888346C-4419-6270-92AE-EC70041849B9}"/>
              </a:ext>
            </a:extLst>
          </p:cNvPr>
          <p:cNvSpPr/>
          <p:nvPr/>
        </p:nvSpPr>
        <p:spPr>
          <a:xfrm>
            <a:off x="4385131" y="3790081"/>
            <a:ext cx="1479177" cy="1344705"/>
          </a:xfrm>
          <a:prstGeom prst="hexagon">
            <a:avLst/>
          </a:prstGeom>
          <a:solidFill>
            <a:schemeClr val="accent2">
              <a:lumMod val="60000"/>
              <a:lumOff val="40000"/>
              <a:alpha val="74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Hexágono 25">
            <a:hlinkClick r:id="rId11" action="ppaction://hlinksldjump"/>
            <a:extLst>
              <a:ext uri="{FF2B5EF4-FFF2-40B4-BE49-F238E27FC236}">
                <a16:creationId xmlns:a16="http://schemas.microsoft.com/office/drawing/2014/main" id="{95831F94-4945-7832-5925-C1995974695B}"/>
              </a:ext>
            </a:extLst>
          </p:cNvPr>
          <p:cNvSpPr/>
          <p:nvPr/>
        </p:nvSpPr>
        <p:spPr>
          <a:xfrm>
            <a:off x="441687" y="1513514"/>
            <a:ext cx="1479177" cy="1344705"/>
          </a:xfrm>
          <a:prstGeom prst="hexagon">
            <a:avLst/>
          </a:prstGeom>
          <a:solidFill>
            <a:schemeClr val="accent2">
              <a:lumMod val="60000"/>
              <a:lumOff val="40000"/>
              <a:alpha val="74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Hexágono 26">
            <a:hlinkClick r:id="rId12" action="ppaction://hlinksldjump"/>
            <a:extLst>
              <a:ext uri="{FF2B5EF4-FFF2-40B4-BE49-F238E27FC236}">
                <a16:creationId xmlns:a16="http://schemas.microsoft.com/office/drawing/2014/main" id="{5F3F936A-33EF-F975-FECC-28A1A680CE3B}"/>
              </a:ext>
            </a:extLst>
          </p:cNvPr>
          <p:cNvSpPr/>
          <p:nvPr/>
        </p:nvSpPr>
        <p:spPr>
          <a:xfrm>
            <a:off x="441686" y="4450090"/>
            <a:ext cx="1479177" cy="1344705"/>
          </a:xfrm>
          <a:prstGeom prst="hexagon">
            <a:avLst/>
          </a:prstGeom>
          <a:solidFill>
            <a:schemeClr val="accent2">
              <a:lumMod val="60000"/>
              <a:lumOff val="40000"/>
              <a:alpha val="74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Hexágono 27">
            <a:hlinkClick r:id="rId13" action="ppaction://hlinksldjump"/>
            <a:extLst>
              <a:ext uri="{FF2B5EF4-FFF2-40B4-BE49-F238E27FC236}">
                <a16:creationId xmlns:a16="http://schemas.microsoft.com/office/drawing/2014/main" id="{FBCAEBC3-9405-B5D7-6150-4B0CF72FD310}"/>
              </a:ext>
            </a:extLst>
          </p:cNvPr>
          <p:cNvSpPr/>
          <p:nvPr/>
        </p:nvSpPr>
        <p:spPr>
          <a:xfrm>
            <a:off x="1689631" y="753418"/>
            <a:ext cx="1479177" cy="1344705"/>
          </a:xfrm>
          <a:prstGeom prst="hexagon">
            <a:avLst/>
          </a:prstGeom>
          <a:solidFill>
            <a:schemeClr val="accent2">
              <a:lumMod val="60000"/>
              <a:lumOff val="40000"/>
              <a:alpha val="74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Hexágono 28">
            <a:extLst>
              <a:ext uri="{FF2B5EF4-FFF2-40B4-BE49-F238E27FC236}">
                <a16:creationId xmlns:a16="http://schemas.microsoft.com/office/drawing/2014/main" id="{AB699CD5-9C18-A659-A3A4-2BC34BDCEFB7}"/>
              </a:ext>
            </a:extLst>
          </p:cNvPr>
          <p:cNvSpPr/>
          <p:nvPr/>
        </p:nvSpPr>
        <p:spPr>
          <a:xfrm>
            <a:off x="1783315" y="5202733"/>
            <a:ext cx="1479177" cy="1344705"/>
          </a:xfrm>
          <a:prstGeom prst="hexagon">
            <a:avLst/>
          </a:prstGeom>
          <a:solidFill>
            <a:schemeClr val="bg1">
              <a:lumMod val="65000"/>
              <a:alpha val="60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Hexágono 29">
            <a:extLst>
              <a:ext uri="{FF2B5EF4-FFF2-40B4-BE49-F238E27FC236}">
                <a16:creationId xmlns:a16="http://schemas.microsoft.com/office/drawing/2014/main" id="{027AE6B6-2E66-4EB3-E887-340CBBFFD3FF}"/>
              </a:ext>
            </a:extLst>
          </p:cNvPr>
          <p:cNvSpPr/>
          <p:nvPr/>
        </p:nvSpPr>
        <p:spPr>
          <a:xfrm>
            <a:off x="4385132" y="5322333"/>
            <a:ext cx="1479177" cy="1344705"/>
          </a:xfrm>
          <a:prstGeom prst="hexagon">
            <a:avLst/>
          </a:prstGeom>
          <a:solidFill>
            <a:schemeClr val="bg1">
              <a:lumMod val="65000"/>
              <a:alpha val="60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Hexágono 30">
            <a:extLst>
              <a:ext uri="{FF2B5EF4-FFF2-40B4-BE49-F238E27FC236}">
                <a16:creationId xmlns:a16="http://schemas.microsoft.com/office/drawing/2014/main" id="{FA2F8810-1AD5-8EA3-B452-C88CDFEEAE36}"/>
              </a:ext>
            </a:extLst>
          </p:cNvPr>
          <p:cNvSpPr/>
          <p:nvPr/>
        </p:nvSpPr>
        <p:spPr>
          <a:xfrm>
            <a:off x="3049638" y="3013217"/>
            <a:ext cx="1479177" cy="1344705"/>
          </a:xfrm>
          <a:prstGeom prst="hexagon">
            <a:avLst/>
          </a:prstGeom>
          <a:solidFill>
            <a:schemeClr val="bg1">
              <a:lumMod val="65000"/>
              <a:alpha val="60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Hexágono 31">
            <a:extLst>
              <a:ext uri="{FF2B5EF4-FFF2-40B4-BE49-F238E27FC236}">
                <a16:creationId xmlns:a16="http://schemas.microsoft.com/office/drawing/2014/main" id="{EE35ED39-AC8E-9D5D-A5F3-28F6403ADBD8}"/>
              </a:ext>
            </a:extLst>
          </p:cNvPr>
          <p:cNvSpPr/>
          <p:nvPr/>
        </p:nvSpPr>
        <p:spPr>
          <a:xfrm>
            <a:off x="1748788" y="2248594"/>
            <a:ext cx="1479177" cy="1344705"/>
          </a:xfrm>
          <a:prstGeom prst="hexagon">
            <a:avLst/>
          </a:prstGeom>
          <a:solidFill>
            <a:schemeClr val="bg1">
              <a:lumMod val="65000"/>
              <a:alpha val="60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Hexágono 34">
            <a:extLst>
              <a:ext uri="{FF2B5EF4-FFF2-40B4-BE49-F238E27FC236}">
                <a16:creationId xmlns:a16="http://schemas.microsoft.com/office/drawing/2014/main" id="{6E746FB8-04C8-D8B1-CB68-B04761C45ED7}"/>
              </a:ext>
            </a:extLst>
          </p:cNvPr>
          <p:cNvSpPr/>
          <p:nvPr/>
        </p:nvSpPr>
        <p:spPr>
          <a:xfrm>
            <a:off x="506058" y="3025094"/>
            <a:ext cx="1479177" cy="1344705"/>
          </a:xfrm>
          <a:prstGeom prst="hexagon">
            <a:avLst/>
          </a:prstGeom>
          <a:solidFill>
            <a:schemeClr val="bg1">
              <a:lumMod val="65000"/>
              <a:alpha val="60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Hexágono 35">
            <a:extLst>
              <a:ext uri="{FF2B5EF4-FFF2-40B4-BE49-F238E27FC236}">
                <a16:creationId xmlns:a16="http://schemas.microsoft.com/office/drawing/2014/main" id="{4366FD40-BF95-0652-F3A3-ACD0D873B083}"/>
              </a:ext>
            </a:extLst>
          </p:cNvPr>
          <p:cNvSpPr/>
          <p:nvPr/>
        </p:nvSpPr>
        <p:spPr>
          <a:xfrm>
            <a:off x="4344193" y="2351722"/>
            <a:ext cx="1479177" cy="1344705"/>
          </a:xfrm>
          <a:prstGeom prst="hexagon">
            <a:avLst/>
          </a:prstGeom>
          <a:solidFill>
            <a:schemeClr val="bg1">
              <a:lumMod val="65000"/>
              <a:alpha val="60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Hexágono 36">
            <a:extLst>
              <a:ext uri="{FF2B5EF4-FFF2-40B4-BE49-F238E27FC236}">
                <a16:creationId xmlns:a16="http://schemas.microsoft.com/office/drawing/2014/main" id="{A85F6185-D94F-7AF0-C20B-A74898BFDB5D}"/>
              </a:ext>
            </a:extLst>
          </p:cNvPr>
          <p:cNvSpPr/>
          <p:nvPr/>
        </p:nvSpPr>
        <p:spPr>
          <a:xfrm>
            <a:off x="2966250" y="94181"/>
            <a:ext cx="1479177" cy="1344705"/>
          </a:xfrm>
          <a:prstGeom prst="hexagon">
            <a:avLst/>
          </a:prstGeom>
          <a:solidFill>
            <a:schemeClr val="bg1">
              <a:lumMod val="65000"/>
              <a:alpha val="60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8" name="Hexágono 37">
            <a:extLst>
              <a:ext uri="{FF2B5EF4-FFF2-40B4-BE49-F238E27FC236}">
                <a16:creationId xmlns:a16="http://schemas.microsoft.com/office/drawing/2014/main" id="{6B0CEAAD-5A27-F120-075E-10A53ECB7D7A}"/>
              </a:ext>
            </a:extLst>
          </p:cNvPr>
          <p:cNvSpPr/>
          <p:nvPr/>
        </p:nvSpPr>
        <p:spPr>
          <a:xfrm>
            <a:off x="7043902" y="5244813"/>
            <a:ext cx="1479177" cy="1344705"/>
          </a:xfrm>
          <a:prstGeom prst="hexagon">
            <a:avLst/>
          </a:prstGeom>
          <a:solidFill>
            <a:schemeClr val="bg1">
              <a:lumMod val="65000"/>
              <a:alpha val="60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Hexágono 45">
            <a:extLst>
              <a:ext uri="{FF2B5EF4-FFF2-40B4-BE49-F238E27FC236}">
                <a16:creationId xmlns:a16="http://schemas.microsoft.com/office/drawing/2014/main" id="{03647068-9614-6EDD-ABE8-73513564894C}"/>
              </a:ext>
            </a:extLst>
          </p:cNvPr>
          <p:cNvSpPr/>
          <p:nvPr/>
        </p:nvSpPr>
        <p:spPr>
          <a:xfrm>
            <a:off x="5664738" y="2988016"/>
            <a:ext cx="1479177" cy="1344705"/>
          </a:xfrm>
          <a:prstGeom prst="hexagon">
            <a:avLst/>
          </a:prstGeom>
          <a:solidFill>
            <a:schemeClr val="bg1">
              <a:lumMod val="65000"/>
              <a:alpha val="60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Hexágono 46">
            <a:extLst>
              <a:ext uri="{FF2B5EF4-FFF2-40B4-BE49-F238E27FC236}">
                <a16:creationId xmlns:a16="http://schemas.microsoft.com/office/drawing/2014/main" id="{956DE78E-AC40-1014-6354-DDDCC09CC0A6}"/>
              </a:ext>
            </a:extLst>
          </p:cNvPr>
          <p:cNvSpPr/>
          <p:nvPr/>
        </p:nvSpPr>
        <p:spPr>
          <a:xfrm>
            <a:off x="5545684" y="64214"/>
            <a:ext cx="1479177" cy="1344705"/>
          </a:xfrm>
          <a:prstGeom prst="hexagon">
            <a:avLst/>
          </a:prstGeom>
          <a:solidFill>
            <a:schemeClr val="bg1">
              <a:lumMod val="65000"/>
              <a:alpha val="60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8" name="Hexágono 47">
            <a:hlinkClick r:id="rId14" action="ppaction://hlinksldjump"/>
            <a:extLst>
              <a:ext uri="{FF2B5EF4-FFF2-40B4-BE49-F238E27FC236}">
                <a16:creationId xmlns:a16="http://schemas.microsoft.com/office/drawing/2014/main" id="{138ED15B-4144-19DF-E4D5-CEDCC3994C22}"/>
              </a:ext>
            </a:extLst>
          </p:cNvPr>
          <p:cNvSpPr/>
          <p:nvPr/>
        </p:nvSpPr>
        <p:spPr>
          <a:xfrm>
            <a:off x="6977763" y="3766248"/>
            <a:ext cx="1479177" cy="1344705"/>
          </a:xfrm>
          <a:prstGeom prst="hexagon">
            <a:avLst/>
          </a:prstGeom>
          <a:solidFill>
            <a:schemeClr val="accent2">
              <a:lumMod val="60000"/>
              <a:lumOff val="40000"/>
              <a:alpha val="74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Hexágono 48">
            <a:hlinkClick r:id="rId15" action="ppaction://hlinksldjump"/>
            <a:extLst>
              <a:ext uri="{FF2B5EF4-FFF2-40B4-BE49-F238E27FC236}">
                <a16:creationId xmlns:a16="http://schemas.microsoft.com/office/drawing/2014/main" id="{A8E39266-3052-D4DA-BCCB-78EC72D00283}"/>
              </a:ext>
            </a:extLst>
          </p:cNvPr>
          <p:cNvSpPr/>
          <p:nvPr/>
        </p:nvSpPr>
        <p:spPr>
          <a:xfrm>
            <a:off x="8235681" y="1566632"/>
            <a:ext cx="1479177" cy="1344705"/>
          </a:xfrm>
          <a:prstGeom prst="hexagon">
            <a:avLst/>
          </a:prstGeom>
          <a:solidFill>
            <a:schemeClr val="accent2">
              <a:lumMod val="60000"/>
              <a:lumOff val="40000"/>
              <a:alpha val="74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Hexágono 49">
            <a:extLst>
              <a:ext uri="{FF2B5EF4-FFF2-40B4-BE49-F238E27FC236}">
                <a16:creationId xmlns:a16="http://schemas.microsoft.com/office/drawing/2014/main" id="{D37ECCBF-8F49-C10B-80BD-5351B862ED2C}"/>
              </a:ext>
            </a:extLst>
          </p:cNvPr>
          <p:cNvSpPr/>
          <p:nvPr/>
        </p:nvSpPr>
        <p:spPr>
          <a:xfrm>
            <a:off x="6946396" y="2275191"/>
            <a:ext cx="1479177" cy="1344705"/>
          </a:xfrm>
          <a:prstGeom prst="hexagon">
            <a:avLst/>
          </a:prstGeom>
          <a:solidFill>
            <a:schemeClr val="bg1">
              <a:lumMod val="65000"/>
              <a:alpha val="60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1" name="Hexágono 50">
            <a:extLst>
              <a:ext uri="{FF2B5EF4-FFF2-40B4-BE49-F238E27FC236}">
                <a16:creationId xmlns:a16="http://schemas.microsoft.com/office/drawing/2014/main" id="{5DEBE8E9-E4E0-AAC5-1172-580B90D6E841}"/>
              </a:ext>
            </a:extLst>
          </p:cNvPr>
          <p:cNvSpPr/>
          <p:nvPr/>
        </p:nvSpPr>
        <p:spPr>
          <a:xfrm>
            <a:off x="8194733" y="55803"/>
            <a:ext cx="1479177" cy="1344705"/>
          </a:xfrm>
          <a:prstGeom prst="hexagon">
            <a:avLst/>
          </a:prstGeom>
          <a:solidFill>
            <a:schemeClr val="bg1">
              <a:lumMod val="65000"/>
              <a:alpha val="60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Hexágono 51">
            <a:extLst>
              <a:ext uri="{FF2B5EF4-FFF2-40B4-BE49-F238E27FC236}">
                <a16:creationId xmlns:a16="http://schemas.microsoft.com/office/drawing/2014/main" id="{A07C8B25-A9E5-D473-8979-B3F56DCF0F8A}"/>
              </a:ext>
            </a:extLst>
          </p:cNvPr>
          <p:cNvSpPr/>
          <p:nvPr/>
        </p:nvSpPr>
        <p:spPr>
          <a:xfrm>
            <a:off x="8243259" y="3055234"/>
            <a:ext cx="1479177" cy="1344705"/>
          </a:xfrm>
          <a:prstGeom prst="hexagon">
            <a:avLst/>
          </a:prstGeom>
          <a:solidFill>
            <a:schemeClr val="bg1">
              <a:lumMod val="65000"/>
              <a:alpha val="60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Hexágono 52">
            <a:hlinkClick r:id="rId16" action="ppaction://hlinksldjump"/>
            <a:extLst>
              <a:ext uri="{FF2B5EF4-FFF2-40B4-BE49-F238E27FC236}">
                <a16:creationId xmlns:a16="http://schemas.microsoft.com/office/drawing/2014/main" id="{6B29F62E-9A2D-01A9-9243-90B393476B8D}"/>
              </a:ext>
            </a:extLst>
          </p:cNvPr>
          <p:cNvSpPr/>
          <p:nvPr/>
        </p:nvSpPr>
        <p:spPr>
          <a:xfrm>
            <a:off x="6871797" y="865249"/>
            <a:ext cx="1479177" cy="1344705"/>
          </a:xfrm>
          <a:prstGeom prst="hexagon">
            <a:avLst/>
          </a:prstGeom>
          <a:solidFill>
            <a:schemeClr val="accent2">
              <a:lumMod val="60000"/>
              <a:lumOff val="40000"/>
              <a:alpha val="74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Hexágono 53">
            <a:extLst>
              <a:ext uri="{FF2B5EF4-FFF2-40B4-BE49-F238E27FC236}">
                <a16:creationId xmlns:a16="http://schemas.microsoft.com/office/drawing/2014/main" id="{05971591-A3CE-4173-E38F-E3AD71585D79}"/>
              </a:ext>
            </a:extLst>
          </p:cNvPr>
          <p:cNvSpPr/>
          <p:nvPr/>
        </p:nvSpPr>
        <p:spPr>
          <a:xfrm>
            <a:off x="8326268" y="4541312"/>
            <a:ext cx="1479177" cy="1344705"/>
          </a:xfrm>
          <a:prstGeom prst="hexagon">
            <a:avLst/>
          </a:prstGeom>
          <a:solidFill>
            <a:schemeClr val="accent2">
              <a:lumMod val="60000"/>
              <a:lumOff val="40000"/>
              <a:alpha val="74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Hexágono 54">
            <a:extLst>
              <a:ext uri="{FF2B5EF4-FFF2-40B4-BE49-F238E27FC236}">
                <a16:creationId xmlns:a16="http://schemas.microsoft.com/office/drawing/2014/main" id="{5E7CFA70-3D2B-107F-29FA-02CE15044459}"/>
              </a:ext>
            </a:extLst>
          </p:cNvPr>
          <p:cNvSpPr/>
          <p:nvPr/>
        </p:nvSpPr>
        <p:spPr>
          <a:xfrm>
            <a:off x="9520846" y="784134"/>
            <a:ext cx="1479177" cy="1344705"/>
          </a:xfrm>
          <a:prstGeom prst="hexagon">
            <a:avLst/>
          </a:prstGeom>
          <a:solidFill>
            <a:schemeClr val="accent2">
              <a:lumMod val="60000"/>
              <a:lumOff val="40000"/>
              <a:alpha val="74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Hexágono 55">
            <a:extLst>
              <a:ext uri="{FF2B5EF4-FFF2-40B4-BE49-F238E27FC236}">
                <a16:creationId xmlns:a16="http://schemas.microsoft.com/office/drawing/2014/main" id="{A450CC19-E0EA-A24B-3FCD-18B7886F1F63}"/>
              </a:ext>
            </a:extLst>
          </p:cNvPr>
          <p:cNvSpPr/>
          <p:nvPr/>
        </p:nvSpPr>
        <p:spPr>
          <a:xfrm>
            <a:off x="9613408" y="3764737"/>
            <a:ext cx="1479177" cy="1344705"/>
          </a:xfrm>
          <a:prstGeom prst="hexagon">
            <a:avLst/>
          </a:prstGeom>
          <a:solidFill>
            <a:schemeClr val="accent2">
              <a:lumMod val="60000"/>
              <a:lumOff val="40000"/>
              <a:alpha val="74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Hexágono 56">
            <a:extLst>
              <a:ext uri="{FF2B5EF4-FFF2-40B4-BE49-F238E27FC236}">
                <a16:creationId xmlns:a16="http://schemas.microsoft.com/office/drawing/2014/main" id="{6BF5B38B-F42D-09A3-E60C-82C2FDBA7769}"/>
              </a:ext>
            </a:extLst>
          </p:cNvPr>
          <p:cNvSpPr/>
          <p:nvPr/>
        </p:nvSpPr>
        <p:spPr>
          <a:xfrm>
            <a:off x="9565479" y="2257333"/>
            <a:ext cx="1479177" cy="1344705"/>
          </a:xfrm>
          <a:prstGeom prst="hexagon">
            <a:avLst/>
          </a:prstGeom>
          <a:solidFill>
            <a:schemeClr val="bg1">
              <a:lumMod val="65000"/>
              <a:alpha val="60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Hexágono 57">
            <a:extLst>
              <a:ext uri="{FF2B5EF4-FFF2-40B4-BE49-F238E27FC236}">
                <a16:creationId xmlns:a16="http://schemas.microsoft.com/office/drawing/2014/main" id="{3F7FEE45-AF45-54E9-58D4-89942036392A}"/>
              </a:ext>
            </a:extLst>
          </p:cNvPr>
          <p:cNvSpPr/>
          <p:nvPr/>
        </p:nvSpPr>
        <p:spPr>
          <a:xfrm>
            <a:off x="9669096" y="5257800"/>
            <a:ext cx="1479177" cy="1344705"/>
          </a:xfrm>
          <a:prstGeom prst="hexagon">
            <a:avLst/>
          </a:prstGeom>
          <a:solidFill>
            <a:schemeClr val="bg1">
              <a:lumMod val="65000"/>
              <a:alpha val="60000"/>
            </a:schemeClr>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Rectángulo 68">
            <a:extLst>
              <a:ext uri="{FF2B5EF4-FFF2-40B4-BE49-F238E27FC236}">
                <a16:creationId xmlns:a16="http://schemas.microsoft.com/office/drawing/2014/main" id="{33EF3065-FDBB-E2A6-FF8C-631586C8C693}"/>
              </a:ext>
            </a:extLst>
          </p:cNvPr>
          <p:cNvSpPr/>
          <p:nvPr/>
        </p:nvSpPr>
        <p:spPr>
          <a:xfrm>
            <a:off x="11403106" y="3596983"/>
            <a:ext cx="1479177" cy="544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b="1" dirty="0">
              <a:solidFill>
                <a:schemeClr val="tx1"/>
              </a:solidFill>
            </a:endParaRPr>
          </a:p>
        </p:txBody>
      </p:sp>
      <p:pic>
        <p:nvPicPr>
          <p:cNvPr id="172" name="Imagen 171">
            <a:hlinkClick r:id="rId4" action="ppaction://hlinksldjump"/>
            <a:extLst>
              <a:ext uri="{FF2B5EF4-FFF2-40B4-BE49-F238E27FC236}">
                <a16:creationId xmlns:a16="http://schemas.microsoft.com/office/drawing/2014/main" id="{2C815491-6123-C6F7-5C21-C9035C3420B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98541" y="3712564"/>
            <a:ext cx="1091657" cy="1091657"/>
          </a:xfrm>
          <a:prstGeom prst="rect">
            <a:avLst/>
          </a:prstGeom>
        </p:spPr>
      </p:pic>
      <p:sp>
        <p:nvSpPr>
          <p:cNvPr id="173" name="Diagrama de flujo: proceso alternativo 172">
            <a:extLst>
              <a:ext uri="{FF2B5EF4-FFF2-40B4-BE49-F238E27FC236}">
                <a16:creationId xmlns:a16="http://schemas.microsoft.com/office/drawing/2014/main" id="{5B1C38E6-1BCC-177E-BEA5-3090A0A6AB0C}"/>
              </a:ext>
            </a:extLst>
          </p:cNvPr>
          <p:cNvSpPr/>
          <p:nvPr/>
        </p:nvSpPr>
        <p:spPr>
          <a:xfrm>
            <a:off x="1773956" y="4671638"/>
            <a:ext cx="1629309" cy="370513"/>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tx1"/>
                </a:solidFill>
                <a:hlinkClick r:id="rId4" action="ppaction://hlinksldjump">
                  <a:extLst>
                    <a:ext uri="{A12FA001-AC4F-418D-AE19-62706E023703}">
                      <ahyp:hlinkClr xmlns:ahyp="http://schemas.microsoft.com/office/drawing/2018/hyperlinkcolor" val="tx"/>
                    </a:ext>
                  </a:extLst>
                </a:hlinkClick>
              </a:rPr>
              <a:t>PARTICIPANTES</a:t>
            </a:r>
            <a:endParaRPr lang="es-CO" sz="1200" b="1" dirty="0">
              <a:solidFill>
                <a:schemeClr val="tx1"/>
              </a:solidFill>
            </a:endParaRPr>
          </a:p>
        </p:txBody>
      </p:sp>
      <p:pic>
        <p:nvPicPr>
          <p:cNvPr id="179" name="Imagen 178">
            <a:hlinkClick r:id="rId13" action="ppaction://hlinksldjump"/>
            <a:extLst>
              <a:ext uri="{FF2B5EF4-FFF2-40B4-BE49-F238E27FC236}">
                <a16:creationId xmlns:a16="http://schemas.microsoft.com/office/drawing/2014/main" id="{1CDFF8E5-D0D6-F6B7-DD2B-84496AA4863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985032" y="761874"/>
            <a:ext cx="917644" cy="917644"/>
          </a:xfrm>
          <a:prstGeom prst="pentagon">
            <a:avLst/>
          </a:prstGeom>
        </p:spPr>
      </p:pic>
      <p:sp>
        <p:nvSpPr>
          <p:cNvPr id="180" name="Rectángulo 179">
            <a:extLst>
              <a:ext uri="{FF2B5EF4-FFF2-40B4-BE49-F238E27FC236}">
                <a16:creationId xmlns:a16="http://schemas.microsoft.com/office/drawing/2014/main" id="{EAF20D6B-4213-E428-EEB3-35CA04EB876D}"/>
              </a:ext>
            </a:extLst>
          </p:cNvPr>
          <p:cNvSpPr/>
          <p:nvPr/>
        </p:nvSpPr>
        <p:spPr>
          <a:xfrm>
            <a:off x="1775012" y="1610793"/>
            <a:ext cx="1348423" cy="438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hlinkClick r:id="rId13" action="ppaction://hlinksldjump">
                  <a:extLst>
                    <a:ext uri="{A12FA001-AC4F-418D-AE19-62706E023703}">
                      <ahyp:hlinkClr xmlns:ahyp="http://schemas.microsoft.com/office/drawing/2018/hyperlinkcolor" val="tx"/>
                    </a:ext>
                  </a:extLst>
                </a:hlinkClick>
              </a:rPr>
              <a:t>PRODUCTO</a:t>
            </a:r>
            <a:endParaRPr lang="es-CO" sz="1600" b="1" dirty="0">
              <a:solidFill>
                <a:schemeClr val="tx1"/>
              </a:solidFill>
            </a:endParaRPr>
          </a:p>
        </p:txBody>
      </p:sp>
      <p:pic>
        <p:nvPicPr>
          <p:cNvPr id="182" name="Imagen 181">
            <a:hlinkClick r:id="rId11" action="ppaction://hlinksldjump"/>
            <a:extLst>
              <a:ext uri="{FF2B5EF4-FFF2-40B4-BE49-F238E27FC236}">
                <a16:creationId xmlns:a16="http://schemas.microsoft.com/office/drawing/2014/main" id="{672E4CC7-E2A3-95EE-2B5D-7C4D8B290F3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24747" y="1567401"/>
            <a:ext cx="874002" cy="874002"/>
          </a:xfrm>
          <a:prstGeom prst="rect">
            <a:avLst/>
          </a:prstGeom>
        </p:spPr>
      </p:pic>
      <p:sp>
        <p:nvSpPr>
          <p:cNvPr id="183" name="Diagrama de flujo: proceso alternativo 182">
            <a:extLst>
              <a:ext uri="{FF2B5EF4-FFF2-40B4-BE49-F238E27FC236}">
                <a16:creationId xmlns:a16="http://schemas.microsoft.com/office/drawing/2014/main" id="{7752214E-BDA4-01A0-3519-B7B5FC2DCAC3}"/>
              </a:ext>
            </a:extLst>
          </p:cNvPr>
          <p:cNvSpPr/>
          <p:nvPr/>
        </p:nvSpPr>
        <p:spPr>
          <a:xfrm>
            <a:off x="576966" y="2395553"/>
            <a:ext cx="1237334" cy="437001"/>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u="sng" dirty="0">
                <a:solidFill>
                  <a:schemeClr val="tx1"/>
                </a:solidFill>
                <a:hlinkClick r:id="rId11" action="ppaction://hlinksldjump">
                  <a:extLst>
                    <a:ext uri="{A12FA001-AC4F-418D-AE19-62706E023703}">
                      <ahyp:hlinkClr xmlns:ahyp="http://schemas.microsoft.com/office/drawing/2018/hyperlinkcolor" val="tx"/>
                    </a:ext>
                  </a:extLst>
                </a:hlinkClick>
              </a:rPr>
              <a:t>EMPRESA</a:t>
            </a:r>
            <a:endParaRPr lang="es-CO" b="1" u="sng" dirty="0">
              <a:solidFill>
                <a:schemeClr val="tx1"/>
              </a:solidFill>
            </a:endParaRPr>
          </a:p>
        </p:txBody>
      </p:sp>
      <p:pic>
        <p:nvPicPr>
          <p:cNvPr id="191" name="Imagen 190">
            <a:hlinkClick r:id="rId6" action="ppaction://hlinksldjump"/>
            <a:extLst>
              <a:ext uri="{FF2B5EF4-FFF2-40B4-BE49-F238E27FC236}">
                <a16:creationId xmlns:a16="http://schemas.microsoft.com/office/drawing/2014/main" id="{0ADD472B-11DC-12F5-F7F4-BC009F849F5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488499" y="843844"/>
            <a:ext cx="1105725" cy="737150"/>
          </a:xfrm>
          <a:prstGeom prst="rect">
            <a:avLst/>
          </a:prstGeom>
        </p:spPr>
      </p:pic>
      <p:sp>
        <p:nvSpPr>
          <p:cNvPr id="192" name="Diagrama de flujo: proceso alternativo 191">
            <a:extLst>
              <a:ext uri="{FF2B5EF4-FFF2-40B4-BE49-F238E27FC236}">
                <a16:creationId xmlns:a16="http://schemas.microsoft.com/office/drawing/2014/main" id="{5516C7A5-311B-3AE6-724E-3CCCDD345437}"/>
              </a:ext>
            </a:extLst>
          </p:cNvPr>
          <p:cNvSpPr/>
          <p:nvPr/>
        </p:nvSpPr>
        <p:spPr>
          <a:xfrm>
            <a:off x="4273907" y="1560803"/>
            <a:ext cx="1458815" cy="454562"/>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hlinkClick r:id="rId6" action="ppaction://hlinksldjump">
                  <a:extLst>
                    <a:ext uri="{A12FA001-AC4F-418D-AE19-62706E023703}">
                      <ahyp:hlinkClr xmlns:ahyp="http://schemas.microsoft.com/office/drawing/2018/hyperlinkcolor" val="tx"/>
                    </a:ext>
                  </a:extLst>
                </a:hlinkClick>
              </a:rPr>
              <a:t>PÚBLICO</a:t>
            </a:r>
            <a:endParaRPr lang="es-CO" b="1" dirty="0">
              <a:solidFill>
                <a:schemeClr val="tx1"/>
              </a:solidFill>
            </a:endParaRPr>
          </a:p>
        </p:txBody>
      </p:sp>
      <p:pic>
        <p:nvPicPr>
          <p:cNvPr id="194" name="Imagen 193">
            <a:hlinkClick r:id="rId10" action="ppaction://hlinksldjump"/>
            <a:extLst>
              <a:ext uri="{FF2B5EF4-FFF2-40B4-BE49-F238E27FC236}">
                <a16:creationId xmlns:a16="http://schemas.microsoft.com/office/drawing/2014/main" id="{75FFA645-0341-4FD5-2391-2A86AF43FEAD}"/>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774353" y="3836098"/>
            <a:ext cx="805559" cy="891013"/>
          </a:xfrm>
          <a:prstGeom prst="rect">
            <a:avLst/>
          </a:prstGeom>
        </p:spPr>
      </p:pic>
      <p:sp>
        <p:nvSpPr>
          <p:cNvPr id="195" name="Diagrama de flujo: proceso alternativo 194">
            <a:extLst>
              <a:ext uri="{FF2B5EF4-FFF2-40B4-BE49-F238E27FC236}">
                <a16:creationId xmlns:a16="http://schemas.microsoft.com/office/drawing/2014/main" id="{A60987DD-A86D-D0A0-3DEF-83AD4D7A24FF}"/>
              </a:ext>
            </a:extLst>
          </p:cNvPr>
          <p:cNvSpPr/>
          <p:nvPr/>
        </p:nvSpPr>
        <p:spPr>
          <a:xfrm>
            <a:off x="4198557" y="4536200"/>
            <a:ext cx="1860463" cy="346175"/>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b="1" dirty="0">
                <a:solidFill>
                  <a:schemeClr val="tx1"/>
                </a:solidFill>
                <a:hlinkClick r:id="rId10" action="ppaction://hlinksldjump">
                  <a:extLst>
                    <a:ext uri="{A12FA001-AC4F-418D-AE19-62706E023703}">
                      <ahyp:hlinkClr xmlns:ahyp="http://schemas.microsoft.com/office/drawing/2018/hyperlinkcolor" val="tx"/>
                    </a:ext>
                  </a:extLst>
                </a:hlinkClick>
              </a:rPr>
              <a:t>COMPETIDORES</a:t>
            </a:r>
            <a:endParaRPr lang="es-CO" sz="1400" b="1" dirty="0">
              <a:solidFill>
                <a:schemeClr val="tx1"/>
              </a:solidFill>
            </a:endParaRPr>
          </a:p>
        </p:txBody>
      </p:sp>
      <p:pic>
        <p:nvPicPr>
          <p:cNvPr id="197" name="Imagen 196">
            <a:hlinkClick r:id="rId12" action="ppaction://hlinksldjump"/>
            <a:extLst>
              <a:ext uri="{FF2B5EF4-FFF2-40B4-BE49-F238E27FC236}">
                <a16:creationId xmlns:a16="http://schemas.microsoft.com/office/drawing/2014/main" id="{A6B93D5C-B718-A516-26EF-BAF404ED7733}"/>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62077" y="4489552"/>
            <a:ext cx="874793" cy="874793"/>
          </a:xfrm>
          <a:prstGeom prst="hexagon">
            <a:avLst/>
          </a:prstGeom>
        </p:spPr>
      </p:pic>
      <p:sp>
        <p:nvSpPr>
          <p:cNvPr id="198" name="Diagrama de flujo: proceso alternativo 197">
            <a:extLst>
              <a:ext uri="{FF2B5EF4-FFF2-40B4-BE49-F238E27FC236}">
                <a16:creationId xmlns:a16="http://schemas.microsoft.com/office/drawing/2014/main" id="{0D793A2D-FBEB-E2A1-38CF-9479624FC633}"/>
              </a:ext>
            </a:extLst>
          </p:cNvPr>
          <p:cNvSpPr/>
          <p:nvPr/>
        </p:nvSpPr>
        <p:spPr>
          <a:xfrm>
            <a:off x="212089" y="5342885"/>
            <a:ext cx="1940141" cy="407092"/>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tx1"/>
                </a:solidFill>
                <a:hlinkClick r:id="rId12" action="ppaction://hlinksldjump">
                  <a:extLst>
                    <a:ext uri="{A12FA001-AC4F-418D-AE19-62706E023703}">
                      <ahyp:hlinkClr xmlns:ahyp="http://schemas.microsoft.com/office/drawing/2018/hyperlinkcolor" val="tx"/>
                    </a:ext>
                  </a:extLst>
                </a:hlinkClick>
              </a:rPr>
              <a:t>DIFERENCIADOR</a:t>
            </a:r>
            <a:endParaRPr lang="es-CO" sz="1200" b="1" dirty="0">
              <a:solidFill>
                <a:schemeClr val="tx1"/>
              </a:solidFill>
            </a:endParaRPr>
          </a:p>
        </p:txBody>
      </p:sp>
      <p:pic>
        <p:nvPicPr>
          <p:cNvPr id="200" name="Imagen 199">
            <a:hlinkClick r:id="rId8" action="ppaction://hlinksldjump"/>
            <a:extLst>
              <a:ext uri="{FF2B5EF4-FFF2-40B4-BE49-F238E27FC236}">
                <a16:creationId xmlns:a16="http://schemas.microsoft.com/office/drawing/2014/main" id="{FFB35C69-3401-A82C-A039-3FD16554CEE2}"/>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805008" y="1461331"/>
            <a:ext cx="1040283" cy="1040283"/>
          </a:xfrm>
          <a:prstGeom prst="rect">
            <a:avLst/>
          </a:prstGeom>
        </p:spPr>
      </p:pic>
      <p:sp>
        <p:nvSpPr>
          <p:cNvPr id="201" name="Diagrama de flujo: proceso alternativo 200">
            <a:extLst>
              <a:ext uri="{FF2B5EF4-FFF2-40B4-BE49-F238E27FC236}">
                <a16:creationId xmlns:a16="http://schemas.microsoft.com/office/drawing/2014/main" id="{675633BE-5B25-59FA-9CF3-DA9D22EA1C4A}"/>
              </a:ext>
            </a:extLst>
          </p:cNvPr>
          <p:cNvSpPr/>
          <p:nvPr/>
        </p:nvSpPr>
        <p:spPr>
          <a:xfrm>
            <a:off x="5555010" y="2343733"/>
            <a:ext cx="1605534" cy="50679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hlinkClick r:id="rId8" action="ppaction://hlinksldjump">
                  <a:extLst>
                    <a:ext uri="{A12FA001-AC4F-418D-AE19-62706E023703}">
                      <ahyp:hlinkClr xmlns:ahyp="http://schemas.microsoft.com/office/drawing/2018/hyperlinkcolor" val="tx"/>
                    </a:ext>
                  </a:extLst>
                </a:hlinkClick>
              </a:rPr>
              <a:t>COLORES</a:t>
            </a:r>
            <a:r>
              <a:rPr lang="es-CO" b="1" dirty="0">
                <a:solidFill>
                  <a:schemeClr val="tx1"/>
                </a:solidFill>
              </a:rPr>
              <a:t> Y </a:t>
            </a:r>
          </a:p>
          <a:p>
            <a:pPr algn="ctr"/>
            <a:r>
              <a:rPr lang="es-CO" b="1" dirty="0">
                <a:solidFill>
                  <a:schemeClr val="tx1"/>
                </a:solidFill>
                <a:hlinkClick r:id="rId8" action="ppaction://hlinksldjump">
                  <a:extLst>
                    <a:ext uri="{A12FA001-AC4F-418D-AE19-62706E023703}">
                      <ahyp:hlinkClr xmlns:ahyp="http://schemas.microsoft.com/office/drawing/2018/hyperlinkcolor" val="tx"/>
                    </a:ext>
                  </a:extLst>
                </a:hlinkClick>
              </a:rPr>
              <a:t>LOGO</a:t>
            </a:r>
            <a:endParaRPr lang="es-CO" b="1" dirty="0">
              <a:solidFill>
                <a:schemeClr val="tx1"/>
              </a:solidFill>
            </a:endParaRPr>
          </a:p>
        </p:txBody>
      </p:sp>
      <p:pic>
        <p:nvPicPr>
          <p:cNvPr id="203" name="Imagen 202">
            <a:hlinkClick r:id="rId9" action="ppaction://hlinksldjump"/>
            <a:extLst>
              <a:ext uri="{FF2B5EF4-FFF2-40B4-BE49-F238E27FC236}">
                <a16:creationId xmlns:a16="http://schemas.microsoft.com/office/drawing/2014/main" id="{4C6208A0-4515-C57F-1E98-C6EC9524028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252911" y="1663221"/>
            <a:ext cx="897295" cy="897295"/>
          </a:xfrm>
          <a:prstGeom prst="rect">
            <a:avLst/>
          </a:prstGeom>
        </p:spPr>
      </p:pic>
      <p:sp>
        <p:nvSpPr>
          <p:cNvPr id="204" name="Diagrama de flujo: proceso alternativo 203">
            <a:extLst>
              <a:ext uri="{FF2B5EF4-FFF2-40B4-BE49-F238E27FC236}">
                <a16:creationId xmlns:a16="http://schemas.microsoft.com/office/drawing/2014/main" id="{C09BFBFC-BF9D-6E60-6AA9-E18F3A5D2D4D}"/>
              </a:ext>
            </a:extLst>
          </p:cNvPr>
          <p:cNvSpPr/>
          <p:nvPr/>
        </p:nvSpPr>
        <p:spPr>
          <a:xfrm>
            <a:off x="2695857" y="2429541"/>
            <a:ext cx="2123403" cy="484646"/>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hlinkClick r:id="rId9" action="ppaction://hlinksldjump">
                  <a:extLst>
                    <a:ext uri="{A12FA001-AC4F-418D-AE19-62706E023703}">
                      <ahyp:hlinkClr xmlns:ahyp="http://schemas.microsoft.com/office/drawing/2018/hyperlinkcolor" val="tx"/>
                    </a:ext>
                  </a:extLst>
                </a:hlinkClick>
              </a:rPr>
              <a:t>MISIÓN</a:t>
            </a:r>
            <a:endParaRPr lang="es-CO" b="1" dirty="0">
              <a:solidFill>
                <a:schemeClr val="tx1"/>
              </a:solidFill>
            </a:endParaRPr>
          </a:p>
        </p:txBody>
      </p:sp>
      <p:sp>
        <p:nvSpPr>
          <p:cNvPr id="207" name="Diagrama de flujo: proceso alternativo 206">
            <a:extLst>
              <a:ext uri="{FF2B5EF4-FFF2-40B4-BE49-F238E27FC236}">
                <a16:creationId xmlns:a16="http://schemas.microsoft.com/office/drawing/2014/main" id="{8C78DD55-8C8B-8B7A-6D8A-BFECA50CA8AF}"/>
              </a:ext>
            </a:extLst>
          </p:cNvPr>
          <p:cNvSpPr/>
          <p:nvPr/>
        </p:nvSpPr>
        <p:spPr>
          <a:xfrm>
            <a:off x="3086893" y="5380831"/>
            <a:ext cx="1495671" cy="467592"/>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hlinkClick r:id="rId7" action="ppaction://hlinksldjump">
                  <a:extLst>
                    <a:ext uri="{A12FA001-AC4F-418D-AE19-62706E023703}">
                      <ahyp:hlinkClr xmlns:ahyp="http://schemas.microsoft.com/office/drawing/2018/hyperlinkcolor" val="tx"/>
                    </a:ext>
                  </a:extLst>
                </a:hlinkClick>
              </a:rPr>
              <a:t>VISIÓN</a:t>
            </a:r>
            <a:endParaRPr lang="es-CO" b="1" dirty="0">
              <a:solidFill>
                <a:schemeClr val="tx1"/>
              </a:solidFill>
            </a:endParaRPr>
          </a:p>
        </p:txBody>
      </p:sp>
      <p:pic>
        <p:nvPicPr>
          <p:cNvPr id="209" name="Imagen 208">
            <a:hlinkClick r:id="rId5" action="ppaction://hlinksldjump"/>
            <a:extLst>
              <a:ext uri="{FF2B5EF4-FFF2-40B4-BE49-F238E27FC236}">
                <a16:creationId xmlns:a16="http://schemas.microsoft.com/office/drawing/2014/main" id="{7636F701-8968-2B52-7EA7-77AFC9898370}"/>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935448" y="4570048"/>
            <a:ext cx="925925" cy="884737"/>
          </a:xfrm>
          <a:prstGeom prst="rect">
            <a:avLst/>
          </a:prstGeom>
        </p:spPr>
      </p:pic>
      <p:sp>
        <p:nvSpPr>
          <p:cNvPr id="210" name="Diagrama de flujo: proceso alternativo 209">
            <a:extLst>
              <a:ext uri="{FF2B5EF4-FFF2-40B4-BE49-F238E27FC236}">
                <a16:creationId xmlns:a16="http://schemas.microsoft.com/office/drawing/2014/main" id="{848EEE98-BAE2-DD0E-110D-D3A80809FDE1}"/>
              </a:ext>
            </a:extLst>
          </p:cNvPr>
          <p:cNvSpPr/>
          <p:nvPr/>
        </p:nvSpPr>
        <p:spPr>
          <a:xfrm>
            <a:off x="5664738" y="5461279"/>
            <a:ext cx="1454451" cy="455886"/>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hlinkClick r:id="rId5" action="ppaction://hlinksldjump">
                  <a:extLst>
                    <a:ext uri="{A12FA001-AC4F-418D-AE19-62706E023703}">
                      <ahyp:hlinkClr xmlns:ahyp="http://schemas.microsoft.com/office/drawing/2018/hyperlinkcolor" val="tx"/>
                    </a:ext>
                  </a:extLst>
                </a:hlinkClick>
              </a:rPr>
              <a:t>OBJETIVOS</a:t>
            </a:r>
            <a:endParaRPr lang="es-CO" sz="1600" b="1" dirty="0">
              <a:solidFill>
                <a:schemeClr val="tx1"/>
              </a:solidFill>
            </a:endParaRPr>
          </a:p>
        </p:txBody>
      </p:sp>
      <p:pic>
        <p:nvPicPr>
          <p:cNvPr id="212" name="Imagen 211">
            <a:hlinkClick r:id="rId15" action="ppaction://hlinksldjump"/>
            <a:extLst>
              <a:ext uri="{FF2B5EF4-FFF2-40B4-BE49-F238E27FC236}">
                <a16:creationId xmlns:a16="http://schemas.microsoft.com/office/drawing/2014/main" id="{2E18EC44-9BD9-BF58-1CD8-663D60BBEDB7}"/>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8335928" y="1625768"/>
            <a:ext cx="1178026" cy="894081"/>
          </a:xfrm>
          <a:prstGeom prst="rect">
            <a:avLst/>
          </a:prstGeom>
        </p:spPr>
      </p:pic>
      <p:pic>
        <p:nvPicPr>
          <p:cNvPr id="214" name="Imagen 213">
            <a:hlinkClick r:id="rId14" action="ppaction://hlinksldjump"/>
            <a:extLst>
              <a:ext uri="{FF2B5EF4-FFF2-40B4-BE49-F238E27FC236}">
                <a16:creationId xmlns:a16="http://schemas.microsoft.com/office/drawing/2014/main" id="{BB410C90-AE4E-03BF-23BB-1986A4DCC49A}"/>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735116" y="3944486"/>
            <a:ext cx="1901735" cy="1107891"/>
          </a:xfrm>
          <a:prstGeom prst="rect">
            <a:avLst/>
          </a:prstGeom>
        </p:spPr>
      </p:pic>
      <p:pic>
        <p:nvPicPr>
          <p:cNvPr id="216" name="Imagen 215">
            <a:hlinkClick r:id="rId16" action="ppaction://hlinksldjump"/>
            <a:extLst>
              <a:ext uri="{FF2B5EF4-FFF2-40B4-BE49-F238E27FC236}">
                <a16:creationId xmlns:a16="http://schemas.microsoft.com/office/drawing/2014/main" id="{5291522A-26B6-C793-692C-83C79382FFE8}"/>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230943" y="954359"/>
            <a:ext cx="802049" cy="787715"/>
          </a:xfrm>
          <a:prstGeom prst="rect">
            <a:avLst/>
          </a:prstGeom>
        </p:spPr>
      </p:pic>
      <p:sp>
        <p:nvSpPr>
          <p:cNvPr id="217" name="Diagrama de flujo: proceso alternativo 216">
            <a:extLst>
              <a:ext uri="{FF2B5EF4-FFF2-40B4-BE49-F238E27FC236}">
                <a16:creationId xmlns:a16="http://schemas.microsoft.com/office/drawing/2014/main" id="{A9ECDE72-A5E5-42A3-E554-5FBE74AA9BB2}"/>
              </a:ext>
            </a:extLst>
          </p:cNvPr>
          <p:cNvSpPr/>
          <p:nvPr/>
        </p:nvSpPr>
        <p:spPr>
          <a:xfrm>
            <a:off x="8331846" y="2517609"/>
            <a:ext cx="1286845" cy="395968"/>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hlinkClick r:id="rId15" action="ppaction://hlinksldjump">
                  <a:extLst>
                    <a:ext uri="{A12FA001-AC4F-418D-AE19-62706E023703}">
                      <ahyp:hlinkClr xmlns:ahyp="http://schemas.microsoft.com/office/drawing/2018/hyperlinkcolor" val="tx"/>
                    </a:ext>
                  </a:extLst>
                </a:hlinkClick>
              </a:rPr>
              <a:t>VALORES</a:t>
            </a:r>
            <a:endParaRPr lang="es-CO" b="1" dirty="0">
              <a:solidFill>
                <a:schemeClr val="tx1"/>
              </a:solidFill>
            </a:endParaRPr>
          </a:p>
        </p:txBody>
      </p:sp>
      <p:pic>
        <p:nvPicPr>
          <p:cNvPr id="219" name="Imagen 218">
            <a:hlinkClick r:id="rId7" action="ppaction://hlinksldjump"/>
            <a:extLst>
              <a:ext uri="{FF2B5EF4-FFF2-40B4-BE49-F238E27FC236}">
                <a16:creationId xmlns:a16="http://schemas.microsoft.com/office/drawing/2014/main" id="{93F7E853-3DFE-3503-E2D5-126E0EEDB59E}"/>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276772" y="4444123"/>
            <a:ext cx="1067754" cy="1067754"/>
          </a:xfrm>
          <a:prstGeom prst="rect">
            <a:avLst/>
          </a:prstGeom>
        </p:spPr>
      </p:pic>
      <p:sp>
        <p:nvSpPr>
          <p:cNvPr id="220" name="Diagrama de flujo: proceso alternativo 219">
            <a:extLst>
              <a:ext uri="{FF2B5EF4-FFF2-40B4-BE49-F238E27FC236}">
                <a16:creationId xmlns:a16="http://schemas.microsoft.com/office/drawing/2014/main" id="{EF03AF95-6ADC-79E2-6DD6-04B4600751CA}"/>
              </a:ext>
            </a:extLst>
          </p:cNvPr>
          <p:cNvSpPr/>
          <p:nvPr/>
        </p:nvSpPr>
        <p:spPr>
          <a:xfrm>
            <a:off x="7005586" y="1844777"/>
            <a:ext cx="1252761" cy="29618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hlinkClick r:id="rId16" action="ppaction://hlinksldjump">
                  <a:extLst>
                    <a:ext uri="{A12FA001-AC4F-418D-AE19-62706E023703}">
                      <ahyp:hlinkClr xmlns:ahyp="http://schemas.microsoft.com/office/drawing/2018/hyperlinkcolor" val="tx"/>
                    </a:ext>
                  </a:extLst>
                </a:hlinkClick>
              </a:rPr>
              <a:t>POLITICAS</a:t>
            </a:r>
            <a:endParaRPr lang="es-CO" b="1" dirty="0">
              <a:solidFill>
                <a:schemeClr val="tx1"/>
              </a:solidFill>
            </a:endParaRPr>
          </a:p>
        </p:txBody>
      </p:sp>
      <p:sp>
        <p:nvSpPr>
          <p:cNvPr id="4" name="Rectángulo: esquinas redondeadas 3">
            <a:extLst>
              <a:ext uri="{FF2B5EF4-FFF2-40B4-BE49-F238E27FC236}">
                <a16:creationId xmlns:a16="http://schemas.microsoft.com/office/drawing/2014/main" id="{773F8934-B740-4949-B4C5-11EE9147E16D}"/>
              </a:ext>
            </a:extLst>
          </p:cNvPr>
          <p:cNvSpPr/>
          <p:nvPr/>
        </p:nvSpPr>
        <p:spPr>
          <a:xfrm>
            <a:off x="8376902" y="4570048"/>
            <a:ext cx="1353256" cy="11655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u="sng" dirty="0">
                <a:solidFill>
                  <a:schemeClr val="tx1"/>
                </a:solidFill>
                <a:hlinkClick r:id="rId30" action="ppaction://hlinksldjump">
                  <a:extLst>
                    <a:ext uri="{A12FA001-AC4F-418D-AE19-62706E023703}">
                      <ahyp:hlinkClr xmlns:ahyp="http://schemas.microsoft.com/office/drawing/2018/hyperlinkcolor" val="tx"/>
                    </a:ext>
                  </a:extLst>
                </a:hlinkClick>
              </a:rPr>
              <a:t>FICHA TECNICA </a:t>
            </a:r>
            <a:endParaRPr lang="es-MX" b="1" u="sng" dirty="0">
              <a:solidFill>
                <a:schemeClr val="tx1"/>
              </a:solidFill>
            </a:endParaRPr>
          </a:p>
        </p:txBody>
      </p:sp>
      <p:pic>
        <p:nvPicPr>
          <p:cNvPr id="7" name="Imagen 6">
            <a:hlinkClick r:id="rId31" action="ppaction://hlinksldjump"/>
            <a:extLst>
              <a:ext uri="{FF2B5EF4-FFF2-40B4-BE49-F238E27FC236}">
                <a16:creationId xmlns:a16="http://schemas.microsoft.com/office/drawing/2014/main" id="{CCA4DF9A-F326-ACC8-3C4C-47AB1DD33610}"/>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9740781" y="1075999"/>
            <a:ext cx="1059239" cy="756599"/>
          </a:xfrm>
          <a:prstGeom prst="rect">
            <a:avLst/>
          </a:prstGeom>
        </p:spPr>
      </p:pic>
    </p:spTree>
    <p:extLst>
      <p:ext uri="{BB962C8B-B14F-4D97-AF65-F5344CB8AC3E}">
        <p14:creationId xmlns:p14="http://schemas.microsoft.com/office/powerpoint/2010/main" val="390303754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grama de flujo: proceso alternativo 3">
            <a:extLst>
              <a:ext uri="{FF2B5EF4-FFF2-40B4-BE49-F238E27FC236}">
                <a16:creationId xmlns:a16="http://schemas.microsoft.com/office/drawing/2014/main" id="{47345544-DC43-60C3-EFE1-95FA23591166}"/>
              </a:ext>
            </a:extLst>
          </p:cNvPr>
          <p:cNvSpPr/>
          <p:nvPr/>
        </p:nvSpPr>
        <p:spPr>
          <a:xfrm>
            <a:off x="739587" y="927846"/>
            <a:ext cx="2904565" cy="1075765"/>
          </a:xfrm>
          <a:prstGeom prst="flowChartAlternateProcess">
            <a:avLst/>
          </a:prstGeom>
          <a:solidFill>
            <a:schemeClr val="accent2">
              <a:lumMod val="20000"/>
              <a:lumOff val="80000"/>
            </a:schemeClr>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200" b="1" dirty="0">
                <a:solidFill>
                  <a:schemeClr val="tx1"/>
                </a:solidFill>
                <a:effectLst>
                  <a:outerShdw blurRad="38100" dist="38100" dir="2700000" algn="tl">
                    <a:srgbClr val="000000">
                      <a:alpha val="43137"/>
                    </a:srgbClr>
                  </a:outerShdw>
                </a:effectLst>
                <a:latin typeface="Lucida Handwriting" panose="03010101010101010101" pitchFamily="66" charset="0"/>
                <a:hlinkClick r:id="rId2" action="ppaction://hlinksldjump">
                  <a:extLst>
                    <a:ext uri="{A12FA001-AC4F-418D-AE19-62706E023703}">
                      <ahyp:hlinkClr xmlns:ahyp="http://schemas.microsoft.com/office/drawing/2018/hyperlinkcolor" val="tx"/>
                    </a:ext>
                  </a:extLst>
                </a:hlinkClick>
              </a:rPr>
              <a:t>COLORES</a:t>
            </a:r>
            <a:endParaRPr lang="es-CO" sz="3200" b="1" dirty="0">
              <a:solidFill>
                <a:schemeClr val="tx1"/>
              </a:solidFill>
              <a:effectLst>
                <a:outerShdw blurRad="38100" dist="38100" dir="2700000" algn="tl">
                  <a:srgbClr val="000000">
                    <a:alpha val="43137"/>
                  </a:srgbClr>
                </a:outerShdw>
              </a:effectLst>
              <a:latin typeface="Lucida Handwriting" panose="03010101010101010101" pitchFamily="66" charset="0"/>
            </a:endParaRPr>
          </a:p>
        </p:txBody>
      </p:sp>
      <p:sp>
        <p:nvSpPr>
          <p:cNvPr id="5" name="Diagrama de flujo: proceso alternativo 4">
            <a:extLst>
              <a:ext uri="{FF2B5EF4-FFF2-40B4-BE49-F238E27FC236}">
                <a16:creationId xmlns:a16="http://schemas.microsoft.com/office/drawing/2014/main" id="{FE8817D1-1BA5-FECE-136E-846BE03950F1}"/>
              </a:ext>
            </a:extLst>
          </p:cNvPr>
          <p:cNvSpPr/>
          <p:nvPr/>
        </p:nvSpPr>
        <p:spPr>
          <a:xfrm>
            <a:off x="8256495" y="4450976"/>
            <a:ext cx="2850776" cy="1048871"/>
          </a:xfrm>
          <a:prstGeom prst="flowChartAlternateProcess">
            <a:avLst/>
          </a:prstGeom>
          <a:solidFill>
            <a:schemeClr val="accent2">
              <a:lumMod val="20000"/>
              <a:lumOff val="80000"/>
            </a:schemeClr>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600" b="1" dirty="0">
                <a:solidFill>
                  <a:schemeClr val="tx1"/>
                </a:solidFill>
                <a:effectLst>
                  <a:outerShdw blurRad="38100" dist="38100" dir="2700000" algn="tl">
                    <a:srgbClr val="000000">
                      <a:alpha val="43137"/>
                    </a:srgbClr>
                  </a:outerShdw>
                </a:effectLst>
                <a:latin typeface="Lucida Handwriting" panose="03010101010101010101" pitchFamily="66" charset="0"/>
                <a:hlinkClick r:id="rId3" action="ppaction://hlinksldjump">
                  <a:extLst>
                    <a:ext uri="{A12FA001-AC4F-418D-AE19-62706E023703}">
                      <ahyp:hlinkClr xmlns:ahyp="http://schemas.microsoft.com/office/drawing/2018/hyperlinkcolor" val="tx"/>
                    </a:ext>
                  </a:extLst>
                </a:hlinkClick>
              </a:rPr>
              <a:t>LOGO</a:t>
            </a:r>
            <a:endParaRPr lang="es-CO" sz="3600" b="1" dirty="0">
              <a:solidFill>
                <a:schemeClr val="tx1"/>
              </a:solidFill>
              <a:effectLst>
                <a:outerShdw blurRad="38100" dist="38100" dir="2700000" algn="tl">
                  <a:srgbClr val="000000">
                    <a:alpha val="43137"/>
                  </a:srgbClr>
                </a:outerShdw>
              </a:effectLst>
              <a:latin typeface="Lucida Handwriting" panose="03010101010101010101" pitchFamily="66" charset="0"/>
            </a:endParaRPr>
          </a:p>
        </p:txBody>
      </p:sp>
      <p:cxnSp>
        <p:nvCxnSpPr>
          <p:cNvPr id="20" name="Conector recto 19">
            <a:extLst>
              <a:ext uri="{FF2B5EF4-FFF2-40B4-BE49-F238E27FC236}">
                <a16:creationId xmlns:a16="http://schemas.microsoft.com/office/drawing/2014/main" id="{3FA965B9-4C56-4643-3F20-D35240A4DB94}"/>
              </a:ext>
            </a:extLst>
          </p:cNvPr>
          <p:cNvCxnSpPr>
            <a:stCxn id="4" idx="1"/>
          </p:cNvCxnSpPr>
          <p:nvPr/>
        </p:nvCxnSpPr>
        <p:spPr>
          <a:xfrm flipH="1" flipV="1">
            <a:off x="403412" y="1465728"/>
            <a:ext cx="336175" cy="1"/>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AA49A140-4854-B800-D606-9F0F96D903C5}"/>
              </a:ext>
            </a:extLst>
          </p:cNvPr>
          <p:cNvCxnSpPr>
            <a:cxnSpLocks/>
          </p:cNvCxnSpPr>
          <p:nvPr/>
        </p:nvCxnSpPr>
        <p:spPr>
          <a:xfrm>
            <a:off x="403412" y="1465728"/>
            <a:ext cx="0" cy="1963272"/>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24" name="Conector recto de flecha 23">
            <a:extLst>
              <a:ext uri="{FF2B5EF4-FFF2-40B4-BE49-F238E27FC236}">
                <a16:creationId xmlns:a16="http://schemas.microsoft.com/office/drawing/2014/main" id="{DEF14BB6-ADF8-6322-4F15-883BED91EBCE}"/>
              </a:ext>
            </a:extLst>
          </p:cNvPr>
          <p:cNvCxnSpPr>
            <a:cxnSpLocks/>
          </p:cNvCxnSpPr>
          <p:nvPr/>
        </p:nvCxnSpPr>
        <p:spPr>
          <a:xfrm flipV="1">
            <a:off x="403412" y="3429000"/>
            <a:ext cx="2904564" cy="4034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27011EC7-DE7D-42D0-EA9F-0CDB93D4725A}"/>
              </a:ext>
            </a:extLst>
          </p:cNvPr>
          <p:cNvCxnSpPr>
            <a:cxnSpLocks/>
          </p:cNvCxnSpPr>
          <p:nvPr/>
        </p:nvCxnSpPr>
        <p:spPr>
          <a:xfrm flipV="1">
            <a:off x="10179424" y="3429000"/>
            <a:ext cx="0" cy="1021976"/>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8" name="Conector recto de flecha 27">
            <a:extLst>
              <a:ext uri="{FF2B5EF4-FFF2-40B4-BE49-F238E27FC236}">
                <a16:creationId xmlns:a16="http://schemas.microsoft.com/office/drawing/2014/main" id="{7CAE5E7D-FB54-6949-9CE7-E62C54DBFF70}"/>
              </a:ext>
            </a:extLst>
          </p:cNvPr>
          <p:cNvCxnSpPr>
            <a:cxnSpLocks/>
          </p:cNvCxnSpPr>
          <p:nvPr/>
        </p:nvCxnSpPr>
        <p:spPr>
          <a:xfrm flipH="1">
            <a:off x="8538883" y="3429000"/>
            <a:ext cx="1640541" cy="0"/>
          </a:xfrm>
          <a:prstGeom prst="straightConnector1">
            <a:avLst/>
          </a:prstGeom>
          <a:ln w="28575">
            <a:solidFill>
              <a:srgbClr val="FF9933"/>
            </a:solidFill>
            <a:tailEnd type="triangle"/>
          </a:ln>
        </p:spPr>
        <p:style>
          <a:lnRef idx="1">
            <a:schemeClr val="accent2"/>
          </a:lnRef>
          <a:fillRef idx="0">
            <a:schemeClr val="accent2"/>
          </a:fillRef>
          <a:effectRef idx="0">
            <a:schemeClr val="accent2"/>
          </a:effectRef>
          <a:fontRef idx="minor">
            <a:schemeClr val="tx1"/>
          </a:fontRef>
        </p:style>
      </p:cxnSp>
      <p:pic>
        <p:nvPicPr>
          <p:cNvPr id="32" name="Imagen 31">
            <a:extLst>
              <a:ext uri="{FF2B5EF4-FFF2-40B4-BE49-F238E27FC236}">
                <a16:creationId xmlns:a16="http://schemas.microsoft.com/office/drawing/2014/main" id="{6ABD7ED3-9F7A-714C-6849-4B7CE9B2149A}"/>
              </a:ext>
            </a:extLst>
          </p:cNvPr>
          <p:cNvPicPr>
            <a:picLocks noChangeAspect="1"/>
          </p:cNvPicPr>
          <p:nvPr/>
        </p:nvPicPr>
        <p:blipFill>
          <a:blip r:embed="rId4"/>
          <a:stretch>
            <a:fillRect/>
          </a:stretch>
        </p:blipFill>
        <p:spPr>
          <a:xfrm>
            <a:off x="203988" y="5721772"/>
            <a:ext cx="1060796" cy="981541"/>
          </a:xfrm>
          <a:prstGeom prst="rect">
            <a:avLst/>
          </a:prstGeom>
        </p:spPr>
      </p:pic>
      <p:pic>
        <p:nvPicPr>
          <p:cNvPr id="33" name="Imagen 32">
            <a:hlinkClick r:id="rId5" action="ppaction://hlinksldjump"/>
            <a:extLst>
              <a:ext uri="{FF2B5EF4-FFF2-40B4-BE49-F238E27FC236}">
                <a16:creationId xmlns:a16="http://schemas.microsoft.com/office/drawing/2014/main" id="{3398A078-70AB-AD79-B688-246F53FA8DDB}"/>
              </a:ext>
            </a:extLst>
          </p:cNvPr>
          <p:cNvPicPr>
            <a:picLocks noChangeAspect="1"/>
          </p:cNvPicPr>
          <p:nvPr/>
        </p:nvPicPr>
        <p:blipFill>
          <a:blip r:embed="rId6"/>
          <a:stretch>
            <a:fillRect/>
          </a:stretch>
        </p:blipFill>
        <p:spPr>
          <a:xfrm>
            <a:off x="338111" y="5889967"/>
            <a:ext cx="792549" cy="786452"/>
          </a:xfrm>
          <a:prstGeom prst="rect">
            <a:avLst/>
          </a:prstGeom>
        </p:spPr>
      </p:pic>
      <p:pic>
        <p:nvPicPr>
          <p:cNvPr id="35" name="Imagen 34">
            <a:extLst>
              <a:ext uri="{FF2B5EF4-FFF2-40B4-BE49-F238E27FC236}">
                <a16:creationId xmlns:a16="http://schemas.microsoft.com/office/drawing/2014/main" id="{8FFBF5E5-7D88-BE63-58F5-8E99644C1D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2590" y="869575"/>
            <a:ext cx="4499518" cy="5531223"/>
          </a:xfrm>
          <a:prstGeom prst="rect">
            <a:avLst/>
          </a:prstGeom>
        </p:spPr>
      </p:pic>
    </p:spTree>
    <p:extLst>
      <p:ext uri="{BB962C8B-B14F-4D97-AF65-F5344CB8AC3E}">
        <p14:creationId xmlns:p14="http://schemas.microsoft.com/office/powerpoint/2010/main" val="38427243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0"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5"/>
                                        </p:tgtEl>
                                        <p:attrNameLst>
                                          <p:attrName>ppt_x</p:attrName>
                                          <p:attrName>ppt_y</p:attrName>
                                        </p:attrNameLst>
                                      </p:cBhvr>
                                    </p:animMotion>
                                    <p:animRot by="1500000">
                                      <p:cBhvr>
                                        <p:cTn id="15" dur="125" fill="hold">
                                          <p:stCondLst>
                                            <p:cond delay="0"/>
                                          </p:stCondLst>
                                        </p:cTn>
                                        <p:tgtEl>
                                          <p:spTgt spid="5"/>
                                        </p:tgtEl>
                                        <p:attrNameLst>
                                          <p:attrName>r</p:attrName>
                                        </p:attrNameLst>
                                      </p:cBhvr>
                                    </p:animRot>
                                    <p:animRot by="-1500000">
                                      <p:cBhvr>
                                        <p:cTn id="16" dur="125" fill="hold">
                                          <p:stCondLst>
                                            <p:cond delay="125"/>
                                          </p:stCondLst>
                                        </p:cTn>
                                        <p:tgtEl>
                                          <p:spTgt spid="5"/>
                                        </p:tgtEl>
                                        <p:attrNameLst>
                                          <p:attrName>r</p:attrName>
                                        </p:attrNameLst>
                                      </p:cBhvr>
                                    </p:animRot>
                                    <p:animRot by="-1500000">
                                      <p:cBhvr>
                                        <p:cTn id="17" dur="125" fill="hold">
                                          <p:stCondLst>
                                            <p:cond delay="250"/>
                                          </p:stCondLst>
                                        </p:cTn>
                                        <p:tgtEl>
                                          <p:spTgt spid="5"/>
                                        </p:tgtEl>
                                        <p:attrNameLst>
                                          <p:attrName>r</p:attrName>
                                        </p:attrNameLst>
                                      </p:cBhvr>
                                    </p:animRot>
                                    <p:animRot by="1500000">
                                      <p:cBhvr>
                                        <p:cTn id="18"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0ED67E-C5E2-A1F1-41EF-40D59219A876}"/>
              </a:ext>
            </a:extLst>
          </p:cNvPr>
          <p:cNvSpPr>
            <a:spLocks noGrp="1"/>
          </p:cNvSpPr>
          <p:nvPr>
            <p:ph type="title"/>
          </p:nvPr>
        </p:nvSpPr>
        <p:spPr/>
        <p:txBody>
          <a:bodyPr/>
          <a:lstStyle/>
          <a:p>
            <a:pPr marL="0" marR="0" lvl="0" indent="0" algn="ctr" defTabSz="457200" rtl="0" eaLnBrk="1" fontAlgn="auto" latinLnBrk="0" hangingPunct="1">
              <a:lnSpc>
                <a:spcPct val="100000"/>
              </a:lnSpc>
              <a:spcBef>
                <a:spcPts val="0"/>
              </a:spcBef>
              <a:spcAft>
                <a:spcPts val="0"/>
              </a:spcAft>
              <a:tabLst/>
              <a:defRPr/>
            </a:pPr>
            <a:r>
              <a:rPr kumimoji="0" lang="es-MX" sz="3000" b="1" i="0" u="none" strike="noStrike" kern="1200" cap="none" spc="0" normalizeH="0" baseline="0" noProof="0" dirty="0">
                <a:ln>
                  <a:noFill/>
                </a:ln>
                <a:solidFill>
                  <a:srgbClr val="F3BA7A">
                    <a:lumMod val="75000"/>
                  </a:srgbClr>
                </a:solidFill>
                <a:effectLst>
                  <a:outerShdw blurRad="38100" dist="38100" dir="2700000" algn="tl">
                    <a:srgbClr val="000000">
                      <a:alpha val="43137"/>
                    </a:srgbClr>
                  </a:outerShdw>
                </a:effectLst>
                <a:uLnTx/>
                <a:uFillTx/>
                <a:latin typeface="Lucida Handwriting" panose="03010101010101010101" pitchFamily="66" charset="0"/>
                <a:ea typeface="+mn-ea"/>
                <a:cs typeface="Times New Roman" panose="02020603050405020304" pitchFamily="18" charset="0"/>
              </a:rPr>
              <a:t>COLORES CORPORATIVOS</a:t>
            </a:r>
            <a:br>
              <a:rPr kumimoji="0" lang="es-MX" sz="3000" b="1" i="0" u="none" strike="noStrike" kern="1200" cap="none" spc="0" normalizeH="0" baseline="0" noProof="0" dirty="0">
                <a:ln>
                  <a:noFill/>
                </a:ln>
                <a:solidFill>
                  <a:srgbClr val="F3BA7A">
                    <a:lumMod val="75000"/>
                  </a:srgbClr>
                </a:solidFill>
                <a:effectLst>
                  <a:outerShdw blurRad="38100" dist="38100" dir="2700000" algn="tl">
                    <a:srgbClr val="000000">
                      <a:alpha val="43137"/>
                    </a:srgbClr>
                  </a:outerShdw>
                </a:effectLst>
                <a:uLnTx/>
                <a:uFillTx/>
                <a:latin typeface="Lucida Handwriting" panose="03010101010101010101" pitchFamily="66" charset="0"/>
                <a:ea typeface="+mn-ea"/>
                <a:cs typeface="Times New Roman" panose="02020603050405020304" pitchFamily="18" charset="0"/>
              </a:rPr>
            </a:br>
            <a:endParaRPr lang="es-CO" dirty="0"/>
          </a:p>
        </p:txBody>
      </p:sp>
      <p:sp>
        <p:nvSpPr>
          <p:cNvPr id="3" name="Marcador de contenido 2">
            <a:extLst>
              <a:ext uri="{FF2B5EF4-FFF2-40B4-BE49-F238E27FC236}">
                <a16:creationId xmlns:a16="http://schemas.microsoft.com/office/drawing/2014/main" id="{1814CF10-CC63-8E32-2AB0-6B94B4BA3F20}"/>
              </a:ext>
            </a:extLst>
          </p:cNvPr>
          <p:cNvSpPr>
            <a:spLocks noGrp="1"/>
          </p:cNvSpPr>
          <p:nvPr>
            <p:ph idx="1"/>
          </p:nvPr>
        </p:nvSpPr>
        <p:spPr>
          <a:ln>
            <a:noFill/>
          </a:ln>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MX" b="1" i="0" u="sng" strike="noStrike" kern="1200" normalizeH="0" baseline="0" noProof="0" dirty="0">
                <a:ln w="10160">
                  <a:noFill/>
                  <a:prstDash val="solid"/>
                </a:ln>
                <a:solidFill>
                  <a:srgbClr val="FF9933"/>
                </a:solidFill>
                <a:effectLst>
                  <a:outerShdw blurRad="38100" dist="22860" dir="5400000" algn="tl" rotWithShape="0">
                    <a:srgbClr val="000000">
                      <a:alpha val="30000"/>
                    </a:srgbClr>
                  </a:outerShdw>
                </a:effectLst>
                <a:uLnTx/>
                <a:uFillTx/>
                <a:latin typeface="Times New Roman" panose="02020603050405020304" pitchFamily="18" charset="0"/>
                <a:ea typeface="+mn-ea"/>
                <a:cs typeface="Times New Roman" panose="02020603050405020304" pitchFamily="18" charset="0"/>
              </a:rPr>
              <a:t>NARANJA:</a:t>
            </a:r>
            <a:r>
              <a:rPr kumimoji="0" lang="es-MX"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Representa la atracción,       éxito y creatividad es usada en marcas de alimentos.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s-MX"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MX" b="1" i="0" u="sng" strike="noStrike" kern="1200" normalizeH="0" baseline="0" noProof="0" dirty="0">
                <a:ln w="10160">
                  <a:noFill/>
                  <a:prstDash val="solid"/>
                </a:ln>
                <a:solidFill>
                  <a:schemeClr val="bg1">
                    <a:lumMod val="50000"/>
                  </a:schemeClr>
                </a:solidFill>
                <a:effectLst>
                  <a:outerShdw blurRad="38100" dist="22860" dir="5400000" algn="tl" rotWithShape="0">
                    <a:srgbClr val="000000">
                      <a:alpha val="30000"/>
                    </a:srgbClr>
                  </a:outerShdw>
                </a:effectLst>
                <a:uLnTx/>
                <a:uFillTx/>
                <a:latin typeface="Times New Roman" panose="02020603050405020304" pitchFamily="18" charset="0"/>
                <a:ea typeface="+mn-ea"/>
                <a:cs typeface="Times New Roman" panose="02020603050405020304" pitchFamily="18" charset="0"/>
              </a:rPr>
              <a:t>GRIS:</a:t>
            </a:r>
            <a:r>
              <a:rPr kumimoji="0" lang="es-MX"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Representa sofisticación, fuerza e inteligencia.</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s-MX"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MX" b="1" i="0" u="sng" strike="noStrike" kern="1200" spc="50" normalizeH="0" baseline="0" noProof="0" dirty="0">
                <a:ln w="9525" cmpd="sng">
                  <a:noFill/>
                  <a:prstDash val="solid"/>
                </a:ln>
                <a:solidFill>
                  <a:srgbClr val="FFFF00"/>
                </a:solidFill>
                <a:effectLst>
                  <a:glow rad="38100">
                    <a:schemeClr val="accent1">
                      <a:alpha val="40000"/>
                    </a:schemeClr>
                  </a:glow>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AMARILLO:</a:t>
            </a:r>
            <a:r>
              <a:rPr kumimoji="0" lang="es-MX" b="1" i="0" u="none" strike="noStrike" kern="1200" spc="50" normalizeH="0" baseline="0" noProof="0" dirty="0">
                <a:ln w="9525" cmpd="sng">
                  <a:noFill/>
                  <a:prstDash val="solid"/>
                </a:ln>
                <a:solidFill>
                  <a:srgbClr val="FFFF00"/>
                </a:solidFill>
                <a:effectLst>
                  <a:glow rad="38100">
                    <a:schemeClr val="accent1">
                      <a:alpha val="40000"/>
                    </a:schemeClr>
                  </a:glow>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a:t>
            </a:r>
            <a:r>
              <a:rPr kumimoji="0" lang="es-MX"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Representa la alegría, la felicidad, la inteligencia y energía. El amarillo se relaciona con el sol.</a:t>
            </a:r>
          </a:p>
          <a:p>
            <a:pPr marL="0" indent="0">
              <a:buNone/>
            </a:pPr>
            <a:endParaRPr lang="es-CO" dirty="0"/>
          </a:p>
        </p:txBody>
      </p:sp>
      <p:pic>
        <p:nvPicPr>
          <p:cNvPr id="4" name="Imagen 3">
            <a:extLst>
              <a:ext uri="{FF2B5EF4-FFF2-40B4-BE49-F238E27FC236}">
                <a16:creationId xmlns:a16="http://schemas.microsoft.com/office/drawing/2014/main" id="{DA3448DF-D882-1F6A-CFEA-52705F185ABE}"/>
              </a:ext>
            </a:extLst>
          </p:cNvPr>
          <p:cNvPicPr>
            <a:picLocks noChangeAspect="1"/>
          </p:cNvPicPr>
          <p:nvPr/>
        </p:nvPicPr>
        <p:blipFill>
          <a:blip r:embed="rId2"/>
          <a:stretch>
            <a:fillRect/>
          </a:stretch>
        </p:blipFill>
        <p:spPr>
          <a:xfrm>
            <a:off x="213672" y="5821129"/>
            <a:ext cx="1060796" cy="981541"/>
          </a:xfrm>
          <a:prstGeom prst="rect">
            <a:avLst/>
          </a:prstGeom>
        </p:spPr>
      </p:pic>
      <p:pic>
        <p:nvPicPr>
          <p:cNvPr id="5" name="Imagen 4">
            <a:hlinkClick r:id="rId3" action="ppaction://hlinksldjump"/>
            <a:extLst>
              <a:ext uri="{FF2B5EF4-FFF2-40B4-BE49-F238E27FC236}">
                <a16:creationId xmlns:a16="http://schemas.microsoft.com/office/drawing/2014/main" id="{748BD843-80B1-2B96-24AD-744C3393D665}"/>
              </a:ext>
            </a:extLst>
          </p:cNvPr>
          <p:cNvPicPr>
            <a:picLocks noChangeAspect="1"/>
          </p:cNvPicPr>
          <p:nvPr/>
        </p:nvPicPr>
        <p:blipFill>
          <a:blip r:embed="rId4"/>
          <a:stretch>
            <a:fillRect/>
          </a:stretch>
        </p:blipFill>
        <p:spPr>
          <a:xfrm>
            <a:off x="347795" y="5918673"/>
            <a:ext cx="792549" cy="786452"/>
          </a:xfrm>
          <a:prstGeom prst="rect">
            <a:avLst/>
          </a:prstGeom>
        </p:spPr>
      </p:pic>
    </p:spTree>
    <p:extLst>
      <p:ext uri="{BB962C8B-B14F-4D97-AF65-F5344CB8AC3E}">
        <p14:creationId xmlns:p14="http://schemas.microsoft.com/office/powerpoint/2010/main" val="29924992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50F76DC-79E3-7574-374B-B47C91DD1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4" name="Rectángulo 3">
            <a:extLst>
              <a:ext uri="{FF2B5EF4-FFF2-40B4-BE49-F238E27FC236}">
                <a16:creationId xmlns:a16="http://schemas.microsoft.com/office/drawing/2014/main" id="{80097D51-2605-5D29-BDE4-58BF2E846B0A}"/>
              </a:ext>
            </a:extLst>
          </p:cNvPr>
          <p:cNvSpPr/>
          <p:nvPr/>
        </p:nvSpPr>
        <p:spPr>
          <a:xfrm>
            <a:off x="1425387" y="753035"/>
            <a:ext cx="7382435" cy="847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4800" b="1" dirty="0">
                <a:solidFill>
                  <a:srgbClr val="FF9933"/>
                </a:solidFill>
                <a:effectLst>
                  <a:outerShdw blurRad="38100" dist="38100" dir="2700000" algn="tl">
                    <a:srgbClr val="000000">
                      <a:alpha val="43137"/>
                    </a:srgbClr>
                  </a:outerShdw>
                </a:effectLst>
                <a:latin typeface="Lucida Handwriting" panose="03010101010101010101" pitchFamily="66" charset="0"/>
              </a:rPr>
              <a:t>LOGO</a:t>
            </a:r>
          </a:p>
        </p:txBody>
      </p:sp>
      <p:pic>
        <p:nvPicPr>
          <p:cNvPr id="6" name="Imagen 5">
            <a:extLst>
              <a:ext uri="{FF2B5EF4-FFF2-40B4-BE49-F238E27FC236}">
                <a16:creationId xmlns:a16="http://schemas.microsoft.com/office/drawing/2014/main" id="{F9CFCE32-FC2E-FEFD-68B2-82B35D57ACE1}"/>
              </a:ext>
            </a:extLst>
          </p:cNvPr>
          <p:cNvPicPr>
            <a:picLocks noChangeAspect="1"/>
          </p:cNvPicPr>
          <p:nvPr/>
        </p:nvPicPr>
        <p:blipFill rotWithShape="1">
          <a:blip r:embed="rId3">
            <a:extLst>
              <a:ext uri="{28A0092B-C50C-407E-A947-70E740481C1C}">
                <a14:useLocalDpi xmlns:a14="http://schemas.microsoft.com/office/drawing/2010/main" val="0"/>
              </a:ext>
            </a:extLst>
          </a:blip>
          <a:srcRect t="17059" b="35490"/>
          <a:stretch/>
        </p:blipFill>
        <p:spPr>
          <a:xfrm>
            <a:off x="2675965" y="1882587"/>
            <a:ext cx="5486400" cy="4693024"/>
          </a:xfrm>
          <a:prstGeom prst="rect">
            <a:avLst/>
          </a:prstGeom>
        </p:spPr>
      </p:pic>
      <p:pic>
        <p:nvPicPr>
          <p:cNvPr id="7" name="Imagen 6">
            <a:extLst>
              <a:ext uri="{FF2B5EF4-FFF2-40B4-BE49-F238E27FC236}">
                <a16:creationId xmlns:a16="http://schemas.microsoft.com/office/drawing/2014/main" id="{D4DBE904-E717-C48A-598D-F850DA202B73}"/>
              </a:ext>
            </a:extLst>
          </p:cNvPr>
          <p:cNvPicPr>
            <a:picLocks noChangeAspect="1"/>
          </p:cNvPicPr>
          <p:nvPr/>
        </p:nvPicPr>
        <p:blipFill>
          <a:blip r:embed="rId4"/>
          <a:stretch>
            <a:fillRect/>
          </a:stretch>
        </p:blipFill>
        <p:spPr>
          <a:xfrm>
            <a:off x="277187" y="5795777"/>
            <a:ext cx="1060796" cy="981541"/>
          </a:xfrm>
          <a:prstGeom prst="rect">
            <a:avLst/>
          </a:prstGeom>
        </p:spPr>
      </p:pic>
      <p:pic>
        <p:nvPicPr>
          <p:cNvPr id="8" name="Imagen 7">
            <a:hlinkClick r:id="rId5" action="ppaction://hlinksldjump"/>
            <a:extLst>
              <a:ext uri="{FF2B5EF4-FFF2-40B4-BE49-F238E27FC236}">
                <a16:creationId xmlns:a16="http://schemas.microsoft.com/office/drawing/2014/main" id="{B78DEDE8-EE77-3FDB-7BF8-E203DF1F6649}"/>
              </a:ext>
            </a:extLst>
          </p:cNvPr>
          <p:cNvPicPr>
            <a:picLocks noChangeAspect="1"/>
          </p:cNvPicPr>
          <p:nvPr/>
        </p:nvPicPr>
        <p:blipFill>
          <a:blip r:embed="rId6"/>
          <a:stretch>
            <a:fillRect/>
          </a:stretch>
        </p:blipFill>
        <p:spPr>
          <a:xfrm>
            <a:off x="411310" y="5893321"/>
            <a:ext cx="792549" cy="786452"/>
          </a:xfrm>
          <a:prstGeom prst="rect">
            <a:avLst/>
          </a:prstGeom>
        </p:spPr>
      </p:pic>
    </p:spTree>
    <p:extLst>
      <p:ext uri="{BB962C8B-B14F-4D97-AF65-F5344CB8AC3E}">
        <p14:creationId xmlns:p14="http://schemas.microsoft.com/office/powerpoint/2010/main" val="18219077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FFDEA4-0A58-AF91-A56F-0141D4D1C0E4}"/>
              </a:ext>
            </a:extLst>
          </p:cNvPr>
          <p:cNvSpPr>
            <a:spLocks noGrp="1"/>
          </p:cNvSpPr>
          <p:nvPr>
            <p:ph type="title"/>
          </p:nvPr>
        </p:nvSpPr>
        <p:spPr/>
        <p:txBody>
          <a:bodyPr/>
          <a:lstStyle/>
          <a:p>
            <a:pPr algn="ctr"/>
            <a:r>
              <a:rPr kumimoji="0" lang="es-MX" sz="3600" b="1" i="0" u="none" strike="noStrike" kern="1200" cap="none" spc="0" normalizeH="0" baseline="0" noProof="0" dirty="0">
                <a:ln>
                  <a:noFill/>
                </a:ln>
                <a:solidFill>
                  <a:srgbClr val="EB8D22"/>
                </a:solidFill>
                <a:effectLst>
                  <a:outerShdw blurRad="38100" dist="38100" dir="2700000" algn="tl">
                    <a:srgbClr val="000000">
                      <a:alpha val="43137"/>
                    </a:srgbClr>
                  </a:outerShdw>
                </a:effectLst>
                <a:uLnTx/>
                <a:uFillTx/>
                <a:latin typeface="Lucida Handwriting" panose="03010101010101010101" pitchFamily="66" charset="0"/>
                <a:ea typeface="+mj-ea"/>
                <a:cs typeface="+mj-cs"/>
              </a:rPr>
              <a:t>MISIÓN</a:t>
            </a:r>
            <a:endParaRPr lang="es-CO" dirty="0"/>
          </a:p>
        </p:txBody>
      </p:sp>
      <p:sp>
        <p:nvSpPr>
          <p:cNvPr id="3" name="Marcador de contenido 2">
            <a:extLst>
              <a:ext uri="{FF2B5EF4-FFF2-40B4-BE49-F238E27FC236}">
                <a16:creationId xmlns:a16="http://schemas.microsoft.com/office/drawing/2014/main" id="{B9CE6780-EEBC-E1B8-0B43-2CBC40D7F142}"/>
              </a:ext>
            </a:extLst>
          </p:cNvPr>
          <p:cNvSpPr>
            <a:spLocks noGrp="1"/>
          </p:cNvSpPr>
          <p:nvPr>
            <p:ph idx="1"/>
          </p:nvPr>
        </p:nvSpPr>
        <p:spPr/>
        <p:txBody>
          <a:bodyPr/>
          <a:lstStyle/>
          <a:p>
            <a:pPr marL="0" indent="0" algn="just">
              <a:lnSpc>
                <a:spcPct val="107000"/>
              </a:lnSpc>
              <a:spcAft>
                <a:spcPts val="800"/>
              </a:spcAft>
              <a:buNone/>
            </a:pPr>
            <a:r>
              <a:rPr lang="es-ES" sz="3600" dirty="0">
                <a:effectLst/>
                <a:latin typeface="Times New Roman" panose="02020603050405020304" pitchFamily="18" charset="0"/>
                <a:ea typeface="Calibri" panose="020F0502020204030204" pitchFamily="34" charset="0"/>
                <a:cs typeface="Times New Roman" panose="02020603050405020304" pitchFamily="18" charset="0"/>
              </a:rPr>
              <a:t>Somos una empresa innovadora en la producción y comercialización de vasos portátiles con calentador solar, comprometidos en satisfacer las necesidades del cliente con altos estándares de calidad, amigable con el medio ambiente garantizando un equipo profesional con calidad, responsabilidad y confianza.</a:t>
            </a:r>
            <a:endParaRPr lang="es-CO"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s-CO" dirty="0"/>
          </a:p>
        </p:txBody>
      </p:sp>
      <p:pic>
        <p:nvPicPr>
          <p:cNvPr id="4" name="Imagen 3">
            <a:extLst>
              <a:ext uri="{FF2B5EF4-FFF2-40B4-BE49-F238E27FC236}">
                <a16:creationId xmlns:a16="http://schemas.microsoft.com/office/drawing/2014/main" id="{95136F3D-2669-A7A5-30C7-C01497D157A0}"/>
              </a:ext>
            </a:extLst>
          </p:cNvPr>
          <p:cNvPicPr>
            <a:picLocks noChangeAspect="1"/>
          </p:cNvPicPr>
          <p:nvPr/>
        </p:nvPicPr>
        <p:blipFill>
          <a:blip r:embed="rId2"/>
          <a:stretch>
            <a:fillRect/>
          </a:stretch>
        </p:blipFill>
        <p:spPr>
          <a:xfrm>
            <a:off x="157490" y="5814453"/>
            <a:ext cx="1060796" cy="981541"/>
          </a:xfrm>
          <a:prstGeom prst="rect">
            <a:avLst/>
          </a:prstGeom>
        </p:spPr>
      </p:pic>
      <p:pic>
        <p:nvPicPr>
          <p:cNvPr id="5" name="Imagen 4">
            <a:hlinkClick r:id="rId3" action="ppaction://hlinksldjump"/>
            <a:extLst>
              <a:ext uri="{FF2B5EF4-FFF2-40B4-BE49-F238E27FC236}">
                <a16:creationId xmlns:a16="http://schemas.microsoft.com/office/drawing/2014/main" id="{BBF62238-6F3C-99D8-6944-F64F170C07D4}"/>
              </a:ext>
            </a:extLst>
          </p:cNvPr>
          <p:cNvPicPr>
            <a:picLocks noChangeAspect="1"/>
          </p:cNvPicPr>
          <p:nvPr/>
        </p:nvPicPr>
        <p:blipFill>
          <a:blip r:embed="rId4"/>
          <a:stretch>
            <a:fillRect/>
          </a:stretch>
        </p:blipFill>
        <p:spPr>
          <a:xfrm>
            <a:off x="291613" y="5920642"/>
            <a:ext cx="792549" cy="786452"/>
          </a:xfrm>
          <a:prstGeom prst="rect">
            <a:avLst/>
          </a:prstGeom>
        </p:spPr>
      </p:pic>
    </p:spTree>
    <p:extLst>
      <p:ext uri="{BB962C8B-B14F-4D97-AF65-F5344CB8AC3E}">
        <p14:creationId xmlns:p14="http://schemas.microsoft.com/office/powerpoint/2010/main" val="25576807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44E4E-2330-0D60-829E-3181250A0DEC}"/>
              </a:ext>
            </a:extLst>
          </p:cNvPr>
          <p:cNvSpPr>
            <a:spLocks noGrp="1"/>
          </p:cNvSpPr>
          <p:nvPr>
            <p:ph type="title"/>
          </p:nvPr>
        </p:nvSpPr>
        <p:spPr/>
        <p:txBody>
          <a:bodyPr/>
          <a:lstStyle/>
          <a:p>
            <a:pPr algn="ctr"/>
            <a:r>
              <a:rPr kumimoji="0" lang="es-MX" sz="3600" b="1" i="0" u="none" strike="noStrike" kern="1200" cap="none" spc="0" normalizeH="0" baseline="0" noProof="0" dirty="0">
                <a:ln>
                  <a:noFill/>
                </a:ln>
                <a:solidFill>
                  <a:srgbClr val="F3BA7A">
                    <a:lumMod val="75000"/>
                  </a:srgbClr>
                </a:solidFill>
                <a:effectLst>
                  <a:outerShdw blurRad="38100" dist="38100" dir="2700000" algn="tl">
                    <a:srgbClr val="000000">
                      <a:alpha val="43137"/>
                    </a:srgbClr>
                  </a:outerShdw>
                </a:effectLst>
                <a:uLnTx/>
                <a:uFillTx/>
                <a:latin typeface="Lucida Handwriting" panose="03010101010101010101" pitchFamily="66" charset="0"/>
                <a:ea typeface="+mj-ea"/>
                <a:cs typeface="+mj-cs"/>
              </a:rPr>
              <a:t>VISIÓN</a:t>
            </a:r>
            <a:endParaRPr lang="es-CO" dirty="0"/>
          </a:p>
        </p:txBody>
      </p:sp>
      <p:sp>
        <p:nvSpPr>
          <p:cNvPr id="3" name="Marcador de contenido 2">
            <a:extLst>
              <a:ext uri="{FF2B5EF4-FFF2-40B4-BE49-F238E27FC236}">
                <a16:creationId xmlns:a16="http://schemas.microsoft.com/office/drawing/2014/main" id="{0FD5F049-F939-8764-B021-F5C311A13EDB}"/>
              </a:ext>
            </a:extLst>
          </p:cNvPr>
          <p:cNvSpPr>
            <a:spLocks noGrp="1"/>
          </p:cNvSpPr>
          <p:nvPr>
            <p:ph idx="1"/>
          </p:nvPr>
        </p:nvSpPr>
        <p:spPr/>
        <p:txBody>
          <a:bodyPr/>
          <a:lstStyle/>
          <a:p>
            <a:pPr marL="0" marR="0" lvl="0" indent="0" algn="just" defTabSz="914400" rtl="0" eaLnBrk="1" fontAlgn="auto" latinLnBrk="0" hangingPunct="1">
              <a:lnSpc>
                <a:spcPct val="107000"/>
              </a:lnSpc>
              <a:spcBef>
                <a:spcPts val="1000"/>
              </a:spcBef>
              <a:spcAft>
                <a:spcPts val="800"/>
              </a:spcAft>
              <a:buClrTx/>
              <a:buSzTx/>
              <a:buNone/>
              <a:tabLst/>
              <a:defRPr/>
            </a:pPr>
            <a:r>
              <a:rPr kumimoji="0" lang="es-ES" sz="4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Para el año 2026 ser reconocidos como una empresa líder e innovadora con productos de óptima calidad, siendo competentes desde una labor eficiente y segura.</a:t>
            </a:r>
            <a:endParaRPr kumimoji="0" lang="es-CO" sz="4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s-CO" dirty="0"/>
          </a:p>
        </p:txBody>
      </p:sp>
      <p:pic>
        <p:nvPicPr>
          <p:cNvPr id="6" name="Imagen 5">
            <a:extLst>
              <a:ext uri="{FF2B5EF4-FFF2-40B4-BE49-F238E27FC236}">
                <a16:creationId xmlns:a16="http://schemas.microsoft.com/office/drawing/2014/main" id="{4AE87067-DED4-EC4C-3502-0D4B5F3D858B}"/>
              </a:ext>
            </a:extLst>
          </p:cNvPr>
          <p:cNvPicPr>
            <a:picLocks noChangeAspect="1"/>
          </p:cNvPicPr>
          <p:nvPr/>
        </p:nvPicPr>
        <p:blipFill>
          <a:blip r:embed="rId2"/>
          <a:stretch>
            <a:fillRect/>
          </a:stretch>
        </p:blipFill>
        <p:spPr>
          <a:xfrm>
            <a:off x="85165" y="5821129"/>
            <a:ext cx="1060796" cy="981541"/>
          </a:xfrm>
          <a:prstGeom prst="rect">
            <a:avLst/>
          </a:prstGeom>
        </p:spPr>
      </p:pic>
      <p:pic>
        <p:nvPicPr>
          <p:cNvPr id="7" name="Imagen 6">
            <a:hlinkClick r:id="rId3" action="ppaction://hlinksldjump"/>
            <a:extLst>
              <a:ext uri="{FF2B5EF4-FFF2-40B4-BE49-F238E27FC236}">
                <a16:creationId xmlns:a16="http://schemas.microsoft.com/office/drawing/2014/main" id="{EDE20711-1D9D-BD37-5EF4-C16385DB1B33}"/>
              </a:ext>
            </a:extLst>
          </p:cNvPr>
          <p:cNvPicPr>
            <a:picLocks noChangeAspect="1"/>
          </p:cNvPicPr>
          <p:nvPr/>
        </p:nvPicPr>
        <p:blipFill>
          <a:blip r:embed="rId4"/>
          <a:stretch>
            <a:fillRect/>
          </a:stretch>
        </p:blipFill>
        <p:spPr>
          <a:xfrm>
            <a:off x="219288" y="5918673"/>
            <a:ext cx="792549" cy="786452"/>
          </a:xfrm>
          <a:prstGeom prst="rect">
            <a:avLst/>
          </a:prstGeom>
        </p:spPr>
      </p:pic>
    </p:spTree>
    <p:extLst>
      <p:ext uri="{BB962C8B-B14F-4D97-AF65-F5344CB8AC3E}">
        <p14:creationId xmlns:p14="http://schemas.microsoft.com/office/powerpoint/2010/main" val="1810489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61FF991-20F0-87AA-DE07-3A53603DD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71" y="1258402"/>
            <a:ext cx="4341196" cy="4341196"/>
          </a:xfrm>
          <a:prstGeom prst="rect">
            <a:avLst/>
          </a:prstGeom>
        </p:spPr>
      </p:pic>
      <p:sp>
        <p:nvSpPr>
          <p:cNvPr id="4" name="Rectángulo 3">
            <a:extLst>
              <a:ext uri="{FF2B5EF4-FFF2-40B4-BE49-F238E27FC236}">
                <a16:creationId xmlns:a16="http://schemas.microsoft.com/office/drawing/2014/main" id="{9089F565-B109-283A-7712-B3EF63BF503F}"/>
              </a:ext>
            </a:extLst>
          </p:cNvPr>
          <p:cNvSpPr/>
          <p:nvPr/>
        </p:nvSpPr>
        <p:spPr>
          <a:xfrm>
            <a:off x="7046260" y="1452282"/>
            <a:ext cx="3751728" cy="1129552"/>
          </a:xfrm>
          <a:prstGeom prst="rect">
            <a:avLst/>
          </a:prstGeom>
          <a:solidFill>
            <a:schemeClr val="accent2">
              <a:lumMod val="40000"/>
              <a:lumOff val="60000"/>
            </a:schemeClr>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tx1"/>
                </a:solidFill>
                <a:latin typeface="Lucida Handwriting" panose="03010101010101010101" pitchFamily="66" charset="0"/>
                <a:hlinkClick r:id="rId3" action="ppaction://hlinksldjump">
                  <a:extLst>
                    <a:ext uri="{A12FA001-AC4F-418D-AE19-62706E023703}">
                      <ahyp:hlinkClr xmlns:ahyp="http://schemas.microsoft.com/office/drawing/2018/hyperlinkcolor" val="tx"/>
                    </a:ext>
                  </a:extLst>
                </a:hlinkClick>
              </a:rPr>
              <a:t>OBJETIVO</a:t>
            </a:r>
            <a:r>
              <a:rPr lang="es-CO" sz="2400" b="1" dirty="0">
                <a:solidFill>
                  <a:schemeClr val="tx1"/>
                </a:solidFill>
                <a:latin typeface="Lucida Handwriting" panose="03010101010101010101" pitchFamily="66" charset="0"/>
              </a:rPr>
              <a:t> </a:t>
            </a:r>
            <a:r>
              <a:rPr lang="es-CO" sz="2400" b="1" dirty="0">
                <a:solidFill>
                  <a:schemeClr val="tx1"/>
                </a:solidFill>
                <a:latin typeface="Lucida Handwriting" panose="03010101010101010101" pitchFamily="66" charset="0"/>
                <a:hlinkClick r:id="rId3" action="ppaction://hlinksldjump">
                  <a:extLst>
                    <a:ext uri="{A12FA001-AC4F-418D-AE19-62706E023703}">
                      <ahyp:hlinkClr xmlns:ahyp="http://schemas.microsoft.com/office/drawing/2018/hyperlinkcolor" val="tx"/>
                    </a:ext>
                  </a:extLst>
                </a:hlinkClick>
              </a:rPr>
              <a:t>GENERAL</a:t>
            </a:r>
            <a:endParaRPr lang="es-CO" sz="2400" b="1" dirty="0">
              <a:solidFill>
                <a:schemeClr val="tx1"/>
              </a:solidFill>
              <a:latin typeface="Lucida Handwriting" panose="03010101010101010101" pitchFamily="66" charset="0"/>
            </a:endParaRPr>
          </a:p>
        </p:txBody>
      </p:sp>
      <p:sp>
        <p:nvSpPr>
          <p:cNvPr id="5" name="Rectángulo 4">
            <a:extLst>
              <a:ext uri="{FF2B5EF4-FFF2-40B4-BE49-F238E27FC236}">
                <a16:creationId xmlns:a16="http://schemas.microsoft.com/office/drawing/2014/main" id="{82026694-4EAA-D99C-AB75-3BBC4CB5E704}"/>
              </a:ext>
            </a:extLst>
          </p:cNvPr>
          <p:cNvSpPr/>
          <p:nvPr/>
        </p:nvSpPr>
        <p:spPr>
          <a:xfrm>
            <a:off x="7046260" y="3953435"/>
            <a:ext cx="3751728" cy="941294"/>
          </a:xfrm>
          <a:prstGeom prst="rect">
            <a:avLst/>
          </a:prstGeom>
          <a:solidFill>
            <a:schemeClr val="accent2">
              <a:lumMod val="40000"/>
              <a:lumOff val="60000"/>
            </a:schemeClr>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tx1"/>
                </a:solidFill>
                <a:latin typeface="Lucida Handwriting" panose="03010101010101010101" pitchFamily="66" charset="0"/>
                <a:hlinkClick r:id="rId4" action="ppaction://hlinksldjump">
                  <a:extLst>
                    <a:ext uri="{A12FA001-AC4F-418D-AE19-62706E023703}">
                      <ahyp:hlinkClr xmlns:ahyp="http://schemas.microsoft.com/office/drawing/2018/hyperlinkcolor" val="tx"/>
                    </a:ext>
                  </a:extLst>
                </a:hlinkClick>
              </a:rPr>
              <a:t>OBJETIVO</a:t>
            </a:r>
            <a:r>
              <a:rPr lang="es-CO" sz="2400" b="1" dirty="0">
                <a:solidFill>
                  <a:schemeClr val="tx1"/>
                </a:solidFill>
                <a:latin typeface="Lucida Handwriting" panose="03010101010101010101" pitchFamily="66" charset="0"/>
              </a:rPr>
              <a:t> </a:t>
            </a:r>
            <a:r>
              <a:rPr lang="es-CO" sz="2400" b="1" dirty="0">
                <a:solidFill>
                  <a:schemeClr val="tx1"/>
                </a:solidFill>
                <a:latin typeface="Lucida Handwriting" panose="03010101010101010101" pitchFamily="66" charset="0"/>
                <a:hlinkClick r:id="rId4" action="ppaction://hlinksldjump">
                  <a:extLst>
                    <a:ext uri="{A12FA001-AC4F-418D-AE19-62706E023703}">
                      <ahyp:hlinkClr xmlns:ahyp="http://schemas.microsoft.com/office/drawing/2018/hyperlinkcolor" val="tx"/>
                    </a:ext>
                  </a:extLst>
                </a:hlinkClick>
              </a:rPr>
              <a:t>ESPECÍFICO</a:t>
            </a:r>
            <a:endParaRPr lang="es-CO" sz="2400" b="1" dirty="0">
              <a:solidFill>
                <a:schemeClr val="tx1"/>
              </a:solidFill>
              <a:latin typeface="Lucida Handwriting" panose="03010101010101010101" pitchFamily="66" charset="0"/>
            </a:endParaRPr>
          </a:p>
        </p:txBody>
      </p:sp>
      <p:cxnSp>
        <p:nvCxnSpPr>
          <p:cNvPr id="7" name="Conector recto de flecha 6">
            <a:extLst>
              <a:ext uri="{FF2B5EF4-FFF2-40B4-BE49-F238E27FC236}">
                <a16:creationId xmlns:a16="http://schemas.microsoft.com/office/drawing/2014/main" id="{428A985D-A360-D999-8A49-20F14EF2BBE1}"/>
              </a:ext>
            </a:extLst>
          </p:cNvPr>
          <p:cNvCxnSpPr>
            <a:cxnSpLocks/>
          </p:cNvCxnSpPr>
          <p:nvPr/>
        </p:nvCxnSpPr>
        <p:spPr>
          <a:xfrm flipV="1">
            <a:off x="4932867" y="2124635"/>
            <a:ext cx="1992369" cy="84044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9" name="Conector recto de flecha 8">
            <a:extLst>
              <a:ext uri="{FF2B5EF4-FFF2-40B4-BE49-F238E27FC236}">
                <a16:creationId xmlns:a16="http://schemas.microsoft.com/office/drawing/2014/main" id="{BB248C24-C4DB-9A4D-1A7B-625945C00A00}"/>
              </a:ext>
            </a:extLst>
          </p:cNvPr>
          <p:cNvCxnSpPr>
            <a:cxnSpLocks/>
          </p:cNvCxnSpPr>
          <p:nvPr/>
        </p:nvCxnSpPr>
        <p:spPr>
          <a:xfrm>
            <a:off x="5107679" y="4518212"/>
            <a:ext cx="181755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12" name="Imagen 11">
            <a:extLst>
              <a:ext uri="{FF2B5EF4-FFF2-40B4-BE49-F238E27FC236}">
                <a16:creationId xmlns:a16="http://schemas.microsoft.com/office/drawing/2014/main" id="{828724E1-9936-FE56-9FAD-12E9DDF488F5}"/>
              </a:ext>
            </a:extLst>
          </p:cNvPr>
          <p:cNvPicPr>
            <a:picLocks noChangeAspect="1"/>
          </p:cNvPicPr>
          <p:nvPr/>
        </p:nvPicPr>
        <p:blipFill>
          <a:blip r:embed="rId5"/>
          <a:stretch>
            <a:fillRect/>
          </a:stretch>
        </p:blipFill>
        <p:spPr>
          <a:xfrm>
            <a:off x="213672" y="5775559"/>
            <a:ext cx="1060796" cy="981541"/>
          </a:xfrm>
          <a:prstGeom prst="rect">
            <a:avLst/>
          </a:prstGeom>
        </p:spPr>
      </p:pic>
      <p:pic>
        <p:nvPicPr>
          <p:cNvPr id="13" name="Imagen 12">
            <a:hlinkClick r:id="rId6" action="ppaction://hlinksldjump"/>
            <a:extLst>
              <a:ext uri="{FF2B5EF4-FFF2-40B4-BE49-F238E27FC236}">
                <a16:creationId xmlns:a16="http://schemas.microsoft.com/office/drawing/2014/main" id="{9DEA2DBF-3D01-B92E-467A-583605440F88}"/>
              </a:ext>
            </a:extLst>
          </p:cNvPr>
          <p:cNvPicPr>
            <a:picLocks noChangeAspect="1"/>
          </p:cNvPicPr>
          <p:nvPr/>
        </p:nvPicPr>
        <p:blipFill>
          <a:blip r:embed="rId7"/>
          <a:stretch>
            <a:fillRect/>
          </a:stretch>
        </p:blipFill>
        <p:spPr>
          <a:xfrm>
            <a:off x="347795" y="5873103"/>
            <a:ext cx="792549" cy="786452"/>
          </a:xfrm>
          <a:prstGeom prst="rect">
            <a:avLst/>
          </a:prstGeom>
        </p:spPr>
      </p:pic>
    </p:spTree>
    <p:extLst>
      <p:ext uri="{BB962C8B-B14F-4D97-AF65-F5344CB8AC3E}">
        <p14:creationId xmlns:p14="http://schemas.microsoft.com/office/powerpoint/2010/main" val="2950454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0"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5"/>
                                        </p:tgtEl>
                                        <p:attrNameLst>
                                          <p:attrName>ppt_x</p:attrName>
                                          <p:attrName>ppt_y</p:attrName>
                                        </p:attrNameLst>
                                      </p:cBhvr>
                                    </p:animMotion>
                                    <p:animRot by="1500000">
                                      <p:cBhvr>
                                        <p:cTn id="15" dur="125" fill="hold">
                                          <p:stCondLst>
                                            <p:cond delay="0"/>
                                          </p:stCondLst>
                                        </p:cTn>
                                        <p:tgtEl>
                                          <p:spTgt spid="5"/>
                                        </p:tgtEl>
                                        <p:attrNameLst>
                                          <p:attrName>r</p:attrName>
                                        </p:attrNameLst>
                                      </p:cBhvr>
                                    </p:animRot>
                                    <p:animRot by="-1500000">
                                      <p:cBhvr>
                                        <p:cTn id="16" dur="125" fill="hold">
                                          <p:stCondLst>
                                            <p:cond delay="125"/>
                                          </p:stCondLst>
                                        </p:cTn>
                                        <p:tgtEl>
                                          <p:spTgt spid="5"/>
                                        </p:tgtEl>
                                        <p:attrNameLst>
                                          <p:attrName>r</p:attrName>
                                        </p:attrNameLst>
                                      </p:cBhvr>
                                    </p:animRot>
                                    <p:animRot by="-1500000">
                                      <p:cBhvr>
                                        <p:cTn id="17" dur="125" fill="hold">
                                          <p:stCondLst>
                                            <p:cond delay="250"/>
                                          </p:stCondLst>
                                        </p:cTn>
                                        <p:tgtEl>
                                          <p:spTgt spid="5"/>
                                        </p:tgtEl>
                                        <p:attrNameLst>
                                          <p:attrName>r</p:attrName>
                                        </p:attrNameLst>
                                      </p:cBhvr>
                                    </p:animRot>
                                    <p:animRot by="1500000">
                                      <p:cBhvr>
                                        <p:cTn id="18"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713D9-9E06-9024-73F8-FA026F39D950}"/>
              </a:ext>
            </a:extLst>
          </p:cNvPr>
          <p:cNvSpPr>
            <a:spLocks noGrp="1"/>
          </p:cNvSpPr>
          <p:nvPr>
            <p:ph type="title"/>
          </p:nvPr>
        </p:nvSpPr>
        <p:spPr/>
        <p:txBody>
          <a:bodyPr/>
          <a:lstStyle/>
          <a:p>
            <a:pPr algn="ctr"/>
            <a:r>
              <a:rPr kumimoji="0" lang="es-MX" sz="3600" b="1" i="0" u="none" strike="noStrike" kern="1200" cap="none" spc="0" normalizeH="0" baseline="0" noProof="0" dirty="0">
                <a:ln>
                  <a:noFill/>
                </a:ln>
                <a:solidFill>
                  <a:srgbClr val="F3BA7A">
                    <a:lumMod val="75000"/>
                  </a:srgbClr>
                </a:solidFill>
                <a:effectLst>
                  <a:outerShdw blurRad="38100" dist="38100" dir="2700000" algn="tl">
                    <a:srgbClr val="000000">
                      <a:alpha val="43137"/>
                    </a:srgbClr>
                  </a:outerShdw>
                </a:effectLst>
                <a:uLnTx/>
                <a:uFillTx/>
                <a:latin typeface="Lucida Handwriting" panose="03010101010101010101" pitchFamily="66" charset="0"/>
                <a:ea typeface="+mj-ea"/>
                <a:cs typeface="+mj-cs"/>
              </a:rPr>
              <a:t>OBJETIVO GENERAL</a:t>
            </a:r>
            <a:endParaRPr lang="es-CO" dirty="0"/>
          </a:p>
        </p:txBody>
      </p:sp>
      <p:sp>
        <p:nvSpPr>
          <p:cNvPr id="3" name="Marcador de contenido 2">
            <a:extLst>
              <a:ext uri="{FF2B5EF4-FFF2-40B4-BE49-F238E27FC236}">
                <a16:creationId xmlns:a16="http://schemas.microsoft.com/office/drawing/2014/main" id="{40B36D22-CE3B-A60F-9E17-9ED6F5E41F4B}"/>
              </a:ext>
            </a:extLst>
          </p:cNvPr>
          <p:cNvSpPr>
            <a:spLocks noGrp="1"/>
          </p:cNvSpPr>
          <p:nvPr>
            <p:ph idx="1"/>
          </p:nvPr>
        </p:nvSpPr>
        <p:spPr/>
        <p:txBody>
          <a:bodyPr/>
          <a:lstStyle/>
          <a:p>
            <a:pPr marL="0" marR="0" lvl="0" indent="0" algn="just" defTabSz="457200" rtl="0" eaLnBrk="1" fontAlgn="auto" latinLnBrk="0" hangingPunct="1">
              <a:lnSpc>
                <a:spcPct val="100000"/>
              </a:lnSpc>
              <a:spcBef>
                <a:spcPts val="1000"/>
              </a:spcBef>
              <a:spcAft>
                <a:spcPts val="0"/>
              </a:spcAft>
              <a:buClr>
                <a:srgbClr val="EB8D22"/>
              </a:buClr>
              <a:buSzPct val="80000"/>
              <a:buFont typeface="Wingdings 3" charset="2"/>
              <a:buNone/>
              <a:tabLst/>
              <a:defRPr/>
            </a:pPr>
            <a:r>
              <a:rPr kumimoji="0" lang="es-MX" sz="4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Desarrollar un sistema innovador basado en energía solar que facilite al consumidor su fácil transporte y su uso sin que genere riesgo generando un impacto positivo en el medio ambiente.</a:t>
            </a:r>
          </a:p>
          <a:p>
            <a:pPr marL="0" indent="0">
              <a:buNone/>
            </a:pPr>
            <a:endParaRPr lang="es-CO" dirty="0"/>
          </a:p>
        </p:txBody>
      </p:sp>
      <p:pic>
        <p:nvPicPr>
          <p:cNvPr id="4" name="Imagen 3">
            <a:extLst>
              <a:ext uri="{FF2B5EF4-FFF2-40B4-BE49-F238E27FC236}">
                <a16:creationId xmlns:a16="http://schemas.microsoft.com/office/drawing/2014/main" id="{23D40A08-FB0E-94B2-8672-CFD9DB3A9103}"/>
              </a:ext>
            </a:extLst>
          </p:cNvPr>
          <p:cNvPicPr>
            <a:picLocks noChangeAspect="1"/>
          </p:cNvPicPr>
          <p:nvPr/>
        </p:nvPicPr>
        <p:blipFill>
          <a:blip r:embed="rId2"/>
          <a:stretch>
            <a:fillRect/>
          </a:stretch>
        </p:blipFill>
        <p:spPr>
          <a:xfrm>
            <a:off x="186778" y="5821129"/>
            <a:ext cx="1060796" cy="981541"/>
          </a:xfrm>
          <a:prstGeom prst="rect">
            <a:avLst/>
          </a:prstGeom>
        </p:spPr>
      </p:pic>
      <p:pic>
        <p:nvPicPr>
          <p:cNvPr id="5" name="Imagen 4">
            <a:hlinkClick r:id="rId3" action="ppaction://hlinksldjump"/>
            <a:extLst>
              <a:ext uri="{FF2B5EF4-FFF2-40B4-BE49-F238E27FC236}">
                <a16:creationId xmlns:a16="http://schemas.microsoft.com/office/drawing/2014/main" id="{BDF08B5B-A9D5-6BDF-AEBB-3D4A73D1AC7D}"/>
              </a:ext>
            </a:extLst>
          </p:cNvPr>
          <p:cNvPicPr>
            <a:picLocks noChangeAspect="1"/>
          </p:cNvPicPr>
          <p:nvPr/>
        </p:nvPicPr>
        <p:blipFill>
          <a:blip r:embed="rId4"/>
          <a:stretch>
            <a:fillRect/>
          </a:stretch>
        </p:blipFill>
        <p:spPr>
          <a:xfrm>
            <a:off x="320901" y="5918673"/>
            <a:ext cx="792549" cy="786452"/>
          </a:xfrm>
          <a:prstGeom prst="rect">
            <a:avLst/>
          </a:prstGeom>
        </p:spPr>
      </p:pic>
    </p:spTree>
    <p:extLst>
      <p:ext uri="{BB962C8B-B14F-4D97-AF65-F5344CB8AC3E}">
        <p14:creationId xmlns:p14="http://schemas.microsoft.com/office/powerpoint/2010/main" val="27107336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5A742-04EF-A3AC-457D-7C05800DF247}"/>
              </a:ext>
            </a:extLst>
          </p:cNvPr>
          <p:cNvSpPr>
            <a:spLocks noGrp="1"/>
          </p:cNvSpPr>
          <p:nvPr>
            <p:ph type="title"/>
          </p:nvPr>
        </p:nvSpPr>
        <p:spPr/>
        <p:txBody>
          <a:bodyPr/>
          <a:lstStyle/>
          <a:p>
            <a:pPr algn="ctr"/>
            <a:r>
              <a:rPr kumimoji="0" lang="es-MX" sz="3600" b="1" i="0" u="none" strike="noStrike" kern="1200" cap="none" spc="0" normalizeH="0" baseline="0" noProof="0" dirty="0">
                <a:ln>
                  <a:noFill/>
                </a:ln>
                <a:solidFill>
                  <a:srgbClr val="F3BA7A">
                    <a:lumMod val="75000"/>
                  </a:srgbClr>
                </a:solidFill>
                <a:effectLst>
                  <a:outerShdw blurRad="38100" dist="38100" dir="2700000" algn="tl">
                    <a:srgbClr val="000000">
                      <a:alpha val="43137"/>
                    </a:srgbClr>
                  </a:outerShdw>
                </a:effectLst>
                <a:uLnTx/>
                <a:uFillTx/>
                <a:latin typeface="Lucida Handwriting" panose="03010101010101010101" pitchFamily="66" charset="0"/>
                <a:ea typeface="+mj-ea"/>
                <a:cs typeface="+mj-cs"/>
              </a:rPr>
              <a:t>OBJETIVO ESPECÍFICOS</a:t>
            </a:r>
            <a:endParaRPr lang="es-CO" dirty="0"/>
          </a:p>
        </p:txBody>
      </p:sp>
      <p:sp>
        <p:nvSpPr>
          <p:cNvPr id="3" name="Marcador de contenido 2">
            <a:extLst>
              <a:ext uri="{FF2B5EF4-FFF2-40B4-BE49-F238E27FC236}">
                <a16:creationId xmlns:a16="http://schemas.microsoft.com/office/drawing/2014/main" id="{E3DC11E3-713F-7EDB-BD09-EB307DFCFD06}"/>
              </a:ext>
            </a:extLst>
          </p:cNvPr>
          <p:cNvSpPr>
            <a:spLocks noGrp="1"/>
          </p:cNvSpPr>
          <p:nvPr>
            <p:ph idx="1"/>
          </p:nvPr>
        </p:nvSpPr>
        <p:spPr/>
        <p:txBody>
          <a:bodyPr>
            <a:normAutofit lnSpcReduction="10000"/>
          </a:bodyPr>
          <a:lstStyle/>
          <a:p>
            <a:pPr marL="342900" marR="0" lvl="0" indent="-342900" algn="just" defTabSz="457200" rtl="0" eaLnBrk="1" fontAlgn="auto" latinLnBrk="0" hangingPunct="1">
              <a:lnSpc>
                <a:spcPct val="100000"/>
              </a:lnSpc>
              <a:spcBef>
                <a:spcPts val="1000"/>
              </a:spcBef>
              <a:spcAft>
                <a:spcPts val="0"/>
              </a:spcAft>
              <a:buClr>
                <a:srgbClr val="EB8D22"/>
              </a:buClr>
              <a:buSzPct val="80000"/>
              <a:buFont typeface="Wingdings" panose="05000000000000000000" pitchFamily="2" charset="2"/>
              <a:buChar char="Ø"/>
              <a:tabLst/>
              <a:defRPr/>
            </a:pPr>
            <a:r>
              <a:rPr kumimoji="0" lang="es-MX"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Aumentar el índice de satisfacción de los clientes mejorando la atención de sus necesidades  y expectativas.</a:t>
            </a:r>
          </a:p>
          <a:p>
            <a:pPr marL="0" marR="0" lvl="0" indent="0" algn="just" defTabSz="457200" rtl="0" eaLnBrk="1" fontAlgn="auto" latinLnBrk="0" hangingPunct="1">
              <a:lnSpc>
                <a:spcPct val="100000"/>
              </a:lnSpc>
              <a:spcBef>
                <a:spcPts val="1000"/>
              </a:spcBef>
              <a:spcAft>
                <a:spcPts val="0"/>
              </a:spcAft>
              <a:buClr>
                <a:srgbClr val="EB8D22"/>
              </a:buClr>
              <a:buSzPct val="80000"/>
              <a:buFont typeface="Wingdings 3" charset="2"/>
              <a:buNone/>
              <a:tabLst/>
              <a:defRPr/>
            </a:pPr>
            <a:endParaRPr kumimoji="0" lang="es-MX"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EB8D22"/>
              </a:buClr>
              <a:buSzPct val="80000"/>
              <a:buFont typeface="Wingdings" panose="05000000000000000000" pitchFamily="2" charset="2"/>
              <a:buChar char="Ø"/>
              <a:tabLst/>
              <a:defRPr/>
            </a:pPr>
            <a:r>
              <a:rPr kumimoji="0" lang="es-MX"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Establecer un cultura de innovación hacia la transformación permanente mediante la participación del capital humano.</a:t>
            </a:r>
          </a:p>
          <a:p>
            <a:pPr marL="342900" marR="0" lvl="0" indent="-342900" algn="just" defTabSz="457200" rtl="0" eaLnBrk="1" fontAlgn="auto" latinLnBrk="0" hangingPunct="1">
              <a:lnSpc>
                <a:spcPct val="100000"/>
              </a:lnSpc>
              <a:spcBef>
                <a:spcPts val="1000"/>
              </a:spcBef>
              <a:spcAft>
                <a:spcPts val="0"/>
              </a:spcAft>
              <a:buClr>
                <a:srgbClr val="EB8D22"/>
              </a:buClr>
              <a:buSzPct val="80000"/>
              <a:buFont typeface="Wingdings" panose="05000000000000000000" pitchFamily="2" charset="2"/>
              <a:buChar char="Ø"/>
              <a:tabLst/>
              <a:defRPr/>
            </a:pPr>
            <a:endParaRPr kumimoji="0" lang="es-MX"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EB8D22"/>
              </a:buClr>
              <a:buSzPct val="80000"/>
              <a:buFont typeface="Wingdings" panose="05000000000000000000" pitchFamily="2" charset="2"/>
              <a:buChar char="Ø"/>
              <a:tabLst/>
              <a:defRPr/>
            </a:pPr>
            <a:r>
              <a:rPr kumimoji="0" lang="es-MX"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Implementar el uso de materias que promuevan el uso de una producción mas limpia y que aseguren los altos estándares de calidad en el producto terminado.</a:t>
            </a:r>
          </a:p>
          <a:p>
            <a:pPr marL="0" indent="0">
              <a:buNone/>
            </a:pPr>
            <a:endParaRPr lang="es-CO" dirty="0"/>
          </a:p>
        </p:txBody>
      </p:sp>
      <p:pic>
        <p:nvPicPr>
          <p:cNvPr id="4" name="Imagen 3">
            <a:extLst>
              <a:ext uri="{FF2B5EF4-FFF2-40B4-BE49-F238E27FC236}">
                <a16:creationId xmlns:a16="http://schemas.microsoft.com/office/drawing/2014/main" id="{0350C426-BA6E-FA94-FAEA-142EFFFBB58E}"/>
              </a:ext>
            </a:extLst>
          </p:cNvPr>
          <p:cNvPicPr>
            <a:picLocks noChangeAspect="1"/>
          </p:cNvPicPr>
          <p:nvPr/>
        </p:nvPicPr>
        <p:blipFill>
          <a:blip r:embed="rId2"/>
          <a:stretch>
            <a:fillRect/>
          </a:stretch>
        </p:blipFill>
        <p:spPr>
          <a:xfrm>
            <a:off x="132990" y="5821129"/>
            <a:ext cx="1060796" cy="981541"/>
          </a:xfrm>
          <a:prstGeom prst="rect">
            <a:avLst/>
          </a:prstGeom>
        </p:spPr>
      </p:pic>
      <p:pic>
        <p:nvPicPr>
          <p:cNvPr id="5" name="Imagen 4">
            <a:hlinkClick r:id="rId3" action="ppaction://hlinksldjump"/>
            <a:extLst>
              <a:ext uri="{FF2B5EF4-FFF2-40B4-BE49-F238E27FC236}">
                <a16:creationId xmlns:a16="http://schemas.microsoft.com/office/drawing/2014/main" id="{C54E72DA-A890-F0CE-DC93-7085518AD386}"/>
              </a:ext>
            </a:extLst>
          </p:cNvPr>
          <p:cNvPicPr>
            <a:picLocks noChangeAspect="1"/>
          </p:cNvPicPr>
          <p:nvPr/>
        </p:nvPicPr>
        <p:blipFill>
          <a:blip r:embed="rId4"/>
          <a:stretch>
            <a:fillRect/>
          </a:stretch>
        </p:blipFill>
        <p:spPr>
          <a:xfrm>
            <a:off x="267113" y="5918673"/>
            <a:ext cx="792549" cy="786452"/>
          </a:xfrm>
          <a:prstGeom prst="rect">
            <a:avLst/>
          </a:prstGeom>
        </p:spPr>
      </p:pic>
    </p:spTree>
    <p:extLst>
      <p:ext uri="{BB962C8B-B14F-4D97-AF65-F5344CB8AC3E}">
        <p14:creationId xmlns:p14="http://schemas.microsoft.com/office/powerpoint/2010/main" val="2507296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C67269-FD68-3693-BACB-4754EDA39ED1}"/>
              </a:ext>
            </a:extLst>
          </p:cNvPr>
          <p:cNvSpPr>
            <a:spLocks noGrp="1"/>
          </p:cNvSpPr>
          <p:nvPr>
            <p:ph type="title"/>
          </p:nvPr>
        </p:nvSpPr>
        <p:spPr/>
        <p:txBody>
          <a:bodyPr/>
          <a:lstStyle/>
          <a:p>
            <a:pPr algn="ctr"/>
            <a:r>
              <a:rPr kumimoji="0" lang="es-MX" sz="3600" b="1" i="0" u="none" strike="noStrike" kern="1200" cap="none" spc="0" normalizeH="0" baseline="0" noProof="0" dirty="0">
                <a:ln>
                  <a:noFill/>
                </a:ln>
                <a:solidFill>
                  <a:srgbClr val="F3BA7A">
                    <a:lumMod val="75000"/>
                  </a:srgbClr>
                </a:solidFill>
                <a:effectLst>
                  <a:outerShdw blurRad="38100" dist="38100" dir="2700000" algn="tl">
                    <a:srgbClr val="000000">
                      <a:alpha val="43137"/>
                    </a:srgbClr>
                  </a:outerShdw>
                </a:effectLst>
                <a:uLnTx/>
                <a:uFillTx/>
                <a:latin typeface="Lucida Handwriting" panose="03010101010101010101" pitchFamily="66" charset="0"/>
                <a:ea typeface="+mj-ea"/>
                <a:cs typeface="+mj-cs"/>
              </a:rPr>
              <a:t>VALORES</a:t>
            </a:r>
            <a:endParaRPr lang="es-CO" dirty="0"/>
          </a:p>
        </p:txBody>
      </p:sp>
      <p:sp>
        <p:nvSpPr>
          <p:cNvPr id="3" name="Marcador de contenido 2">
            <a:extLst>
              <a:ext uri="{FF2B5EF4-FFF2-40B4-BE49-F238E27FC236}">
                <a16:creationId xmlns:a16="http://schemas.microsoft.com/office/drawing/2014/main" id="{9DA51592-F23F-6F6D-DF3C-E9CD8D6DB24D}"/>
              </a:ext>
            </a:extLst>
          </p:cNvPr>
          <p:cNvSpPr>
            <a:spLocks noGrp="1"/>
          </p:cNvSpPr>
          <p:nvPr>
            <p:ph idx="1"/>
          </p:nvPr>
        </p:nvSpPr>
        <p:spPr/>
        <p:txBody>
          <a:bodyPr/>
          <a:lstStyle/>
          <a:p>
            <a:pPr marL="342900" marR="0" lvl="0" indent="-342900" algn="just" defTabSz="457200" rtl="0" eaLnBrk="1" fontAlgn="auto" latinLnBrk="0" hangingPunct="1">
              <a:lnSpc>
                <a:spcPct val="100000"/>
              </a:lnSpc>
              <a:spcBef>
                <a:spcPts val="1000"/>
              </a:spcBef>
              <a:spcAft>
                <a:spcPts val="0"/>
              </a:spcAft>
              <a:buClr>
                <a:srgbClr val="EB8D22"/>
              </a:buClr>
              <a:buSzPct val="80000"/>
              <a:buFont typeface="Wingdings" panose="05000000000000000000" pitchFamily="2" charset="2"/>
              <a:buChar char="Ø"/>
              <a:tabLst/>
              <a:defRPr/>
            </a:pPr>
            <a:r>
              <a:rPr kumimoji="0" lang="es-MX"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Responsabilidad:</a:t>
            </a:r>
            <a:r>
              <a:rPr kumimoji="0" lang="es-MX"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Es la mejor forma de generar confianza interna y externa. </a:t>
            </a:r>
          </a:p>
          <a:p>
            <a:pPr marL="342900" marR="0" lvl="0" indent="-342900" algn="just" defTabSz="457200" rtl="0" eaLnBrk="1" fontAlgn="auto" latinLnBrk="0" hangingPunct="1">
              <a:lnSpc>
                <a:spcPct val="100000"/>
              </a:lnSpc>
              <a:spcBef>
                <a:spcPts val="1000"/>
              </a:spcBef>
              <a:spcAft>
                <a:spcPts val="0"/>
              </a:spcAft>
              <a:buClr>
                <a:srgbClr val="EB8D22"/>
              </a:buClr>
              <a:buSzPct val="80000"/>
              <a:buFont typeface="Wingdings" panose="05000000000000000000" pitchFamily="2" charset="2"/>
              <a:buChar char="Ø"/>
              <a:tabLst/>
              <a:defRPr/>
            </a:pPr>
            <a:r>
              <a:rPr kumimoji="0" lang="es-MX"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Innovación:</a:t>
            </a:r>
            <a:r>
              <a:rPr kumimoji="0" lang="es-MX"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es la búsqueda de nuevas ideas creativas y que tengan potencial de cambiar el mundo.</a:t>
            </a:r>
          </a:p>
          <a:p>
            <a:pPr marL="342900" marR="0" lvl="0" indent="-342900" algn="just" defTabSz="457200" rtl="0" eaLnBrk="1" fontAlgn="auto" latinLnBrk="0" hangingPunct="1">
              <a:lnSpc>
                <a:spcPct val="100000"/>
              </a:lnSpc>
              <a:spcBef>
                <a:spcPts val="1000"/>
              </a:spcBef>
              <a:spcAft>
                <a:spcPts val="0"/>
              </a:spcAft>
              <a:buClr>
                <a:srgbClr val="EB8D22"/>
              </a:buClr>
              <a:buSzPct val="80000"/>
              <a:buFont typeface="Wingdings" panose="05000000000000000000" pitchFamily="2" charset="2"/>
              <a:buChar char="Ø"/>
              <a:tabLst/>
              <a:defRPr/>
            </a:pPr>
            <a:r>
              <a:rPr kumimoji="0" lang="es-MX"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Trabajo en equipo: </a:t>
            </a:r>
            <a:r>
              <a:rPr kumimoji="0" lang="es-MX"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aportar conocimientos, compartir información, criterios para lograr un objetivo en común.</a:t>
            </a:r>
          </a:p>
          <a:p>
            <a:pPr marL="342900" marR="0" lvl="0" indent="-342900" algn="just" defTabSz="457200" rtl="0" eaLnBrk="1" fontAlgn="auto" latinLnBrk="0" hangingPunct="1">
              <a:lnSpc>
                <a:spcPct val="100000"/>
              </a:lnSpc>
              <a:spcBef>
                <a:spcPts val="1000"/>
              </a:spcBef>
              <a:spcAft>
                <a:spcPts val="0"/>
              </a:spcAft>
              <a:buClr>
                <a:srgbClr val="EB8D22"/>
              </a:buClr>
              <a:buSzPct val="80000"/>
              <a:buFont typeface="Wingdings" panose="05000000000000000000" pitchFamily="2" charset="2"/>
              <a:buChar char="Ø"/>
              <a:tabLst/>
              <a:defRPr/>
            </a:pPr>
            <a:r>
              <a:rPr kumimoji="0" lang="es-MX"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Compromiso: </a:t>
            </a:r>
            <a:r>
              <a:rPr kumimoji="0" lang="es-MX"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se busca fomentar e incentivar el respeto hacia el medio ambiente con practicas con derechos sostenibles y sus cuidados con todos los miembros de la empresa.</a:t>
            </a:r>
          </a:p>
          <a:p>
            <a:pPr marL="342900" marR="0" lvl="0" indent="-342900" algn="just" defTabSz="457200" rtl="0" eaLnBrk="1" fontAlgn="auto" latinLnBrk="0" hangingPunct="1">
              <a:lnSpc>
                <a:spcPct val="100000"/>
              </a:lnSpc>
              <a:spcBef>
                <a:spcPts val="1000"/>
              </a:spcBef>
              <a:spcAft>
                <a:spcPts val="0"/>
              </a:spcAft>
              <a:buClr>
                <a:srgbClr val="EB8D22"/>
              </a:buClr>
              <a:buSzPct val="80000"/>
              <a:buFont typeface="Wingdings" panose="05000000000000000000" pitchFamily="2" charset="2"/>
              <a:buChar char="Ø"/>
              <a:tabLst/>
              <a:defRPr/>
            </a:pPr>
            <a:r>
              <a:rPr kumimoji="0" lang="es-MX"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Calidad: </a:t>
            </a:r>
            <a:r>
              <a:rPr kumimoji="0" lang="es-MX"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ofrecer unas condiciones de uso del producto o servicio superiores a los que cliente espera recibir.</a:t>
            </a:r>
          </a:p>
          <a:p>
            <a:pPr marL="0" indent="0">
              <a:buNone/>
            </a:pPr>
            <a:endParaRPr lang="es-CO" dirty="0"/>
          </a:p>
        </p:txBody>
      </p:sp>
      <p:pic>
        <p:nvPicPr>
          <p:cNvPr id="4" name="Imagen 3">
            <a:extLst>
              <a:ext uri="{FF2B5EF4-FFF2-40B4-BE49-F238E27FC236}">
                <a16:creationId xmlns:a16="http://schemas.microsoft.com/office/drawing/2014/main" id="{F77FD435-B7E3-AB97-119D-463394B9964A}"/>
              </a:ext>
            </a:extLst>
          </p:cNvPr>
          <p:cNvPicPr>
            <a:picLocks noChangeAspect="1"/>
          </p:cNvPicPr>
          <p:nvPr/>
        </p:nvPicPr>
        <p:blipFill>
          <a:blip r:embed="rId2"/>
          <a:stretch>
            <a:fillRect/>
          </a:stretch>
        </p:blipFill>
        <p:spPr>
          <a:xfrm>
            <a:off x="146437" y="5821129"/>
            <a:ext cx="1060796" cy="981541"/>
          </a:xfrm>
          <a:prstGeom prst="rect">
            <a:avLst/>
          </a:prstGeom>
        </p:spPr>
      </p:pic>
      <p:pic>
        <p:nvPicPr>
          <p:cNvPr id="5" name="Imagen 4">
            <a:hlinkClick r:id="rId3" action="ppaction://hlinksldjump"/>
            <a:extLst>
              <a:ext uri="{FF2B5EF4-FFF2-40B4-BE49-F238E27FC236}">
                <a16:creationId xmlns:a16="http://schemas.microsoft.com/office/drawing/2014/main" id="{AB90F0FD-5E7D-CBC9-216A-3CF1A9B3B808}"/>
              </a:ext>
            </a:extLst>
          </p:cNvPr>
          <p:cNvPicPr>
            <a:picLocks noChangeAspect="1"/>
          </p:cNvPicPr>
          <p:nvPr/>
        </p:nvPicPr>
        <p:blipFill>
          <a:blip r:embed="rId4"/>
          <a:stretch>
            <a:fillRect/>
          </a:stretch>
        </p:blipFill>
        <p:spPr>
          <a:xfrm>
            <a:off x="280560" y="5918673"/>
            <a:ext cx="792549" cy="786452"/>
          </a:xfrm>
          <a:prstGeom prst="rect">
            <a:avLst/>
          </a:prstGeom>
        </p:spPr>
      </p:pic>
    </p:spTree>
    <p:extLst>
      <p:ext uri="{BB962C8B-B14F-4D97-AF65-F5344CB8AC3E}">
        <p14:creationId xmlns:p14="http://schemas.microsoft.com/office/powerpoint/2010/main" val="252087264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24BB8-4278-9476-1DBB-CB92A34F491B}"/>
              </a:ext>
            </a:extLst>
          </p:cNvPr>
          <p:cNvSpPr>
            <a:spLocks noGrp="1"/>
          </p:cNvSpPr>
          <p:nvPr>
            <p:ph type="title"/>
          </p:nvPr>
        </p:nvSpPr>
        <p:spPr/>
        <p:txBody>
          <a:bodyPr/>
          <a:lstStyle/>
          <a:p>
            <a:pPr algn="ctr"/>
            <a:r>
              <a:rPr kumimoji="0" lang="es-MX" sz="3600" b="1" i="0" u="none" strike="noStrike" kern="1200" cap="none" spc="0" normalizeH="0" baseline="0" noProof="0" dirty="0">
                <a:ln>
                  <a:noFill/>
                </a:ln>
                <a:solidFill>
                  <a:srgbClr val="F3BA7A">
                    <a:lumMod val="75000"/>
                  </a:srgbClr>
                </a:solidFill>
                <a:effectLst>
                  <a:outerShdw blurRad="38100" dist="38100" dir="2700000" algn="tl">
                    <a:srgbClr val="000000">
                      <a:alpha val="43137"/>
                    </a:srgbClr>
                  </a:outerShdw>
                </a:effectLst>
                <a:uLnTx/>
                <a:uFillTx/>
                <a:latin typeface="Lucida Handwriting" panose="03010101010101010101" pitchFamily="66" charset="0"/>
                <a:ea typeface="+mj-ea"/>
                <a:cs typeface="Times New Roman" panose="02020603050405020304" pitchFamily="18" charset="0"/>
              </a:rPr>
              <a:t>POLÍTICAS</a:t>
            </a:r>
            <a:endParaRPr lang="es-CO" dirty="0"/>
          </a:p>
        </p:txBody>
      </p:sp>
      <p:sp>
        <p:nvSpPr>
          <p:cNvPr id="3" name="Marcador de contenido 2">
            <a:extLst>
              <a:ext uri="{FF2B5EF4-FFF2-40B4-BE49-F238E27FC236}">
                <a16:creationId xmlns:a16="http://schemas.microsoft.com/office/drawing/2014/main" id="{2A2C7E19-01BF-7B92-0684-7DD32F542571}"/>
              </a:ext>
            </a:extLst>
          </p:cNvPr>
          <p:cNvSpPr>
            <a:spLocks noGrp="1"/>
          </p:cNvSpPr>
          <p:nvPr>
            <p:ph idx="1"/>
          </p:nvPr>
        </p:nvSpPr>
        <p:spPr/>
        <p:txBody>
          <a:bodyPr/>
          <a:lstStyle/>
          <a:p>
            <a:pPr marL="342900" marR="0" lvl="0" indent="-342900" algn="just" defTabSz="457200" rtl="0" eaLnBrk="1" fontAlgn="auto" latinLnBrk="0" hangingPunct="1">
              <a:lnSpc>
                <a:spcPct val="100000"/>
              </a:lnSpc>
              <a:spcBef>
                <a:spcPts val="1000"/>
              </a:spcBef>
              <a:spcAft>
                <a:spcPts val="0"/>
              </a:spcAft>
              <a:buClr>
                <a:srgbClr val="EB8D22"/>
              </a:buClr>
              <a:buSzPct val="80000"/>
              <a:buFont typeface="Wingdings" panose="05000000000000000000" pitchFamily="2" charset="2"/>
              <a:buChar char="Ø"/>
              <a:tabLst/>
              <a:defRPr/>
            </a:pPr>
            <a:r>
              <a:rPr kumimoji="0" lang="es-MX"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Brindar cursos de capacitación obligatoria a todo nuevo ingreso a la organización.</a:t>
            </a:r>
          </a:p>
          <a:p>
            <a:pPr marL="342900" marR="0" lvl="0" indent="-342900" algn="just" defTabSz="457200" rtl="0" eaLnBrk="1" fontAlgn="auto" latinLnBrk="0" hangingPunct="1">
              <a:lnSpc>
                <a:spcPct val="100000"/>
              </a:lnSpc>
              <a:spcBef>
                <a:spcPts val="1000"/>
              </a:spcBef>
              <a:spcAft>
                <a:spcPts val="0"/>
              </a:spcAft>
              <a:buClr>
                <a:srgbClr val="EB8D22"/>
              </a:buClr>
              <a:buSzPct val="80000"/>
              <a:buFont typeface="Wingdings" panose="05000000000000000000" pitchFamily="2" charset="2"/>
              <a:buChar char="Ø"/>
              <a:tabLst/>
              <a:defRPr/>
            </a:pPr>
            <a:r>
              <a:rPr kumimoji="0" lang="es-MX"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Manejar precios accesibles al consumidor.</a:t>
            </a:r>
          </a:p>
          <a:p>
            <a:pPr marL="342900" marR="0" lvl="0" indent="-342900" algn="just" defTabSz="457200" rtl="0" eaLnBrk="1" fontAlgn="auto" latinLnBrk="0" hangingPunct="1">
              <a:lnSpc>
                <a:spcPct val="100000"/>
              </a:lnSpc>
              <a:spcBef>
                <a:spcPts val="1000"/>
              </a:spcBef>
              <a:spcAft>
                <a:spcPts val="0"/>
              </a:spcAft>
              <a:buClr>
                <a:srgbClr val="EB8D22"/>
              </a:buClr>
              <a:buSzPct val="80000"/>
              <a:buFont typeface="Wingdings" panose="05000000000000000000" pitchFamily="2" charset="2"/>
              <a:buChar char="Ø"/>
              <a:tabLst/>
              <a:defRPr/>
            </a:pPr>
            <a:r>
              <a:rPr kumimoji="0" lang="es-MX"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brindar un entorno amigable solidario y positivo para los empleados.</a:t>
            </a:r>
          </a:p>
          <a:p>
            <a:pPr marL="342900" marR="0" lvl="0" indent="-342900" algn="just" defTabSz="457200" rtl="0" eaLnBrk="1" fontAlgn="auto" latinLnBrk="0" hangingPunct="1">
              <a:lnSpc>
                <a:spcPct val="100000"/>
              </a:lnSpc>
              <a:spcBef>
                <a:spcPts val="1000"/>
              </a:spcBef>
              <a:spcAft>
                <a:spcPts val="0"/>
              </a:spcAft>
              <a:buClr>
                <a:srgbClr val="EB8D22"/>
              </a:buClr>
              <a:buSzPct val="80000"/>
              <a:buFont typeface="Wingdings" panose="05000000000000000000" pitchFamily="2" charset="2"/>
              <a:buChar char="Ø"/>
              <a:tabLst/>
              <a:defRPr/>
            </a:pPr>
            <a:r>
              <a:rPr kumimoji="0" lang="es-MX"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ofrecer un producto que cumpla con los estándares de calidad.</a:t>
            </a:r>
          </a:p>
          <a:p>
            <a:pPr marL="342900" marR="0" lvl="0" indent="-342900" algn="just" defTabSz="457200" rtl="0" eaLnBrk="1" fontAlgn="auto" latinLnBrk="0" hangingPunct="1">
              <a:lnSpc>
                <a:spcPct val="100000"/>
              </a:lnSpc>
              <a:spcBef>
                <a:spcPts val="1000"/>
              </a:spcBef>
              <a:spcAft>
                <a:spcPts val="0"/>
              </a:spcAft>
              <a:buClr>
                <a:srgbClr val="EB8D22"/>
              </a:buClr>
              <a:buSzPct val="80000"/>
              <a:buFont typeface="Wingdings" panose="05000000000000000000" pitchFamily="2" charset="2"/>
              <a:buChar char="Ø"/>
              <a:tabLst/>
              <a:defRPr/>
            </a:pPr>
            <a:r>
              <a:rPr kumimoji="0" lang="es-MX"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la empresa contara con el mas moderno equipo tecnológico y electrónico para el rendimiento en cuanto a su rapidez y excelente servicio.</a:t>
            </a:r>
          </a:p>
          <a:p>
            <a:pPr marL="0" indent="0">
              <a:buNone/>
            </a:pPr>
            <a:endParaRPr lang="es-CO" dirty="0"/>
          </a:p>
        </p:txBody>
      </p:sp>
      <p:pic>
        <p:nvPicPr>
          <p:cNvPr id="4" name="Imagen 3">
            <a:extLst>
              <a:ext uri="{FF2B5EF4-FFF2-40B4-BE49-F238E27FC236}">
                <a16:creationId xmlns:a16="http://schemas.microsoft.com/office/drawing/2014/main" id="{5381CD7A-73EA-B561-8766-172E38BD4CF8}"/>
              </a:ext>
            </a:extLst>
          </p:cNvPr>
          <p:cNvPicPr>
            <a:picLocks noChangeAspect="1"/>
          </p:cNvPicPr>
          <p:nvPr/>
        </p:nvPicPr>
        <p:blipFill>
          <a:blip r:embed="rId2"/>
          <a:stretch>
            <a:fillRect/>
          </a:stretch>
        </p:blipFill>
        <p:spPr>
          <a:xfrm>
            <a:off x="173331" y="5821129"/>
            <a:ext cx="1060796" cy="981541"/>
          </a:xfrm>
          <a:prstGeom prst="rect">
            <a:avLst/>
          </a:prstGeom>
        </p:spPr>
      </p:pic>
      <p:pic>
        <p:nvPicPr>
          <p:cNvPr id="5" name="Imagen 4">
            <a:hlinkClick r:id="rId3" action="ppaction://hlinksldjump"/>
            <a:extLst>
              <a:ext uri="{FF2B5EF4-FFF2-40B4-BE49-F238E27FC236}">
                <a16:creationId xmlns:a16="http://schemas.microsoft.com/office/drawing/2014/main" id="{46B7C6DE-CE2B-9793-F078-708D63F3B7E7}"/>
              </a:ext>
            </a:extLst>
          </p:cNvPr>
          <p:cNvPicPr>
            <a:picLocks noChangeAspect="1"/>
          </p:cNvPicPr>
          <p:nvPr/>
        </p:nvPicPr>
        <p:blipFill>
          <a:blip r:embed="rId4"/>
          <a:stretch>
            <a:fillRect/>
          </a:stretch>
        </p:blipFill>
        <p:spPr>
          <a:xfrm>
            <a:off x="307454" y="5918673"/>
            <a:ext cx="792549" cy="786452"/>
          </a:xfrm>
          <a:prstGeom prst="rect">
            <a:avLst/>
          </a:prstGeom>
        </p:spPr>
      </p:pic>
    </p:spTree>
    <p:extLst>
      <p:ext uri="{BB962C8B-B14F-4D97-AF65-F5344CB8AC3E}">
        <p14:creationId xmlns:p14="http://schemas.microsoft.com/office/powerpoint/2010/main" val="41092387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CD4688C-243A-8DF2-401A-3EECD5EFA64F}"/>
              </a:ext>
            </a:extLst>
          </p:cNvPr>
          <p:cNvPicPr>
            <a:picLocks noChangeAspect="1"/>
          </p:cNvPicPr>
          <p:nvPr/>
        </p:nvPicPr>
        <p:blipFill>
          <a:blip r:embed="rId2"/>
          <a:stretch>
            <a:fillRect/>
          </a:stretch>
        </p:blipFill>
        <p:spPr>
          <a:xfrm>
            <a:off x="1" y="0"/>
            <a:ext cx="12192001" cy="6857999"/>
          </a:xfrm>
          <a:prstGeom prst="rect">
            <a:avLst/>
          </a:prstGeom>
        </p:spPr>
      </p:pic>
      <p:pic>
        <p:nvPicPr>
          <p:cNvPr id="4" name="Imagen 3">
            <a:extLst>
              <a:ext uri="{FF2B5EF4-FFF2-40B4-BE49-F238E27FC236}">
                <a16:creationId xmlns:a16="http://schemas.microsoft.com/office/drawing/2014/main" id="{B84C6A5C-DA87-67E1-DF0F-DF0330C0CDDE}"/>
              </a:ext>
            </a:extLst>
          </p:cNvPr>
          <p:cNvPicPr>
            <a:picLocks noChangeAspect="1"/>
          </p:cNvPicPr>
          <p:nvPr/>
        </p:nvPicPr>
        <p:blipFill>
          <a:blip r:embed="rId3"/>
          <a:stretch>
            <a:fillRect/>
          </a:stretch>
        </p:blipFill>
        <p:spPr>
          <a:xfrm>
            <a:off x="203273" y="5667982"/>
            <a:ext cx="1054699" cy="981541"/>
          </a:xfrm>
          <a:prstGeom prst="rect">
            <a:avLst/>
          </a:prstGeom>
        </p:spPr>
      </p:pic>
      <p:pic>
        <p:nvPicPr>
          <p:cNvPr id="5" name="Imagen 4">
            <a:hlinkClick r:id="rId4" action="ppaction://hlinksldjump"/>
            <a:extLst>
              <a:ext uri="{FF2B5EF4-FFF2-40B4-BE49-F238E27FC236}">
                <a16:creationId xmlns:a16="http://schemas.microsoft.com/office/drawing/2014/main" id="{8299D62C-0B38-76EB-6CBB-1A8AB903AE1F}"/>
              </a:ext>
            </a:extLst>
          </p:cNvPr>
          <p:cNvPicPr>
            <a:picLocks noChangeAspect="1"/>
          </p:cNvPicPr>
          <p:nvPr/>
        </p:nvPicPr>
        <p:blipFill>
          <a:blip r:embed="rId5"/>
          <a:stretch>
            <a:fillRect/>
          </a:stretch>
        </p:blipFill>
        <p:spPr>
          <a:xfrm>
            <a:off x="334347" y="5782559"/>
            <a:ext cx="792549" cy="786452"/>
          </a:xfrm>
          <a:prstGeom prst="rect">
            <a:avLst/>
          </a:prstGeom>
        </p:spPr>
      </p:pic>
    </p:spTree>
    <p:extLst>
      <p:ext uri="{BB962C8B-B14F-4D97-AF65-F5344CB8AC3E}">
        <p14:creationId xmlns:p14="http://schemas.microsoft.com/office/powerpoint/2010/main" val="275131534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53C7BF-FD2F-4372-5C03-2D16B756D859}"/>
              </a:ext>
            </a:extLst>
          </p:cNvPr>
          <p:cNvSpPr>
            <a:spLocks noGrp="1"/>
          </p:cNvSpPr>
          <p:nvPr>
            <p:ph type="title"/>
          </p:nvPr>
        </p:nvSpPr>
        <p:spPr/>
        <p:txBody>
          <a:bodyPr/>
          <a:lstStyle/>
          <a:p>
            <a:pPr algn="ctr"/>
            <a:r>
              <a:rPr kumimoji="0" lang="es-MX" sz="4000" b="1" i="0" u="none" strike="noStrike" kern="1200" cap="none" spc="0" normalizeH="0" baseline="0" noProof="0" dirty="0">
                <a:ln>
                  <a:noFill/>
                </a:ln>
                <a:solidFill>
                  <a:srgbClr val="EB8D22"/>
                </a:solidFill>
                <a:effectLst>
                  <a:outerShdw blurRad="38100" dist="38100" dir="2700000" algn="tl">
                    <a:srgbClr val="000000">
                      <a:alpha val="43137"/>
                    </a:srgbClr>
                  </a:outerShdw>
                </a:effectLst>
                <a:uLnTx/>
                <a:uFillTx/>
                <a:latin typeface="Lucida Handwriting" panose="03010101010101010101" pitchFamily="66" charset="0"/>
                <a:ea typeface="+mj-ea"/>
                <a:cs typeface="+mj-cs"/>
              </a:rPr>
              <a:t>SLOGAN</a:t>
            </a:r>
            <a:endParaRPr lang="es-CO" dirty="0"/>
          </a:p>
        </p:txBody>
      </p:sp>
      <p:sp>
        <p:nvSpPr>
          <p:cNvPr id="3" name="Marcador de contenido 2">
            <a:extLst>
              <a:ext uri="{FF2B5EF4-FFF2-40B4-BE49-F238E27FC236}">
                <a16:creationId xmlns:a16="http://schemas.microsoft.com/office/drawing/2014/main" id="{9347E668-8A54-B4AB-65E3-E4281DC477B0}"/>
              </a:ext>
            </a:extLst>
          </p:cNvPr>
          <p:cNvSpPr>
            <a:spLocks noGrp="1"/>
          </p:cNvSpPr>
          <p:nvPr>
            <p:ph idx="1"/>
          </p:nvPr>
        </p:nvSpPr>
        <p:spPr/>
        <p:txBody>
          <a:bodyPr/>
          <a:lstStyle/>
          <a:p>
            <a:pPr marL="0" marR="0" lvl="0" indent="0" algn="ctr" defTabSz="457200" rtl="0" eaLnBrk="1" fontAlgn="auto" latinLnBrk="0" hangingPunct="1">
              <a:lnSpc>
                <a:spcPct val="100000"/>
              </a:lnSpc>
              <a:spcBef>
                <a:spcPts val="1000"/>
              </a:spcBef>
              <a:spcAft>
                <a:spcPts val="0"/>
              </a:spcAft>
              <a:buClr>
                <a:srgbClr val="EB8D22"/>
              </a:buClr>
              <a:buSzPct val="80000"/>
              <a:buFont typeface="Wingdings 3" charset="2"/>
              <a:buNone/>
              <a:tabLst/>
              <a:defRPr/>
            </a:pPr>
            <a:endParaRPr lang="es-MX" sz="4000" dirty="0">
              <a:solidFill>
                <a:srgbClr val="000000"/>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1000"/>
              </a:spcBef>
              <a:spcAft>
                <a:spcPts val="0"/>
              </a:spcAft>
              <a:buClr>
                <a:srgbClr val="EB8D22"/>
              </a:buClr>
              <a:buSzPct val="80000"/>
              <a:buFont typeface="Wingdings 3" charset="2"/>
              <a:buNone/>
              <a:tabLst/>
              <a:defRPr/>
            </a:pPr>
            <a:endParaRPr kumimoji="0" lang="es-MX" sz="4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1000"/>
              </a:spcBef>
              <a:spcAft>
                <a:spcPts val="0"/>
              </a:spcAft>
              <a:buClr>
                <a:srgbClr val="EB8D22"/>
              </a:buClr>
              <a:buSzPct val="80000"/>
              <a:buFont typeface="Wingdings 3" charset="2"/>
              <a:buNone/>
              <a:tabLst/>
              <a:defRPr/>
            </a:pPr>
            <a:r>
              <a:rPr kumimoji="0" lang="es-MX" sz="4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Tus bebidas calientes en todo momento</a:t>
            </a:r>
          </a:p>
          <a:p>
            <a:pPr marL="0" indent="0">
              <a:buNone/>
            </a:pPr>
            <a:endParaRPr lang="es-CO" dirty="0"/>
          </a:p>
        </p:txBody>
      </p:sp>
      <p:pic>
        <p:nvPicPr>
          <p:cNvPr id="4" name="Imagen 3">
            <a:extLst>
              <a:ext uri="{FF2B5EF4-FFF2-40B4-BE49-F238E27FC236}">
                <a16:creationId xmlns:a16="http://schemas.microsoft.com/office/drawing/2014/main" id="{4CA569C6-2999-B6C9-44E6-4514D92A6BEB}"/>
              </a:ext>
            </a:extLst>
          </p:cNvPr>
          <p:cNvPicPr>
            <a:picLocks noChangeAspect="1"/>
          </p:cNvPicPr>
          <p:nvPr/>
        </p:nvPicPr>
        <p:blipFill>
          <a:blip r:embed="rId2"/>
          <a:stretch>
            <a:fillRect/>
          </a:stretch>
        </p:blipFill>
        <p:spPr>
          <a:xfrm>
            <a:off x="186779" y="5821129"/>
            <a:ext cx="1060796" cy="981541"/>
          </a:xfrm>
          <a:prstGeom prst="rect">
            <a:avLst/>
          </a:prstGeom>
        </p:spPr>
      </p:pic>
      <p:pic>
        <p:nvPicPr>
          <p:cNvPr id="5" name="Imagen 4">
            <a:hlinkClick r:id="rId3" action="ppaction://hlinksldjump"/>
            <a:extLst>
              <a:ext uri="{FF2B5EF4-FFF2-40B4-BE49-F238E27FC236}">
                <a16:creationId xmlns:a16="http://schemas.microsoft.com/office/drawing/2014/main" id="{06E0E94B-E91E-B9C1-A0D9-A6649FD2BB23}"/>
              </a:ext>
            </a:extLst>
          </p:cNvPr>
          <p:cNvPicPr>
            <a:picLocks noChangeAspect="1"/>
          </p:cNvPicPr>
          <p:nvPr/>
        </p:nvPicPr>
        <p:blipFill>
          <a:blip r:embed="rId4"/>
          <a:stretch>
            <a:fillRect/>
          </a:stretch>
        </p:blipFill>
        <p:spPr>
          <a:xfrm>
            <a:off x="320902" y="6016218"/>
            <a:ext cx="792549" cy="786452"/>
          </a:xfrm>
          <a:prstGeom prst="rect">
            <a:avLst/>
          </a:prstGeom>
        </p:spPr>
      </p:pic>
    </p:spTree>
    <p:extLst>
      <p:ext uri="{BB962C8B-B14F-4D97-AF65-F5344CB8AC3E}">
        <p14:creationId xmlns:p14="http://schemas.microsoft.com/office/powerpoint/2010/main" val="2025087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474A6C22-1529-5CBA-4C76-7027AE3663A5}"/>
              </a:ext>
            </a:extLst>
          </p:cNvPr>
          <p:cNvPicPr>
            <a:picLocks noChangeAspect="1"/>
          </p:cNvPicPr>
          <p:nvPr/>
        </p:nvPicPr>
        <p:blipFill rotWithShape="1">
          <a:blip r:embed="rId2"/>
          <a:srcRect l="20591" t="4906" r="36399" b="7258"/>
          <a:stretch/>
        </p:blipFill>
        <p:spPr>
          <a:xfrm>
            <a:off x="3482788" y="0"/>
            <a:ext cx="7221071" cy="6917718"/>
          </a:xfrm>
          <a:prstGeom prst="rect">
            <a:avLst/>
          </a:prstGeom>
        </p:spPr>
      </p:pic>
      <p:sp>
        <p:nvSpPr>
          <p:cNvPr id="19" name="Diagrama de flujo: proceso alternativo 18">
            <a:extLst>
              <a:ext uri="{FF2B5EF4-FFF2-40B4-BE49-F238E27FC236}">
                <a16:creationId xmlns:a16="http://schemas.microsoft.com/office/drawing/2014/main" id="{9526A87E-AAD2-DFB3-260C-2D86F2B09F89}"/>
              </a:ext>
            </a:extLst>
          </p:cNvPr>
          <p:cNvSpPr/>
          <p:nvPr/>
        </p:nvSpPr>
        <p:spPr>
          <a:xfrm>
            <a:off x="156883" y="2900806"/>
            <a:ext cx="3110753" cy="1116106"/>
          </a:xfrm>
          <a:prstGeom prst="flowChartAlternateProcess">
            <a:avLst/>
          </a:prstGeom>
          <a:solidFill>
            <a:schemeClr val="accent2">
              <a:lumMod val="40000"/>
              <a:lumOff val="60000"/>
            </a:schemeClr>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200" b="1" dirty="0">
                <a:solidFill>
                  <a:schemeClr val="tx1"/>
                </a:solidFill>
                <a:effectLst>
                  <a:outerShdw blurRad="38100" dist="38100" dir="2700000" algn="tl">
                    <a:srgbClr val="000000">
                      <a:alpha val="43137"/>
                    </a:srgbClr>
                  </a:outerShdw>
                </a:effectLst>
                <a:latin typeface="Lucida Handwriting" panose="03010101010101010101" pitchFamily="66" charset="0"/>
              </a:rPr>
              <a:t>FICHA TÉCNICA</a:t>
            </a:r>
            <a:endParaRPr lang="es-CO" sz="3200" b="1" dirty="0">
              <a:effectLst>
                <a:outerShdw blurRad="38100" dist="38100" dir="2700000" algn="tl">
                  <a:srgbClr val="000000">
                    <a:alpha val="43137"/>
                  </a:srgbClr>
                </a:outerShdw>
              </a:effectLst>
              <a:latin typeface="Lucida Handwriting" panose="03010101010101010101" pitchFamily="66" charset="0"/>
            </a:endParaRPr>
          </a:p>
        </p:txBody>
      </p:sp>
      <p:pic>
        <p:nvPicPr>
          <p:cNvPr id="20" name="Imagen 19">
            <a:extLst>
              <a:ext uri="{FF2B5EF4-FFF2-40B4-BE49-F238E27FC236}">
                <a16:creationId xmlns:a16="http://schemas.microsoft.com/office/drawing/2014/main" id="{5E208A73-5F85-8555-3F65-741F6BA19FB0}"/>
              </a:ext>
            </a:extLst>
          </p:cNvPr>
          <p:cNvPicPr>
            <a:picLocks noChangeAspect="1"/>
          </p:cNvPicPr>
          <p:nvPr/>
        </p:nvPicPr>
        <p:blipFill>
          <a:blip r:embed="rId3"/>
          <a:stretch>
            <a:fillRect/>
          </a:stretch>
        </p:blipFill>
        <p:spPr>
          <a:xfrm>
            <a:off x="156883" y="5852530"/>
            <a:ext cx="1060796" cy="981541"/>
          </a:xfrm>
          <a:prstGeom prst="rect">
            <a:avLst/>
          </a:prstGeom>
        </p:spPr>
      </p:pic>
      <p:pic>
        <p:nvPicPr>
          <p:cNvPr id="21" name="Imagen 20">
            <a:hlinkClick r:id="rId4" action="ppaction://hlinksldjump"/>
            <a:extLst>
              <a:ext uri="{FF2B5EF4-FFF2-40B4-BE49-F238E27FC236}">
                <a16:creationId xmlns:a16="http://schemas.microsoft.com/office/drawing/2014/main" id="{AB60CB1E-54DF-5DE9-64FA-823355D905A2}"/>
              </a:ext>
            </a:extLst>
          </p:cNvPr>
          <p:cNvPicPr>
            <a:picLocks noChangeAspect="1"/>
          </p:cNvPicPr>
          <p:nvPr/>
        </p:nvPicPr>
        <p:blipFill>
          <a:blip r:embed="rId5"/>
          <a:stretch>
            <a:fillRect/>
          </a:stretch>
        </p:blipFill>
        <p:spPr>
          <a:xfrm>
            <a:off x="291006" y="5950074"/>
            <a:ext cx="792549" cy="786452"/>
          </a:xfrm>
          <a:prstGeom prst="rect">
            <a:avLst/>
          </a:prstGeom>
        </p:spPr>
      </p:pic>
    </p:spTree>
    <p:extLst>
      <p:ext uri="{BB962C8B-B14F-4D97-AF65-F5344CB8AC3E}">
        <p14:creationId xmlns:p14="http://schemas.microsoft.com/office/powerpoint/2010/main" val="2011065320"/>
      </p:ext>
    </p:extLst>
  </p:cSld>
  <p:clrMapOvr>
    <a:masterClrMapping/>
  </p:clrMapOvr>
  <p:transition spd="slow">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30DC5C3-65BC-46DE-A2F5-E08FF55CDD29}"/>
              </a:ext>
            </a:extLst>
          </p:cNvPr>
          <p:cNvPicPr>
            <a:picLocks noChangeAspect="1"/>
          </p:cNvPicPr>
          <p:nvPr/>
        </p:nvPicPr>
        <p:blipFill rotWithShape="1">
          <a:blip r:embed="rId2">
            <a:extLst>
              <a:ext uri="{28A0092B-C50C-407E-A947-70E740481C1C}">
                <a14:useLocalDpi xmlns:a14="http://schemas.microsoft.com/office/drawing/2010/main" val="0"/>
              </a:ext>
            </a:extLst>
          </a:blip>
          <a:srcRect l="-7500" t="-1747" r="-6447" b="-1310"/>
          <a:stretch/>
        </p:blipFill>
        <p:spPr>
          <a:xfrm>
            <a:off x="546847" y="389965"/>
            <a:ext cx="11645153" cy="6347011"/>
          </a:xfrm>
          <a:prstGeom prst="rect">
            <a:avLst/>
          </a:prstGeom>
        </p:spPr>
      </p:pic>
      <p:pic>
        <p:nvPicPr>
          <p:cNvPr id="4" name="Imagen 3">
            <a:extLst>
              <a:ext uri="{FF2B5EF4-FFF2-40B4-BE49-F238E27FC236}">
                <a16:creationId xmlns:a16="http://schemas.microsoft.com/office/drawing/2014/main" id="{E1F3AFF5-54B5-0918-B349-7E4C24B65F7D}"/>
              </a:ext>
            </a:extLst>
          </p:cNvPr>
          <p:cNvPicPr>
            <a:picLocks noChangeAspect="1"/>
          </p:cNvPicPr>
          <p:nvPr/>
        </p:nvPicPr>
        <p:blipFill>
          <a:blip r:embed="rId3"/>
          <a:stretch>
            <a:fillRect/>
          </a:stretch>
        </p:blipFill>
        <p:spPr>
          <a:xfrm>
            <a:off x="16449" y="5755435"/>
            <a:ext cx="1060796" cy="981541"/>
          </a:xfrm>
          <a:prstGeom prst="rect">
            <a:avLst/>
          </a:prstGeom>
        </p:spPr>
      </p:pic>
      <p:pic>
        <p:nvPicPr>
          <p:cNvPr id="5" name="Imagen 4">
            <a:hlinkClick r:id="rId4" action="ppaction://hlinksldjump"/>
            <a:extLst>
              <a:ext uri="{FF2B5EF4-FFF2-40B4-BE49-F238E27FC236}">
                <a16:creationId xmlns:a16="http://schemas.microsoft.com/office/drawing/2014/main" id="{430CBD32-436F-FCB9-40A1-D0F9BADFD5C3}"/>
              </a:ext>
            </a:extLst>
          </p:cNvPr>
          <p:cNvPicPr>
            <a:picLocks noChangeAspect="1"/>
          </p:cNvPicPr>
          <p:nvPr/>
        </p:nvPicPr>
        <p:blipFill>
          <a:blip r:embed="rId5"/>
          <a:stretch>
            <a:fillRect/>
          </a:stretch>
        </p:blipFill>
        <p:spPr>
          <a:xfrm>
            <a:off x="150572" y="5852979"/>
            <a:ext cx="792549" cy="786452"/>
          </a:xfrm>
          <a:prstGeom prst="rect">
            <a:avLst/>
          </a:prstGeom>
        </p:spPr>
      </p:pic>
    </p:spTree>
    <p:extLst>
      <p:ext uri="{BB962C8B-B14F-4D97-AF65-F5344CB8AC3E}">
        <p14:creationId xmlns:p14="http://schemas.microsoft.com/office/powerpoint/2010/main" val="348341474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A95852A-7C83-0B68-D42F-6B3123F9F1F5}"/>
              </a:ext>
            </a:extLst>
          </p:cNvPr>
          <p:cNvPicPr>
            <a:picLocks noChangeAspect="1"/>
          </p:cNvPicPr>
          <p:nvPr/>
        </p:nvPicPr>
        <p:blipFill rotWithShape="1">
          <a:blip r:embed="rId2">
            <a:extLst>
              <a:ext uri="{28A0092B-C50C-407E-A947-70E740481C1C}">
                <a14:useLocalDpi xmlns:a14="http://schemas.microsoft.com/office/drawing/2010/main" val="0"/>
              </a:ext>
            </a:extLst>
          </a:blip>
          <a:srcRect l="-3363" t="-3139" r="-3486" b="-2018"/>
          <a:stretch/>
        </p:blipFill>
        <p:spPr>
          <a:xfrm>
            <a:off x="820271" y="403411"/>
            <a:ext cx="11537576" cy="6306671"/>
          </a:xfrm>
          <a:prstGeom prst="rect">
            <a:avLst/>
          </a:prstGeom>
        </p:spPr>
      </p:pic>
      <p:pic>
        <p:nvPicPr>
          <p:cNvPr id="2" name="Imagen 1">
            <a:extLst>
              <a:ext uri="{FF2B5EF4-FFF2-40B4-BE49-F238E27FC236}">
                <a16:creationId xmlns:a16="http://schemas.microsoft.com/office/drawing/2014/main" id="{41F18232-A36F-4D34-0B77-E26B1395ABD3}"/>
              </a:ext>
            </a:extLst>
          </p:cNvPr>
          <p:cNvPicPr>
            <a:picLocks noChangeAspect="1"/>
          </p:cNvPicPr>
          <p:nvPr/>
        </p:nvPicPr>
        <p:blipFill>
          <a:blip r:embed="rId3"/>
          <a:stretch>
            <a:fillRect/>
          </a:stretch>
        </p:blipFill>
        <p:spPr>
          <a:xfrm>
            <a:off x="31376" y="5735263"/>
            <a:ext cx="1060796" cy="981541"/>
          </a:xfrm>
          <a:prstGeom prst="rect">
            <a:avLst/>
          </a:prstGeom>
        </p:spPr>
      </p:pic>
      <p:pic>
        <p:nvPicPr>
          <p:cNvPr id="4" name="Imagen 3">
            <a:hlinkClick r:id="rId4" action="ppaction://hlinksldjump"/>
            <a:extLst>
              <a:ext uri="{FF2B5EF4-FFF2-40B4-BE49-F238E27FC236}">
                <a16:creationId xmlns:a16="http://schemas.microsoft.com/office/drawing/2014/main" id="{A97BA88C-8D61-F976-9BFB-E52C954F9E8F}"/>
              </a:ext>
            </a:extLst>
          </p:cNvPr>
          <p:cNvPicPr>
            <a:picLocks noChangeAspect="1"/>
          </p:cNvPicPr>
          <p:nvPr/>
        </p:nvPicPr>
        <p:blipFill>
          <a:blip r:embed="rId5"/>
          <a:stretch>
            <a:fillRect/>
          </a:stretch>
        </p:blipFill>
        <p:spPr>
          <a:xfrm>
            <a:off x="165499" y="5832807"/>
            <a:ext cx="792549" cy="786452"/>
          </a:xfrm>
          <a:prstGeom prst="rect">
            <a:avLst/>
          </a:prstGeom>
        </p:spPr>
      </p:pic>
    </p:spTree>
    <p:extLst>
      <p:ext uri="{BB962C8B-B14F-4D97-AF65-F5344CB8AC3E}">
        <p14:creationId xmlns:p14="http://schemas.microsoft.com/office/powerpoint/2010/main" val="41630103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a de flujo: proceso alternativo 1">
            <a:extLst>
              <a:ext uri="{FF2B5EF4-FFF2-40B4-BE49-F238E27FC236}">
                <a16:creationId xmlns:a16="http://schemas.microsoft.com/office/drawing/2014/main" id="{BB9E2AF6-8EC7-9106-7562-6042229BDA35}"/>
              </a:ext>
            </a:extLst>
          </p:cNvPr>
          <p:cNvSpPr/>
          <p:nvPr/>
        </p:nvSpPr>
        <p:spPr>
          <a:xfrm>
            <a:off x="317726" y="357755"/>
            <a:ext cx="5217459" cy="1613647"/>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5400" b="1" dirty="0">
                <a:solidFill>
                  <a:srgbClr val="FF9933"/>
                </a:solidFill>
                <a:effectLst>
                  <a:outerShdw blurRad="38100" dist="38100" dir="2700000" algn="tl">
                    <a:srgbClr val="000000">
                      <a:alpha val="43137"/>
                    </a:srgbClr>
                  </a:outerShdw>
                </a:effectLst>
                <a:latin typeface="Lucida Handwriting" panose="03010101010101010101" pitchFamily="66" charset="0"/>
              </a:rPr>
              <a:t>GRACIAS</a:t>
            </a:r>
          </a:p>
        </p:txBody>
      </p:sp>
      <p:pic>
        <p:nvPicPr>
          <p:cNvPr id="4" name="Imagen 3">
            <a:extLst>
              <a:ext uri="{FF2B5EF4-FFF2-40B4-BE49-F238E27FC236}">
                <a16:creationId xmlns:a16="http://schemas.microsoft.com/office/drawing/2014/main" id="{3F7D29B0-5EA6-0C59-53A1-52F8BA134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0282" y="2645447"/>
            <a:ext cx="4487956" cy="4532779"/>
          </a:xfrm>
          <a:prstGeom prst="rect">
            <a:avLst/>
          </a:prstGeom>
        </p:spPr>
      </p:pic>
    </p:spTree>
    <p:extLst>
      <p:ext uri="{BB962C8B-B14F-4D97-AF65-F5344CB8AC3E}">
        <p14:creationId xmlns:p14="http://schemas.microsoft.com/office/powerpoint/2010/main" val="1329819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a:stretch>
        </a:blipFill>
        <a:effectLst/>
      </p:bgPr>
    </p:bg>
    <p:spTree>
      <p:nvGrpSpPr>
        <p:cNvPr id="1" name=""/>
        <p:cNvGrpSpPr/>
        <p:nvPr/>
      </p:nvGrpSpPr>
      <p:grpSpPr>
        <a:xfrm>
          <a:off x="0" y="0"/>
          <a:ext cx="0" cy="0"/>
          <a:chOff x="0" y="0"/>
          <a:chExt cx="0" cy="0"/>
        </a:xfrm>
      </p:grpSpPr>
      <p:sp>
        <p:nvSpPr>
          <p:cNvPr id="14" name="Pentágono 13">
            <a:hlinkClick r:id="rId3" action="ppaction://hlinksldjump"/>
            <a:extLst>
              <a:ext uri="{FF2B5EF4-FFF2-40B4-BE49-F238E27FC236}">
                <a16:creationId xmlns:a16="http://schemas.microsoft.com/office/drawing/2014/main" id="{64F619BF-CE85-9961-D1EC-BDCA25C02C0D}"/>
              </a:ext>
            </a:extLst>
          </p:cNvPr>
          <p:cNvSpPr/>
          <p:nvPr/>
        </p:nvSpPr>
        <p:spPr>
          <a:xfrm>
            <a:off x="696107" y="954306"/>
            <a:ext cx="3747182" cy="3482784"/>
          </a:xfrm>
          <a:prstGeom prst="pentagon">
            <a:avLst/>
          </a:prstGeom>
          <a:solidFill>
            <a:schemeClr val="accent2">
              <a:lumMod val="40000"/>
              <a:lumOff val="60000"/>
              <a:alpha val="80000"/>
            </a:schemeClr>
          </a:solidFill>
          <a:ln w="9525">
            <a:solidFill>
              <a:srgbClr val="FF993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Diagrama de flujo: proceso alternativo 17">
            <a:extLst>
              <a:ext uri="{FF2B5EF4-FFF2-40B4-BE49-F238E27FC236}">
                <a16:creationId xmlns:a16="http://schemas.microsoft.com/office/drawing/2014/main" id="{8A115825-462D-B7BC-9630-D7FF736BE72D}"/>
              </a:ext>
            </a:extLst>
          </p:cNvPr>
          <p:cNvSpPr/>
          <p:nvPr/>
        </p:nvSpPr>
        <p:spPr>
          <a:xfrm>
            <a:off x="5096402" y="1622612"/>
            <a:ext cx="2911010" cy="712695"/>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000" b="1" dirty="0">
              <a:ln>
                <a:solidFill>
                  <a:schemeClr val="tx1"/>
                </a:solidFill>
              </a:ln>
              <a:solidFill>
                <a:schemeClr val="tx1"/>
              </a:solidFill>
              <a:latin typeface="Lucida Handwriting" panose="03010101010101010101" pitchFamily="66" charset="0"/>
            </a:endParaRPr>
          </a:p>
        </p:txBody>
      </p:sp>
      <p:sp>
        <p:nvSpPr>
          <p:cNvPr id="20" name="Diagrama de flujo: proceso alternativo 19">
            <a:extLst>
              <a:ext uri="{FF2B5EF4-FFF2-40B4-BE49-F238E27FC236}">
                <a16:creationId xmlns:a16="http://schemas.microsoft.com/office/drawing/2014/main" id="{DE0106E0-47B8-06F9-860C-38BB9805B19E}"/>
              </a:ext>
            </a:extLst>
          </p:cNvPr>
          <p:cNvSpPr/>
          <p:nvPr/>
        </p:nvSpPr>
        <p:spPr>
          <a:xfrm>
            <a:off x="7829854" y="4677045"/>
            <a:ext cx="2339788" cy="88999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000" b="1" dirty="0">
              <a:solidFill>
                <a:schemeClr val="tx1"/>
              </a:solidFill>
              <a:latin typeface="Lucida Handwriting" panose="03010101010101010101" pitchFamily="66" charset="0"/>
            </a:endParaRPr>
          </a:p>
        </p:txBody>
      </p:sp>
      <p:pic>
        <p:nvPicPr>
          <p:cNvPr id="22" name="Imagen 21">
            <a:extLst>
              <a:ext uri="{FF2B5EF4-FFF2-40B4-BE49-F238E27FC236}">
                <a16:creationId xmlns:a16="http://schemas.microsoft.com/office/drawing/2014/main" id="{10CDD536-7423-2CBE-98CE-93B0FD926DAB}"/>
              </a:ext>
            </a:extLst>
          </p:cNvPr>
          <p:cNvPicPr>
            <a:picLocks noChangeAspect="1"/>
          </p:cNvPicPr>
          <p:nvPr/>
        </p:nvPicPr>
        <p:blipFill>
          <a:blip r:embed="rId4"/>
          <a:stretch>
            <a:fillRect/>
          </a:stretch>
        </p:blipFill>
        <p:spPr>
          <a:xfrm>
            <a:off x="133854" y="5721771"/>
            <a:ext cx="1060796" cy="981541"/>
          </a:xfrm>
          <a:prstGeom prst="rect">
            <a:avLst/>
          </a:prstGeom>
        </p:spPr>
      </p:pic>
      <p:pic>
        <p:nvPicPr>
          <p:cNvPr id="23" name="Imagen 22">
            <a:hlinkClick r:id="rId3" action="ppaction://hlinksldjump"/>
            <a:extLst>
              <a:ext uri="{FF2B5EF4-FFF2-40B4-BE49-F238E27FC236}">
                <a16:creationId xmlns:a16="http://schemas.microsoft.com/office/drawing/2014/main" id="{DF93B720-21C1-B8BF-5725-8DAEEC9B72A8}"/>
              </a:ext>
            </a:extLst>
          </p:cNvPr>
          <p:cNvPicPr>
            <a:picLocks noChangeAspect="1"/>
          </p:cNvPicPr>
          <p:nvPr/>
        </p:nvPicPr>
        <p:blipFill>
          <a:blip r:embed="rId5"/>
          <a:stretch>
            <a:fillRect/>
          </a:stretch>
        </p:blipFill>
        <p:spPr>
          <a:xfrm>
            <a:off x="267977" y="5876519"/>
            <a:ext cx="792549" cy="786452"/>
          </a:xfrm>
          <a:prstGeom prst="rect">
            <a:avLst/>
          </a:prstGeom>
        </p:spPr>
      </p:pic>
      <p:sp>
        <p:nvSpPr>
          <p:cNvPr id="26" name="Diagrama de flujo: proceso alternativo 25">
            <a:hlinkClick r:id="rId6" action="ppaction://hlinksldjump"/>
            <a:extLst>
              <a:ext uri="{FF2B5EF4-FFF2-40B4-BE49-F238E27FC236}">
                <a16:creationId xmlns:a16="http://schemas.microsoft.com/office/drawing/2014/main" id="{772E4B72-998F-4E80-CA75-C2A3246D8EE4}"/>
              </a:ext>
            </a:extLst>
          </p:cNvPr>
          <p:cNvSpPr/>
          <p:nvPr/>
        </p:nvSpPr>
        <p:spPr>
          <a:xfrm>
            <a:off x="6096000" y="1855407"/>
            <a:ext cx="3259222" cy="712695"/>
          </a:xfrm>
          <a:prstGeom prst="flowChartAlternateProcess">
            <a:avLst/>
          </a:prstGeom>
          <a:solidFill>
            <a:schemeClr val="accent2">
              <a:lumMod val="40000"/>
              <a:lumOff val="60000"/>
              <a:alpha val="80000"/>
            </a:schemeClr>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chemeClr val="tx1"/>
                </a:solidFill>
                <a:effectLst>
                  <a:outerShdw blurRad="38100" dist="38100" dir="2700000" algn="tl">
                    <a:srgbClr val="000000">
                      <a:alpha val="43137"/>
                    </a:srgbClr>
                  </a:outerShdw>
                </a:effectLst>
                <a:latin typeface="Lucida Handwriting" panose="03010101010101010101" pitchFamily="66" charset="0"/>
              </a:rPr>
              <a:t>NOMBRE</a:t>
            </a:r>
          </a:p>
        </p:txBody>
      </p:sp>
      <p:sp>
        <p:nvSpPr>
          <p:cNvPr id="28" name="Diagrama de flujo: proceso alternativo 27">
            <a:hlinkClick r:id="rId7" action="ppaction://hlinksldjump"/>
            <a:extLst>
              <a:ext uri="{FF2B5EF4-FFF2-40B4-BE49-F238E27FC236}">
                <a16:creationId xmlns:a16="http://schemas.microsoft.com/office/drawing/2014/main" id="{E1A5D509-C81B-C471-0B3D-4EA5E429AC4E}"/>
              </a:ext>
            </a:extLst>
          </p:cNvPr>
          <p:cNvSpPr/>
          <p:nvPr/>
        </p:nvSpPr>
        <p:spPr>
          <a:xfrm>
            <a:off x="6096000" y="3967089"/>
            <a:ext cx="3526302" cy="709956"/>
          </a:xfrm>
          <a:prstGeom prst="flowChartAlternateProcess">
            <a:avLst/>
          </a:prstGeom>
          <a:solidFill>
            <a:schemeClr val="accent2">
              <a:lumMod val="40000"/>
              <a:lumOff val="60000"/>
              <a:alpha val="80000"/>
            </a:schemeClr>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chemeClr val="tx1"/>
                </a:solidFill>
                <a:effectLst>
                  <a:outerShdw blurRad="38100" dist="38100" dir="2700000" algn="tl">
                    <a:srgbClr val="000000">
                      <a:alpha val="43137"/>
                    </a:srgbClr>
                  </a:outerShdw>
                </a:effectLst>
                <a:latin typeface="Lucida Handwriting" panose="03010101010101010101" pitchFamily="66" charset="0"/>
                <a:hlinkClick r:id="rId7" action="ppaction://hlinksldjump">
                  <a:extLst>
                    <a:ext uri="{A12FA001-AC4F-418D-AE19-62706E023703}">
                      <ahyp:hlinkClr xmlns:ahyp="http://schemas.microsoft.com/office/drawing/2018/hyperlinkcolor" val="tx"/>
                    </a:ext>
                  </a:extLst>
                </a:hlinkClick>
              </a:rPr>
              <a:t>DESCRIPCIÓN</a:t>
            </a:r>
            <a:endParaRPr lang="es-CO" sz="2800" b="1" dirty="0">
              <a:solidFill>
                <a:schemeClr val="tx1"/>
              </a:solidFill>
              <a:effectLst>
                <a:outerShdw blurRad="38100" dist="38100" dir="2700000" algn="tl">
                  <a:srgbClr val="000000">
                    <a:alpha val="43137"/>
                  </a:srgbClr>
                </a:outerShdw>
              </a:effectLst>
              <a:latin typeface="Lucida Handwriting" panose="03010101010101010101" pitchFamily="66" charset="0"/>
            </a:endParaRPr>
          </a:p>
        </p:txBody>
      </p:sp>
      <p:pic>
        <p:nvPicPr>
          <p:cNvPr id="30" name="Imagen 29">
            <a:extLst>
              <a:ext uri="{FF2B5EF4-FFF2-40B4-BE49-F238E27FC236}">
                <a16:creationId xmlns:a16="http://schemas.microsoft.com/office/drawing/2014/main" id="{81145E7C-BAD3-73F7-9ABD-69C636DBA0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5363" y="1676814"/>
            <a:ext cx="1924176" cy="1924176"/>
          </a:xfrm>
          <a:prstGeom prst="rect">
            <a:avLst/>
          </a:prstGeom>
        </p:spPr>
      </p:pic>
      <p:sp>
        <p:nvSpPr>
          <p:cNvPr id="31" name="Diagrama de flujo: proceso alternativo 30">
            <a:extLst>
              <a:ext uri="{FF2B5EF4-FFF2-40B4-BE49-F238E27FC236}">
                <a16:creationId xmlns:a16="http://schemas.microsoft.com/office/drawing/2014/main" id="{B0AB5477-A38A-22CE-9A39-A1CA521A1109}"/>
              </a:ext>
            </a:extLst>
          </p:cNvPr>
          <p:cNvSpPr/>
          <p:nvPr/>
        </p:nvSpPr>
        <p:spPr>
          <a:xfrm>
            <a:off x="1350663" y="3759190"/>
            <a:ext cx="2393577" cy="51970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tx1"/>
                </a:solidFill>
              </a:rPr>
              <a:t>EMPRESA</a:t>
            </a:r>
          </a:p>
        </p:txBody>
      </p:sp>
    </p:spTree>
    <p:extLst>
      <p:ext uri="{BB962C8B-B14F-4D97-AF65-F5344CB8AC3E}">
        <p14:creationId xmlns:p14="http://schemas.microsoft.com/office/powerpoint/2010/main" val="1956308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6"/>
                                        </p:tgtEl>
                                        <p:attrNameLst>
                                          <p:attrName>ppt_x</p:attrName>
                                          <p:attrName>ppt_y</p:attrName>
                                        </p:attrNameLst>
                                      </p:cBhvr>
                                    </p:animMotion>
                                    <p:animRot by="1500000">
                                      <p:cBhvr>
                                        <p:cTn id="7" dur="125" fill="hold">
                                          <p:stCondLst>
                                            <p:cond delay="0"/>
                                          </p:stCondLst>
                                        </p:cTn>
                                        <p:tgtEl>
                                          <p:spTgt spid="26"/>
                                        </p:tgtEl>
                                        <p:attrNameLst>
                                          <p:attrName>r</p:attrName>
                                        </p:attrNameLst>
                                      </p:cBhvr>
                                    </p:animRot>
                                    <p:animRot by="-1500000">
                                      <p:cBhvr>
                                        <p:cTn id="8" dur="125" fill="hold">
                                          <p:stCondLst>
                                            <p:cond delay="125"/>
                                          </p:stCondLst>
                                        </p:cTn>
                                        <p:tgtEl>
                                          <p:spTgt spid="26"/>
                                        </p:tgtEl>
                                        <p:attrNameLst>
                                          <p:attrName>r</p:attrName>
                                        </p:attrNameLst>
                                      </p:cBhvr>
                                    </p:animRot>
                                    <p:animRot by="-1500000">
                                      <p:cBhvr>
                                        <p:cTn id="9" dur="125" fill="hold">
                                          <p:stCondLst>
                                            <p:cond delay="250"/>
                                          </p:stCondLst>
                                        </p:cTn>
                                        <p:tgtEl>
                                          <p:spTgt spid="26"/>
                                        </p:tgtEl>
                                        <p:attrNameLst>
                                          <p:attrName>r</p:attrName>
                                        </p:attrNameLst>
                                      </p:cBhvr>
                                    </p:animRot>
                                    <p:animRot by="1500000">
                                      <p:cBhvr>
                                        <p:cTn id="10" dur="125" fill="hold">
                                          <p:stCondLst>
                                            <p:cond delay="375"/>
                                          </p:stCondLst>
                                        </p:cTn>
                                        <p:tgtEl>
                                          <p:spTgt spid="2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0"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28"/>
                                        </p:tgtEl>
                                        <p:attrNameLst>
                                          <p:attrName>ppt_x</p:attrName>
                                          <p:attrName>ppt_y</p:attrName>
                                        </p:attrNameLst>
                                      </p:cBhvr>
                                    </p:animMotion>
                                    <p:animRot by="1500000">
                                      <p:cBhvr>
                                        <p:cTn id="15" dur="125" fill="hold">
                                          <p:stCondLst>
                                            <p:cond delay="0"/>
                                          </p:stCondLst>
                                        </p:cTn>
                                        <p:tgtEl>
                                          <p:spTgt spid="28"/>
                                        </p:tgtEl>
                                        <p:attrNameLst>
                                          <p:attrName>r</p:attrName>
                                        </p:attrNameLst>
                                      </p:cBhvr>
                                    </p:animRot>
                                    <p:animRot by="-1500000">
                                      <p:cBhvr>
                                        <p:cTn id="16" dur="125" fill="hold">
                                          <p:stCondLst>
                                            <p:cond delay="125"/>
                                          </p:stCondLst>
                                        </p:cTn>
                                        <p:tgtEl>
                                          <p:spTgt spid="28"/>
                                        </p:tgtEl>
                                        <p:attrNameLst>
                                          <p:attrName>r</p:attrName>
                                        </p:attrNameLst>
                                      </p:cBhvr>
                                    </p:animRot>
                                    <p:animRot by="-1500000">
                                      <p:cBhvr>
                                        <p:cTn id="17" dur="125" fill="hold">
                                          <p:stCondLst>
                                            <p:cond delay="250"/>
                                          </p:stCondLst>
                                        </p:cTn>
                                        <p:tgtEl>
                                          <p:spTgt spid="28"/>
                                        </p:tgtEl>
                                        <p:attrNameLst>
                                          <p:attrName>r</p:attrName>
                                        </p:attrNameLst>
                                      </p:cBhvr>
                                    </p:animRot>
                                    <p:animRot by="1500000">
                                      <p:cBhvr>
                                        <p:cTn id="18" dur="125" fill="hold">
                                          <p:stCondLst>
                                            <p:cond delay="375"/>
                                          </p:stCondLst>
                                        </p:cTn>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0633074-BC0F-6BD2-0CEF-BEA693746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50552" cy="6858000"/>
          </a:xfrm>
          <a:prstGeom prst="rect">
            <a:avLst/>
          </a:prstGeom>
        </p:spPr>
      </p:pic>
      <p:sp>
        <p:nvSpPr>
          <p:cNvPr id="6" name="Rectángulo 5">
            <a:extLst>
              <a:ext uri="{FF2B5EF4-FFF2-40B4-BE49-F238E27FC236}">
                <a16:creationId xmlns:a16="http://schemas.microsoft.com/office/drawing/2014/main" id="{4F71F3E7-5ED0-F923-35AB-E952F902AD12}"/>
              </a:ext>
            </a:extLst>
          </p:cNvPr>
          <p:cNvSpPr/>
          <p:nvPr/>
        </p:nvSpPr>
        <p:spPr>
          <a:xfrm>
            <a:off x="564774" y="3429000"/>
            <a:ext cx="9103659" cy="524435"/>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s-CO" sz="8800" b="1" dirty="0">
                <a:ln w="6600">
                  <a:solidFill>
                    <a:schemeClr val="accent2"/>
                  </a:solidFill>
                  <a:prstDash val="solid"/>
                </a:ln>
                <a:solidFill>
                  <a:srgbClr val="FF9933"/>
                </a:solidFill>
                <a:effectLst>
                  <a:glow rad="101600">
                    <a:schemeClr val="bg1">
                      <a:lumMod val="50000"/>
                      <a:alpha val="60000"/>
                    </a:schemeClr>
                  </a:glow>
                  <a:outerShdw dist="38100" dir="2700000" algn="tl" rotWithShape="0">
                    <a:schemeClr val="accent2"/>
                  </a:outerShdw>
                </a:effectLst>
                <a:latin typeface="Lucida Handwriting" panose="03010101010101010101" pitchFamily="66" charset="0"/>
              </a:rPr>
              <a:t>SUN GLASS S.A.S.</a:t>
            </a:r>
          </a:p>
        </p:txBody>
      </p:sp>
      <p:pic>
        <p:nvPicPr>
          <p:cNvPr id="8" name="Imagen 7">
            <a:extLst>
              <a:ext uri="{FF2B5EF4-FFF2-40B4-BE49-F238E27FC236}">
                <a16:creationId xmlns:a16="http://schemas.microsoft.com/office/drawing/2014/main" id="{F8EC4736-3BCF-F106-3F19-2C18C0A96714}"/>
              </a:ext>
            </a:extLst>
          </p:cNvPr>
          <p:cNvPicPr>
            <a:picLocks noChangeAspect="1"/>
          </p:cNvPicPr>
          <p:nvPr/>
        </p:nvPicPr>
        <p:blipFill>
          <a:blip r:embed="rId3"/>
          <a:stretch>
            <a:fillRect/>
          </a:stretch>
        </p:blipFill>
        <p:spPr>
          <a:xfrm>
            <a:off x="189826" y="5667982"/>
            <a:ext cx="1054699" cy="981541"/>
          </a:xfrm>
          <a:prstGeom prst="rect">
            <a:avLst/>
          </a:prstGeom>
        </p:spPr>
      </p:pic>
      <p:pic>
        <p:nvPicPr>
          <p:cNvPr id="10" name="Imagen 9">
            <a:hlinkClick r:id="rId4" action="ppaction://hlinksldjump"/>
            <a:extLst>
              <a:ext uri="{FF2B5EF4-FFF2-40B4-BE49-F238E27FC236}">
                <a16:creationId xmlns:a16="http://schemas.microsoft.com/office/drawing/2014/main" id="{0AD9B48B-9B09-50B9-6519-24F7D87873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23083" y="5779964"/>
            <a:ext cx="788183" cy="788183"/>
          </a:xfrm>
          <a:prstGeom prst="pentagon">
            <a:avLst/>
          </a:prstGeom>
        </p:spPr>
      </p:pic>
    </p:spTree>
    <p:extLst>
      <p:ext uri="{BB962C8B-B14F-4D97-AF65-F5344CB8AC3E}">
        <p14:creationId xmlns:p14="http://schemas.microsoft.com/office/powerpoint/2010/main" val="269992369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xEl>
                                              <p:pRg st="0" end="0"/>
                                            </p:txEl>
                                          </p:spTgt>
                                        </p:tgtEl>
                                        <p:attrNameLst>
                                          <p:attrName>r</p:attrName>
                                        </p:attrNameLst>
                                      </p:cBhvr>
                                    </p:animRot>
                                    <p:animRot by="-240000">
                                      <p:cBhvr>
                                        <p:cTn id="7" dur="200" fill="hold">
                                          <p:stCondLst>
                                            <p:cond delay="200"/>
                                          </p:stCondLst>
                                        </p:cTn>
                                        <p:tgtEl>
                                          <p:spTgt spid="6">
                                            <p:txEl>
                                              <p:pRg st="0" end="0"/>
                                            </p:txEl>
                                          </p:spTgt>
                                        </p:tgtEl>
                                        <p:attrNameLst>
                                          <p:attrName>r</p:attrName>
                                        </p:attrNameLst>
                                      </p:cBhvr>
                                    </p:animRot>
                                    <p:animRot by="240000">
                                      <p:cBhvr>
                                        <p:cTn id="8" dur="200" fill="hold">
                                          <p:stCondLst>
                                            <p:cond delay="400"/>
                                          </p:stCondLst>
                                        </p:cTn>
                                        <p:tgtEl>
                                          <p:spTgt spid="6">
                                            <p:txEl>
                                              <p:pRg st="0" end="0"/>
                                            </p:txEl>
                                          </p:spTgt>
                                        </p:tgtEl>
                                        <p:attrNameLst>
                                          <p:attrName>r</p:attrName>
                                        </p:attrNameLst>
                                      </p:cBhvr>
                                    </p:animRot>
                                    <p:animRot by="-240000">
                                      <p:cBhvr>
                                        <p:cTn id="9" dur="200" fill="hold">
                                          <p:stCondLst>
                                            <p:cond delay="600"/>
                                          </p:stCondLst>
                                        </p:cTn>
                                        <p:tgtEl>
                                          <p:spTgt spid="6">
                                            <p:txEl>
                                              <p:pRg st="0" end="0"/>
                                            </p:txEl>
                                          </p:spTgt>
                                        </p:tgtEl>
                                        <p:attrNameLst>
                                          <p:attrName>r</p:attrName>
                                        </p:attrNameLst>
                                      </p:cBhvr>
                                    </p:animRot>
                                    <p:animRot by="120000">
                                      <p:cBhvr>
                                        <p:cTn id="10" dur="200" fill="hold">
                                          <p:stCondLst>
                                            <p:cond delay="800"/>
                                          </p:stCondLst>
                                        </p:cTn>
                                        <p:tgtEl>
                                          <p:spTgt spid="6">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196C15-876C-D55B-606A-5B2FAD8361E5}"/>
              </a:ext>
            </a:extLst>
          </p:cNvPr>
          <p:cNvSpPr>
            <a:spLocks noGrp="1"/>
          </p:cNvSpPr>
          <p:nvPr>
            <p:ph type="title"/>
          </p:nvPr>
        </p:nvSpPr>
        <p:spPr/>
        <p:txBody>
          <a:bodyPr/>
          <a:lstStyle/>
          <a:p>
            <a:pPr algn="ctr"/>
            <a:r>
              <a:rPr kumimoji="0" lang="es-MX" sz="3600" b="1" i="0" u="none" strike="noStrike" kern="1200" cap="none" spc="0" normalizeH="0" baseline="0" noProof="0" dirty="0">
                <a:ln>
                  <a:noFill/>
                </a:ln>
                <a:solidFill>
                  <a:srgbClr val="F3BA7A">
                    <a:lumMod val="75000"/>
                  </a:srgbClr>
                </a:solidFill>
                <a:effectLst>
                  <a:outerShdw blurRad="38100" dist="38100" dir="2700000" algn="tl">
                    <a:srgbClr val="000000">
                      <a:alpha val="43137"/>
                    </a:srgbClr>
                  </a:outerShdw>
                </a:effectLst>
                <a:uLnTx/>
                <a:uFillTx/>
                <a:latin typeface="Lucida Handwriting" panose="03010101010101010101" pitchFamily="66" charset="0"/>
                <a:ea typeface="+mj-ea"/>
                <a:cs typeface="+mj-cs"/>
              </a:rPr>
              <a:t>DEFINICIÓN DE LA   EMPRESA</a:t>
            </a:r>
            <a:endParaRPr lang="es-CO" dirty="0"/>
          </a:p>
        </p:txBody>
      </p:sp>
      <p:sp>
        <p:nvSpPr>
          <p:cNvPr id="3" name="Marcador de contenido 2">
            <a:extLst>
              <a:ext uri="{FF2B5EF4-FFF2-40B4-BE49-F238E27FC236}">
                <a16:creationId xmlns:a16="http://schemas.microsoft.com/office/drawing/2014/main" id="{3402FF82-FBEC-ADC3-8EED-57AC1746E3BB}"/>
              </a:ext>
            </a:extLst>
          </p:cNvPr>
          <p:cNvSpPr>
            <a:spLocks noGrp="1"/>
          </p:cNvSpPr>
          <p:nvPr>
            <p:ph idx="1"/>
          </p:nvPr>
        </p:nvSpPr>
        <p:spPr/>
        <p:txBody>
          <a:bodyPr/>
          <a:lstStyle/>
          <a:p>
            <a:pPr marL="0" marR="0" lvl="0" indent="0" algn="just" defTabSz="457200" rtl="0" eaLnBrk="1" fontAlgn="auto" latinLnBrk="0" hangingPunct="1">
              <a:lnSpc>
                <a:spcPct val="100000"/>
              </a:lnSpc>
              <a:spcBef>
                <a:spcPts val="1000"/>
              </a:spcBef>
              <a:spcAft>
                <a:spcPts val="0"/>
              </a:spcAft>
              <a:buClr>
                <a:srgbClr val="EB8D22"/>
              </a:buClr>
              <a:buSzPct val="80000"/>
              <a:buFont typeface="Wingdings 3" charset="2"/>
              <a:buNone/>
              <a:tabLst/>
              <a:defRPr/>
            </a:pPr>
            <a:r>
              <a:rPr kumimoji="0" lang="es-MX" sz="4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Empresa dedicada a la fabricación e  innovación en cuanto a calentadores portátiles se refiere, manejando la tecnología de panel solar aprovechando este recurso renovable y sustentable como lo es la energía solar.</a:t>
            </a:r>
          </a:p>
          <a:p>
            <a:pPr marL="0" indent="0">
              <a:buNone/>
            </a:pPr>
            <a:endParaRPr lang="es-CO" dirty="0"/>
          </a:p>
        </p:txBody>
      </p:sp>
      <p:pic>
        <p:nvPicPr>
          <p:cNvPr id="4" name="Imagen 3">
            <a:extLst>
              <a:ext uri="{FF2B5EF4-FFF2-40B4-BE49-F238E27FC236}">
                <a16:creationId xmlns:a16="http://schemas.microsoft.com/office/drawing/2014/main" id="{FDC58EDB-EBC1-26E6-7F31-EB57081127B5}"/>
              </a:ext>
            </a:extLst>
          </p:cNvPr>
          <p:cNvPicPr>
            <a:picLocks noChangeAspect="1"/>
          </p:cNvPicPr>
          <p:nvPr/>
        </p:nvPicPr>
        <p:blipFill>
          <a:blip r:embed="rId2"/>
          <a:stretch>
            <a:fillRect/>
          </a:stretch>
        </p:blipFill>
        <p:spPr>
          <a:xfrm>
            <a:off x="308381" y="5687616"/>
            <a:ext cx="1059638" cy="978694"/>
          </a:xfrm>
          <a:prstGeom prst="rect">
            <a:avLst/>
          </a:prstGeom>
        </p:spPr>
      </p:pic>
      <p:pic>
        <p:nvPicPr>
          <p:cNvPr id="5" name="Imagen 4">
            <a:hlinkClick r:id="rId3" action="ppaction://hlinksldjump"/>
            <a:extLst>
              <a:ext uri="{FF2B5EF4-FFF2-40B4-BE49-F238E27FC236}">
                <a16:creationId xmlns:a16="http://schemas.microsoft.com/office/drawing/2014/main" id="{62A1EC8E-AFDC-F0A3-E881-C89591D82F11}"/>
              </a:ext>
            </a:extLst>
          </p:cNvPr>
          <p:cNvPicPr>
            <a:picLocks noChangeAspect="1"/>
          </p:cNvPicPr>
          <p:nvPr/>
        </p:nvPicPr>
        <p:blipFill>
          <a:blip r:embed="rId4"/>
          <a:stretch>
            <a:fillRect/>
          </a:stretch>
        </p:blipFill>
        <p:spPr>
          <a:xfrm>
            <a:off x="444974" y="5783737"/>
            <a:ext cx="786452" cy="786452"/>
          </a:xfrm>
          <a:prstGeom prst="rect">
            <a:avLst/>
          </a:prstGeom>
        </p:spPr>
      </p:pic>
    </p:spTree>
    <p:extLst>
      <p:ext uri="{BB962C8B-B14F-4D97-AF65-F5344CB8AC3E}">
        <p14:creationId xmlns:p14="http://schemas.microsoft.com/office/powerpoint/2010/main" val="148751418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59887-8DF7-839D-FDA2-1AA1900695B7}"/>
              </a:ext>
            </a:extLst>
          </p:cNvPr>
          <p:cNvSpPr>
            <a:spLocks noGrp="1"/>
          </p:cNvSpPr>
          <p:nvPr>
            <p:ph type="title"/>
          </p:nvPr>
        </p:nvSpPr>
        <p:spPr/>
        <p:txBody>
          <a:bodyPr/>
          <a:lstStyle/>
          <a:p>
            <a:pPr algn="ctr"/>
            <a:r>
              <a:rPr kumimoji="0" lang="es-CO" sz="3600" b="1" i="0" u="none" strike="noStrike" kern="1200" cap="none" spc="0" normalizeH="0" baseline="0" noProof="0" dirty="0">
                <a:ln>
                  <a:noFill/>
                </a:ln>
                <a:solidFill>
                  <a:srgbClr val="EB8D22"/>
                </a:solidFill>
                <a:effectLst>
                  <a:outerShdw blurRad="38100" dist="38100" dir="2700000" algn="tl">
                    <a:srgbClr val="000000">
                      <a:alpha val="43137"/>
                    </a:srgbClr>
                  </a:outerShdw>
                </a:effectLst>
                <a:uLnTx/>
                <a:uFillTx/>
                <a:latin typeface="Lucida Handwriting" panose="03010101010101010101" pitchFamily="66" charset="0"/>
                <a:ea typeface="+mj-ea"/>
                <a:cs typeface="+mj-cs"/>
              </a:rPr>
              <a:t>DEFICIÓN Y DESCRIPCIÓN DEL PRODUCTO</a:t>
            </a:r>
            <a:endParaRPr lang="es-CO" dirty="0"/>
          </a:p>
        </p:txBody>
      </p:sp>
      <p:sp>
        <p:nvSpPr>
          <p:cNvPr id="3" name="Marcador de contenido 2">
            <a:extLst>
              <a:ext uri="{FF2B5EF4-FFF2-40B4-BE49-F238E27FC236}">
                <a16:creationId xmlns:a16="http://schemas.microsoft.com/office/drawing/2014/main" id="{7AA2A837-571C-5BCA-86CD-3B19CB941454}"/>
              </a:ext>
            </a:extLst>
          </p:cNvPr>
          <p:cNvSpPr>
            <a:spLocks noGrp="1"/>
          </p:cNvSpPr>
          <p:nvPr>
            <p:ph idx="1"/>
          </p:nvPr>
        </p:nvSpPr>
        <p:spPr>
          <a:xfrm>
            <a:off x="838200" y="1825625"/>
            <a:ext cx="10515600" cy="4667250"/>
          </a:xfrm>
        </p:spPr>
        <p:txBody>
          <a:bodyPr/>
          <a:lstStyle/>
          <a:p>
            <a:pPr marL="0" marR="0" lvl="0" indent="0" algn="just" defTabSz="457200" rtl="0" eaLnBrk="1" fontAlgn="auto" latinLnBrk="0" hangingPunct="1">
              <a:lnSpc>
                <a:spcPct val="100000"/>
              </a:lnSpc>
              <a:spcBef>
                <a:spcPts val="1000"/>
              </a:spcBef>
              <a:spcAft>
                <a:spcPts val="0"/>
              </a:spcAft>
              <a:buClr>
                <a:srgbClr val="EB8D22"/>
              </a:buClr>
              <a:buSzPct val="80000"/>
              <a:buFont typeface="Wingdings 3" charset="2"/>
              <a:buNone/>
              <a:tabLst/>
              <a:defRPr/>
            </a:pPr>
            <a:r>
              <a:rPr kumimoji="0" lang="es-MX" sz="4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Vaso con calentador portátil solar este vaso integra las funciones de vaso y termo su capacidad es de 400 ml ideal para llevar en bolso o maleta, adecuado para usar en casa y en la oficina, lo que permite beber bebidas calientes todo el tiempo.</a:t>
            </a:r>
          </a:p>
          <a:p>
            <a:pPr marL="0" indent="0">
              <a:buNone/>
            </a:pPr>
            <a:endParaRPr lang="es-CO" dirty="0"/>
          </a:p>
        </p:txBody>
      </p:sp>
      <p:pic>
        <p:nvPicPr>
          <p:cNvPr id="4" name="Imagen 3">
            <a:hlinkClick r:id="rId2" action="ppaction://hlinksldjump"/>
            <a:extLst>
              <a:ext uri="{FF2B5EF4-FFF2-40B4-BE49-F238E27FC236}">
                <a16:creationId xmlns:a16="http://schemas.microsoft.com/office/drawing/2014/main" id="{7C48671A-B8ED-BC6C-1696-39ED4276DFD5}"/>
              </a:ext>
            </a:extLst>
          </p:cNvPr>
          <p:cNvPicPr>
            <a:picLocks noChangeAspect="1"/>
          </p:cNvPicPr>
          <p:nvPr/>
        </p:nvPicPr>
        <p:blipFill>
          <a:blip r:embed="rId3"/>
          <a:stretch>
            <a:fillRect/>
          </a:stretch>
        </p:blipFill>
        <p:spPr>
          <a:xfrm>
            <a:off x="213673" y="5748664"/>
            <a:ext cx="1060796" cy="981541"/>
          </a:xfrm>
          <a:prstGeom prst="rect">
            <a:avLst/>
          </a:prstGeom>
        </p:spPr>
      </p:pic>
      <p:pic>
        <p:nvPicPr>
          <p:cNvPr id="5" name="Imagen 4">
            <a:hlinkClick r:id="rId2" action="ppaction://hlinksldjump"/>
            <a:extLst>
              <a:ext uri="{FF2B5EF4-FFF2-40B4-BE49-F238E27FC236}">
                <a16:creationId xmlns:a16="http://schemas.microsoft.com/office/drawing/2014/main" id="{758B717F-5F3C-7D56-00B6-02AB388DDAAB}"/>
              </a:ext>
            </a:extLst>
          </p:cNvPr>
          <p:cNvPicPr>
            <a:picLocks noChangeAspect="1"/>
          </p:cNvPicPr>
          <p:nvPr/>
        </p:nvPicPr>
        <p:blipFill>
          <a:blip r:embed="rId4"/>
          <a:stretch>
            <a:fillRect/>
          </a:stretch>
        </p:blipFill>
        <p:spPr>
          <a:xfrm>
            <a:off x="347796" y="5846208"/>
            <a:ext cx="792549" cy="786452"/>
          </a:xfrm>
          <a:prstGeom prst="rect">
            <a:avLst/>
          </a:prstGeom>
        </p:spPr>
      </p:pic>
    </p:spTree>
    <p:extLst>
      <p:ext uri="{BB962C8B-B14F-4D97-AF65-F5344CB8AC3E}">
        <p14:creationId xmlns:p14="http://schemas.microsoft.com/office/powerpoint/2010/main" val="15017742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870D1-1643-6275-CCC4-E0BB7B6CA7B6}"/>
              </a:ext>
            </a:extLst>
          </p:cNvPr>
          <p:cNvSpPr>
            <a:spLocks noGrp="1"/>
          </p:cNvSpPr>
          <p:nvPr>
            <p:ph type="title"/>
          </p:nvPr>
        </p:nvSpPr>
        <p:spPr/>
        <p:txBody>
          <a:bodyPr/>
          <a:lstStyle/>
          <a:p>
            <a:pPr algn="ctr"/>
            <a:r>
              <a:rPr kumimoji="0" lang="es-MX" sz="3200" b="1" i="0" u="none" strike="noStrike" kern="1200" cap="none" spc="0" normalizeH="0" baseline="0" noProof="0" dirty="0">
                <a:ln>
                  <a:noFill/>
                </a:ln>
                <a:solidFill>
                  <a:srgbClr val="EB8D22"/>
                </a:solidFill>
                <a:effectLst>
                  <a:outerShdw blurRad="38100" dist="38100" dir="2700000" algn="tl">
                    <a:srgbClr val="000000">
                      <a:alpha val="43137"/>
                    </a:srgbClr>
                  </a:outerShdw>
                </a:effectLst>
                <a:uLnTx/>
                <a:uFillTx/>
                <a:latin typeface="Lucida Handwriting" panose="03010101010101010101" pitchFamily="66" charset="0"/>
                <a:ea typeface="+mj-ea"/>
                <a:cs typeface="+mj-cs"/>
              </a:rPr>
              <a:t>CLIENTE O PÚBLICO OBJETIVO (SEGMENTO NICHO DEL MERCADO)</a:t>
            </a:r>
            <a:endParaRPr lang="es-CO" dirty="0"/>
          </a:p>
        </p:txBody>
      </p:sp>
      <p:sp>
        <p:nvSpPr>
          <p:cNvPr id="3" name="Marcador de contenido 2">
            <a:extLst>
              <a:ext uri="{FF2B5EF4-FFF2-40B4-BE49-F238E27FC236}">
                <a16:creationId xmlns:a16="http://schemas.microsoft.com/office/drawing/2014/main" id="{C5345629-3CE6-2C6C-25F0-132DDEF73A15}"/>
              </a:ext>
            </a:extLst>
          </p:cNvPr>
          <p:cNvSpPr>
            <a:spLocks noGrp="1"/>
          </p:cNvSpPr>
          <p:nvPr>
            <p:ph idx="1"/>
          </p:nvPr>
        </p:nvSpPr>
        <p:spPr/>
        <p:txBody>
          <a:bodyPr/>
          <a:lstStyle/>
          <a:p>
            <a:pPr marL="0" marR="0" lvl="0" indent="0" algn="just" defTabSz="457200" rtl="0" eaLnBrk="1" fontAlgn="auto" latinLnBrk="0" hangingPunct="1">
              <a:lnSpc>
                <a:spcPct val="100000"/>
              </a:lnSpc>
              <a:spcBef>
                <a:spcPts val="1000"/>
              </a:spcBef>
              <a:spcAft>
                <a:spcPts val="0"/>
              </a:spcAft>
              <a:buClr>
                <a:srgbClr val="EB8D22"/>
              </a:buClr>
              <a:buSzPct val="80000"/>
              <a:buFont typeface="Wingdings 3" charset="2"/>
              <a:buNone/>
              <a:tabLst/>
              <a:defRPr/>
            </a:pPr>
            <a:r>
              <a:rPr kumimoji="0" lang="es-MX" sz="4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El producto estará dirigirlo a todo tipo de público  específicamente a áreas como lo pueden ser grupos empresariales (personal de oficina), que identifiquen como problema el continuo desplazamiento.</a:t>
            </a:r>
          </a:p>
          <a:p>
            <a:pPr marL="0" indent="0">
              <a:buNone/>
            </a:pPr>
            <a:endParaRPr lang="es-CO" dirty="0"/>
          </a:p>
        </p:txBody>
      </p:sp>
      <p:pic>
        <p:nvPicPr>
          <p:cNvPr id="4" name="Imagen 3">
            <a:extLst>
              <a:ext uri="{FF2B5EF4-FFF2-40B4-BE49-F238E27FC236}">
                <a16:creationId xmlns:a16="http://schemas.microsoft.com/office/drawing/2014/main" id="{EB582244-7A6D-B25C-6BFC-BA88E802655A}"/>
              </a:ext>
            </a:extLst>
          </p:cNvPr>
          <p:cNvPicPr>
            <a:picLocks noChangeAspect="1"/>
          </p:cNvPicPr>
          <p:nvPr/>
        </p:nvPicPr>
        <p:blipFill>
          <a:blip r:embed="rId2"/>
          <a:stretch>
            <a:fillRect/>
          </a:stretch>
        </p:blipFill>
        <p:spPr>
          <a:xfrm>
            <a:off x="85165" y="5821129"/>
            <a:ext cx="1060796" cy="981541"/>
          </a:xfrm>
          <a:prstGeom prst="rect">
            <a:avLst/>
          </a:prstGeom>
        </p:spPr>
      </p:pic>
      <p:pic>
        <p:nvPicPr>
          <p:cNvPr id="5" name="Imagen 4">
            <a:hlinkClick r:id="rId3" action="ppaction://hlinksldjump"/>
            <a:extLst>
              <a:ext uri="{FF2B5EF4-FFF2-40B4-BE49-F238E27FC236}">
                <a16:creationId xmlns:a16="http://schemas.microsoft.com/office/drawing/2014/main" id="{981D9EEF-B619-05DF-AA69-16CC377758D4}"/>
              </a:ext>
            </a:extLst>
          </p:cNvPr>
          <p:cNvPicPr>
            <a:picLocks noChangeAspect="1"/>
          </p:cNvPicPr>
          <p:nvPr/>
        </p:nvPicPr>
        <p:blipFill>
          <a:blip r:embed="rId4"/>
          <a:stretch>
            <a:fillRect/>
          </a:stretch>
        </p:blipFill>
        <p:spPr>
          <a:xfrm>
            <a:off x="219288" y="5918673"/>
            <a:ext cx="792549" cy="786452"/>
          </a:xfrm>
          <a:prstGeom prst="rect">
            <a:avLst/>
          </a:prstGeom>
        </p:spPr>
      </p:pic>
    </p:spTree>
    <p:extLst>
      <p:ext uri="{BB962C8B-B14F-4D97-AF65-F5344CB8AC3E}">
        <p14:creationId xmlns:p14="http://schemas.microsoft.com/office/powerpoint/2010/main" val="1102617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56A8B-DAD1-B088-09E4-658E416A0D3C}"/>
              </a:ext>
            </a:extLst>
          </p:cNvPr>
          <p:cNvSpPr>
            <a:spLocks noGrp="1"/>
          </p:cNvSpPr>
          <p:nvPr>
            <p:ph type="title"/>
          </p:nvPr>
        </p:nvSpPr>
        <p:spPr/>
        <p:txBody>
          <a:bodyPr/>
          <a:lstStyle/>
          <a:p>
            <a:pPr algn="ctr"/>
            <a:r>
              <a:rPr kumimoji="0" lang="es-MX" sz="3600" b="1" i="0" u="none" strike="noStrike" kern="1200" cap="none" spc="0" normalizeH="0" baseline="0" noProof="0" dirty="0">
                <a:ln>
                  <a:noFill/>
                </a:ln>
                <a:solidFill>
                  <a:srgbClr val="EB8D22"/>
                </a:solidFill>
                <a:effectLst>
                  <a:outerShdw blurRad="38100" dist="38100" dir="2700000" algn="tl">
                    <a:srgbClr val="000000">
                      <a:alpha val="43137"/>
                    </a:srgbClr>
                  </a:outerShdw>
                </a:effectLst>
                <a:uLnTx/>
                <a:uFillTx/>
                <a:latin typeface="Lucida Handwriting" panose="03010101010101010101" pitchFamily="66" charset="0"/>
                <a:ea typeface="+mj-ea"/>
                <a:cs typeface="+mj-cs"/>
              </a:rPr>
              <a:t>PRINCIPALES COMPETIDORES</a:t>
            </a:r>
            <a:endParaRPr lang="es-CO" dirty="0"/>
          </a:p>
        </p:txBody>
      </p:sp>
      <p:sp>
        <p:nvSpPr>
          <p:cNvPr id="3" name="Marcador de contenido 2">
            <a:extLst>
              <a:ext uri="{FF2B5EF4-FFF2-40B4-BE49-F238E27FC236}">
                <a16:creationId xmlns:a16="http://schemas.microsoft.com/office/drawing/2014/main" id="{1A34EC9A-97D7-4901-D588-BD352522C4DB}"/>
              </a:ext>
            </a:extLst>
          </p:cNvPr>
          <p:cNvSpPr>
            <a:spLocks noGrp="1"/>
          </p:cNvSpPr>
          <p:nvPr>
            <p:ph idx="1"/>
          </p:nvPr>
        </p:nvSpPr>
        <p:spPr/>
        <p:txBody>
          <a:bodyPr/>
          <a:lstStyle/>
          <a:p>
            <a:pPr marL="0" marR="0" lvl="0" indent="0" algn="just" defTabSz="457200" rtl="0" eaLnBrk="1" fontAlgn="auto" latinLnBrk="0" hangingPunct="1">
              <a:lnSpc>
                <a:spcPct val="100000"/>
              </a:lnSpc>
              <a:spcBef>
                <a:spcPts val="1000"/>
              </a:spcBef>
              <a:spcAft>
                <a:spcPts val="0"/>
              </a:spcAft>
              <a:buClr>
                <a:srgbClr val="EB8D22"/>
              </a:buClr>
              <a:buSzPct val="80000"/>
              <a:buFont typeface="Wingdings 3" charset="2"/>
              <a:buNone/>
              <a:tabLst/>
              <a:defRPr/>
            </a:pPr>
            <a:r>
              <a:rPr kumimoji="0" lang="es-MX" sz="4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En la actualidad tenemos competidores pero </a:t>
            </a:r>
            <a:r>
              <a:rPr kumimoji="0" lang="es-MX" sz="4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NO</a:t>
            </a:r>
            <a:r>
              <a:rPr kumimoji="0" lang="es-MX" sz="4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de manera directa ellos fabrican  vasos con calentadores portátiles pero la energía se genera a través de electricidad.</a:t>
            </a:r>
          </a:p>
          <a:p>
            <a:pPr marL="0" indent="0">
              <a:buNone/>
            </a:pPr>
            <a:endParaRPr lang="es-CO" dirty="0"/>
          </a:p>
        </p:txBody>
      </p:sp>
      <p:pic>
        <p:nvPicPr>
          <p:cNvPr id="4" name="Imagen 3">
            <a:extLst>
              <a:ext uri="{FF2B5EF4-FFF2-40B4-BE49-F238E27FC236}">
                <a16:creationId xmlns:a16="http://schemas.microsoft.com/office/drawing/2014/main" id="{E77A35C4-F9B1-FD90-0800-B76DCA3B3ACD}"/>
              </a:ext>
            </a:extLst>
          </p:cNvPr>
          <p:cNvPicPr>
            <a:picLocks noChangeAspect="1"/>
          </p:cNvPicPr>
          <p:nvPr/>
        </p:nvPicPr>
        <p:blipFill>
          <a:blip r:embed="rId2"/>
          <a:stretch>
            <a:fillRect/>
          </a:stretch>
        </p:blipFill>
        <p:spPr>
          <a:xfrm>
            <a:off x="173331" y="5686192"/>
            <a:ext cx="1060796" cy="981541"/>
          </a:xfrm>
          <a:prstGeom prst="rect">
            <a:avLst/>
          </a:prstGeom>
        </p:spPr>
      </p:pic>
      <p:pic>
        <p:nvPicPr>
          <p:cNvPr id="5" name="Imagen 4">
            <a:hlinkClick r:id="rId3" action="ppaction://hlinksldjump"/>
            <a:extLst>
              <a:ext uri="{FF2B5EF4-FFF2-40B4-BE49-F238E27FC236}">
                <a16:creationId xmlns:a16="http://schemas.microsoft.com/office/drawing/2014/main" id="{9D282F27-F75B-3EBA-5877-B5A796900773}"/>
              </a:ext>
            </a:extLst>
          </p:cNvPr>
          <p:cNvPicPr>
            <a:picLocks noChangeAspect="1"/>
          </p:cNvPicPr>
          <p:nvPr/>
        </p:nvPicPr>
        <p:blipFill>
          <a:blip r:embed="rId4"/>
          <a:stretch>
            <a:fillRect/>
          </a:stretch>
        </p:blipFill>
        <p:spPr>
          <a:xfrm>
            <a:off x="307454" y="5783736"/>
            <a:ext cx="792549" cy="786452"/>
          </a:xfrm>
          <a:prstGeom prst="rect">
            <a:avLst/>
          </a:prstGeom>
        </p:spPr>
      </p:pic>
    </p:spTree>
    <p:extLst>
      <p:ext uri="{BB962C8B-B14F-4D97-AF65-F5344CB8AC3E}">
        <p14:creationId xmlns:p14="http://schemas.microsoft.com/office/powerpoint/2010/main" val="366967802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321692-89C6-D9B9-21E0-E466B6E3CA81}"/>
              </a:ext>
            </a:extLst>
          </p:cNvPr>
          <p:cNvSpPr>
            <a:spLocks noGrp="1"/>
          </p:cNvSpPr>
          <p:nvPr>
            <p:ph type="title"/>
          </p:nvPr>
        </p:nvSpPr>
        <p:spPr/>
        <p:txBody>
          <a:bodyPr/>
          <a:lstStyle/>
          <a:p>
            <a:pPr algn="ctr"/>
            <a:r>
              <a:rPr kumimoji="0" lang="es-MX" sz="3600" b="1" i="0" u="none" strike="noStrike" kern="1200" cap="none" spc="0" normalizeH="0" baseline="0" noProof="0" dirty="0">
                <a:ln>
                  <a:noFill/>
                </a:ln>
                <a:solidFill>
                  <a:srgbClr val="F3BA7A">
                    <a:lumMod val="75000"/>
                  </a:srgbClr>
                </a:solidFill>
                <a:effectLst>
                  <a:outerShdw blurRad="38100" dist="38100" dir="2700000" algn="tl">
                    <a:srgbClr val="000000">
                      <a:alpha val="43137"/>
                    </a:srgbClr>
                  </a:outerShdw>
                </a:effectLst>
                <a:uLnTx/>
                <a:uFillTx/>
                <a:latin typeface="Lucida Handwriting" panose="03010101010101010101" pitchFamily="66" charset="0"/>
                <a:ea typeface="+mj-ea"/>
                <a:cs typeface="+mj-cs"/>
              </a:rPr>
              <a:t>ELEMENTO DIFERENCIADOR</a:t>
            </a:r>
            <a:endParaRPr lang="es-CO" dirty="0"/>
          </a:p>
        </p:txBody>
      </p:sp>
      <p:sp>
        <p:nvSpPr>
          <p:cNvPr id="3" name="Marcador de contenido 2">
            <a:extLst>
              <a:ext uri="{FF2B5EF4-FFF2-40B4-BE49-F238E27FC236}">
                <a16:creationId xmlns:a16="http://schemas.microsoft.com/office/drawing/2014/main" id="{B22BC80B-FC3D-1DBA-52FB-5A706D413892}"/>
              </a:ext>
            </a:extLst>
          </p:cNvPr>
          <p:cNvSpPr>
            <a:spLocks noGrp="1"/>
          </p:cNvSpPr>
          <p:nvPr>
            <p:ph idx="1"/>
          </p:nvPr>
        </p:nvSpPr>
        <p:spPr/>
        <p:txBody>
          <a:bodyPr/>
          <a:lstStyle/>
          <a:p>
            <a:pPr marL="0" marR="0" lvl="0" indent="0" algn="just" defTabSz="457200" rtl="0" eaLnBrk="1" fontAlgn="auto" latinLnBrk="0" hangingPunct="1">
              <a:lnSpc>
                <a:spcPct val="100000"/>
              </a:lnSpc>
              <a:spcBef>
                <a:spcPts val="1000"/>
              </a:spcBef>
              <a:spcAft>
                <a:spcPts val="0"/>
              </a:spcAft>
              <a:buClr>
                <a:srgbClr val="EB8D22"/>
              </a:buClr>
              <a:buSzPct val="80000"/>
              <a:buFont typeface="Wingdings 3" charset="2"/>
              <a:buNone/>
              <a:tabLst/>
              <a:defRPr/>
            </a:pPr>
            <a:r>
              <a:rPr kumimoji="0" lang="es-MX" sz="4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Su elemento diferenciador es un panel solar que se encargara de transmitir  la energía al vaso, con este concepto de sostenibilidad estaríamos contribuyendo con el medio ambiente.</a:t>
            </a:r>
          </a:p>
          <a:p>
            <a:pPr marL="0" indent="0">
              <a:buNone/>
            </a:pPr>
            <a:endParaRPr lang="es-CO" dirty="0"/>
          </a:p>
        </p:txBody>
      </p:sp>
      <p:pic>
        <p:nvPicPr>
          <p:cNvPr id="4" name="Imagen 3">
            <a:extLst>
              <a:ext uri="{FF2B5EF4-FFF2-40B4-BE49-F238E27FC236}">
                <a16:creationId xmlns:a16="http://schemas.microsoft.com/office/drawing/2014/main" id="{F4F9344D-DF04-F219-CAC0-93B7765B6B70}"/>
              </a:ext>
            </a:extLst>
          </p:cNvPr>
          <p:cNvPicPr>
            <a:picLocks noChangeAspect="1"/>
          </p:cNvPicPr>
          <p:nvPr/>
        </p:nvPicPr>
        <p:blipFill>
          <a:blip r:embed="rId2"/>
          <a:stretch>
            <a:fillRect/>
          </a:stretch>
        </p:blipFill>
        <p:spPr>
          <a:xfrm>
            <a:off x="186778" y="5821129"/>
            <a:ext cx="1060796" cy="981541"/>
          </a:xfrm>
          <a:prstGeom prst="rect">
            <a:avLst/>
          </a:prstGeom>
        </p:spPr>
      </p:pic>
      <p:pic>
        <p:nvPicPr>
          <p:cNvPr id="5" name="Imagen 4">
            <a:hlinkClick r:id="rId3" action="ppaction://hlinksldjump"/>
            <a:extLst>
              <a:ext uri="{FF2B5EF4-FFF2-40B4-BE49-F238E27FC236}">
                <a16:creationId xmlns:a16="http://schemas.microsoft.com/office/drawing/2014/main" id="{054DA9F3-7AB4-D4CE-4FF8-597623F1D095}"/>
              </a:ext>
            </a:extLst>
          </p:cNvPr>
          <p:cNvPicPr>
            <a:picLocks noChangeAspect="1"/>
          </p:cNvPicPr>
          <p:nvPr/>
        </p:nvPicPr>
        <p:blipFill>
          <a:blip r:embed="rId4"/>
          <a:stretch>
            <a:fillRect/>
          </a:stretch>
        </p:blipFill>
        <p:spPr>
          <a:xfrm>
            <a:off x="320901" y="5918673"/>
            <a:ext cx="792549" cy="786452"/>
          </a:xfrm>
          <a:prstGeom prst="rect">
            <a:avLst/>
          </a:prstGeom>
        </p:spPr>
      </p:pic>
    </p:spTree>
    <p:extLst>
      <p:ext uri="{BB962C8B-B14F-4D97-AF65-F5344CB8AC3E}">
        <p14:creationId xmlns:p14="http://schemas.microsoft.com/office/powerpoint/2010/main" val="417348276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617</Words>
  <Application>Microsoft Office PowerPoint</Application>
  <PresentationFormat>Panorámica</PresentationFormat>
  <Paragraphs>69</Paragraphs>
  <Slides>24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Arial</vt:lpstr>
      <vt:lpstr>Calibri</vt:lpstr>
      <vt:lpstr>Calibri Light</vt:lpstr>
      <vt:lpstr>Lucida Handwriting</vt:lpstr>
      <vt:lpstr>Times New Roman</vt:lpstr>
      <vt:lpstr>Wingdings</vt:lpstr>
      <vt:lpstr>Wingdings 3</vt:lpstr>
      <vt:lpstr>Tema de Office</vt:lpstr>
      <vt:lpstr>Presentación de PowerPoint</vt:lpstr>
      <vt:lpstr>Presentación de PowerPoint</vt:lpstr>
      <vt:lpstr>Presentación de PowerPoint</vt:lpstr>
      <vt:lpstr>Presentación de PowerPoint</vt:lpstr>
      <vt:lpstr>DEFINICIÓN DE LA   EMPRESA</vt:lpstr>
      <vt:lpstr>DEFICIÓN Y DESCRIPCIÓN DEL PRODUCTO</vt:lpstr>
      <vt:lpstr>CLIENTE O PÚBLICO OBJETIVO (SEGMENTO NICHO DEL MERCADO)</vt:lpstr>
      <vt:lpstr>PRINCIPALES COMPETIDORES</vt:lpstr>
      <vt:lpstr>ELEMENTO DIFERENCIADOR</vt:lpstr>
      <vt:lpstr>Presentación de PowerPoint</vt:lpstr>
      <vt:lpstr>COLORES CORPORATIVOS </vt:lpstr>
      <vt:lpstr>Presentación de PowerPoint</vt:lpstr>
      <vt:lpstr>MISIÓN</vt:lpstr>
      <vt:lpstr>VISIÓN</vt:lpstr>
      <vt:lpstr>Presentación de PowerPoint</vt:lpstr>
      <vt:lpstr>OBJETIVO GENERAL</vt:lpstr>
      <vt:lpstr>OBJETIVO ESPECÍFICOS</vt:lpstr>
      <vt:lpstr>VALORES</vt:lpstr>
      <vt:lpstr>POLÍTICAS</vt:lpstr>
      <vt:lpstr>SLOGAN</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Autorizacion para el Uso</dc:creator>
  <cp:lastModifiedBy>Autorizacion para el Uso</cp:lastModifiedBy>
  <cp:revision>11</cp:revision>
  <dcterms:created xsi:type="dcterms:W3CDTF">2023-06-01T18:30:14Z</dcterms:created>
  <dcterms:modified xsi:type="dcterms:W3CDTF">2023-06-08T21:34:25Z</dcterms:modified>
</cp:coreProperties>
</file>