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1" r:id="rId4"/>
    <p:sldId id="269" r:id="rId5"/>
    <p:sldId id="270" r:id="rId6"/>
    <p:sldId id="268" r:id="rId7"/>
    <p:sldId id="259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83980" autoAdjust="0"/>
  </p:normalViewPr>
  <p:slideViewPr>
    <p:cSldViewPr snapToGrid="0">
      <p:cViewPr varScale="1">
        <p:scale>
          <a:sx n="81" d="100"/>
          <a:sy n="81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DB0B3-A12E-4F1D-9774-C6AF28A5F6F5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rtl="1"/>
          <a:endParaRPr lang="he-IL"/>
        </a:p>
      </dgm:t>
    </dgm:pt>
    <dgm:pt modelId="{48389CC2-742B-41C9-A22A-F3F19A9B615B}">
      <dgm:prSet phldrT="[טקסט]"/>
      <dgm:spPr>
        <a:ln w="19050"/>
      </dgm:spPr>
      <dgm:t>
        <a:bodyPr/>
        <a:lstStyle/>
        <a:p>
          <a:pPr rtl="1"/>
          <a:r>
            <a:rPr lang="he-IL" dirty="0"/>
            <a:t>ספריית </a:t>
          </a:r>
          <a:r>
            <a:rPr lang="en-US" dirty="0"/>
            <a:t>numpy</a:t>
          </a:r>
          <a:endParaRPr lang="he-IL" dirty="0"/>
        </a:p>
      </dgm:t>
    </dgm:pt>
    <dgm:pt modelId="{D8B85712-47F0-4C20-AB98-4234C78C1967}" type="parTrans" cxnId="{05A6F987-1C80-4F26-9211-E6A22782D35E}">
      <dgm:prSet/>
      <dgm:spPr/>
      <dgm:t>
        <a:bodyPr/>
        <a:lstStyle/>
        <a:p>
          <a:pPr rtl="1"/>
          <a:endParaRPr lang="he-IL"/>
        </a:p>
      </dgm:t>
    </dgm:pt>
    <dgm:pt modelId="{E34FB610-9AD9-4B28-8C76-26E6E8C60202}" type="sibTrans" cxnId="{05A6F987-1C80-4F26-9211-E6A22782D35E}">
      <dgm:prSet/>
      <dgm:spPr/>
      <dgm:t>
        <a:bodyPr/>
        <a:lstStyle/>
        <a:p>
          <a:pPr rtl="1"/>
          <a:endParaRPr lang="he-IL"/>
        </a:p>
      </dgm:t>
    </dgm:pt>
    <dgm:pt modelId="{9A1AA4F2-54E7-4499-AECE-03A0DE5635A7}">
      <dgm:prSet phldrT="[טקסט]"/>
      <dgm:spPr>
        <a:ln w="19050"/>
      </dgm:spPr>
      <dgm:t>
        <a:bodyPr/>
        <a:lstStyle/>
        <a:p>
          <a:pPr rtl="1"/>
          <a:r>
            <a:rPr lang="he-IL" dirty="0"/>
            <a:t>ספריית </a:t>
          </a:r>
          <a:r>
            <a:rPr lang="en-US" dirty="0"/>
            <a:t>pandas</a:t>
          </a:r>
          <a:r>
            <a:rPr lang="he-IL" dirty="0"/>
            <a:t> </a:t>
          </a:r>
        </a:p>
      </dgm:t>
    </dgm:pt>
    <dgm:pt modelId="{29A5DD3C-6808-4F70-898C-BFF8EFDF69BE}" type="parTrans" cxnId="{0FFCCAAD-8B5D-4D7B-A9DA-3A27D3ECC408}">
      <dgm:prSet/>
      <dgm:spPr/>
      <dgm:t>
        <a:bodyPr/>
        <a:lstStyle/>
        <a:p>
          <a:pPr rtl="1"/>
          <a:endParaRPr lang="he-IL"/>
        </a:p>
      </dgm:t>
    </dgm:pt>
    <dgm:pt modelId="{2342E65A-6EAE-4880-B68D-04C807DB6724}" type="sibTrans" cxnId="{0FFCCAAD-8B5D-4D7B-A9DA-3A27D3ECC408}">
      <dgm:prSet/>
      <dgm:spPr/>
      <dgm:t>
        <a:bodyPr/>
        <a:lstStyle/>
        <a:p>
          <a:pPr rtl="1"/>
          <a:endParaRPr lang="he-IL"/>
        </a:p>
      </dgm:t>
    </dgm:pt>
    <dgm:pt modelId="{AABBD434-6624-42CB-A30A-DAC016EB47CC}">
      <dgm:prSet phldrT="[טקסט]"/>
      <dgm:spPr>
        <a:ln w="19050"/>
      </dgm:spPr>
      <dgm:t>
        <a:bodyPr/>
        <a:lstStyle/>
        <a:p>
          <a:pPr rtl="1"/>
          <a:r>
            <a:rPr lang="he-IL" dirty="0"/>
            <a:t>שליפה ממאגרים</a:t>
          </a:r>
        </a:p>
      </dgm:t>
    </dgm:pt>
    <dgm:pt modelId="{2653AEFA-2FF3-4228-88A4-C9E67CCB94DE}" type="parTrans" cxnId="{ADF078B3-4DE3-4EAB-9372-3B11BAA80498}">
      <dgm:prSet/>
      <dgm:spPr/>
      <dgm:t>
        <a:bodyPr/>
        <a:lstStyle/>
        <a:p>
          <a:pPr rtl="1"/>
          <a:endParaRPr lang="he-IL"/>
        </a:p>
      </dgm:t>
    </dgm:pt>
    <dgm:pt modelId="{9758DBF5-52AD-42D8-8E52-8AF07966DFFA}" type="sibTrans" cxnId="{ADF078B3-4DE3-4EAB-9372-3B11BAA80498}">
      <dgm:prSet/>
      <dgm:spPr/>
      <dgm:t>
        <a:bodyPr/>
        <a:lstStyle/>
        <a:p>
          <a:pPr rtl="1"/>
          <a:endParaRPr lang="he-IL"/>
        </a:p>
      </dgm:t>
    </dgm:pt>
    <dgm:pt modelId="{B5FA6C92-7D75-49A1-9445-E91F9ED2AA72}">
      <dgm:prSet phldrT="[טקסט]"/>
      <dgm:spPr>
        <a:ln w="19050"/>
      </dgm:spPr>
      <dgm:t>
        <a:bodyPr/>
        <a:lstStyle/>
        <a:p>
          <a:pPr rtl="1"/>
          <a:r>
            <a:rPr lang="he-IL" dirty="0"/>
            <a:t>ספריות מתקדמות לניתוח נתונים</a:t>
          </a:r>
        </a:p>
      </dgm:t>
    </dgm:pt>
    <dgm:pt modelId="{B83A44E9-07FA-4B0A-890A-DE0D44F0B5D1}" type="parTrans" cxnId="{A0F97A40-3161-42BC-98EE-9521C1360984}">
      <dgm:prSet/>
      <dgm:spPr/>
      <dgm:t>
        <a:bodyPr/>
        <a:lstStyle/>
        <a:p>
          <a:pPr rtl="1"/>
          <a:endParaRPr lang="he-IL"/>
        </a:p>
      </dgm:t>
    </dgm:pt>
    <dgm:pt modelId="{515CA1CB-E2C8-435F-A332-8D5B8A124E8F}" type="sibTrans" cxnId="{A0F97A40-3161-42BC-98EE-9521C1360984}">
      <dgm:prSet/>
      <dgm:spPr/>
      <dgm:t>
        <a:bodyPr/>
        <a:lstStyle/>
        <a:p>
          <a:pPr rtl="1"/>
          <a:endParaRPr lang="he-IL"/>
        </a:p>
      </dgm:t>
    </dgm:pt>
    <dgm:pt modelId="{6E83852D-0ECF-4834-A3B0-23C6335ACF55}" type="pres">
      <dgm:prSet presAssocID="{01DDB0B3-A12E-4F1D-9774-C6AF28A5F6F5}" presName="Name0" presStyleCnt="0">
        <dgm:presLayoutVars>
          <dgm:chMax val="7"/>
          <dgm:chPref val="7"/>
          <dgm:dir val="rev"/>
        </dgm:presLayoutVars>
      </dgm:prSet>
      <dgm:spPr/>
    </dgm:pt>
    <dgm:pt modelId="{79B30CCA-01E9-4904-839C-AE9CD1D7DA70}" type="pres">
      <dgm:prSet presAssocID="{01DDB0B3-A12E-4F1D-9774-C6AF28A5F6F5}" presName="Name1" presStyleCnt="0"/>
      <dgm:spPr/>
    </dgm:pt>
    <dgm:pt modelId="{769032E2-DC6B-4F1B-9D53-4F993000906D}" type="pres">
      <dgm:prSet presAssocID="{01DDB0B3-A12E-4F1D-9774-C6AF28A5F6F5}" presName="cycle" presStyleCnt="0"/>
      <dgm:spPr/>
    </dgm:pt>
    <dgm:pt modelId="{9C18F1D2-F3B5-44D3-AA00-A40E240F653D}" type="pres">
      <dgm:prSet presAssocID="{01DDB0B3-A12E-4F1D-9774-C6AF28A5F6F5}" presName="srcNode" presStyleLbl="node1" presStyleIdx="0" presStyleCnt="4"/>
      <dgm:spPr/>
    </dgm:pt>
    <dgm:pt modelId="{E14EBA53-E75D-4440-A55A-74A62B3204E4}" type="pres">
      <dgm:prSet presAssocID="{01DDB0B3-A12E-4F1D-9774-C6AF28A5F6F5}" presName="conn" presStyleLbl="parChTrans1D2" presStyleIdx="0" presStyleCnt="1"/>
      <dgm:spPr/>
    </dgm:pt>
    <dgm:pt modelId="{19FEF3E1-A67E-4FED-8683-9E331EDFE618}" type="pres">
      <dgm:prSet presAssocID="{01DDB0B3-A12E-4F1D-9774-C6AF28A5F6F5}" presName="extraNode" presStyleLbl="node1" presStyleIdx="0" presStyleCnt="4"/>
      <dgm:spPr/>
    </dgm:pt>
    <dgm:pt modelId="{575DF187-F822-426B-AF62-B7A2C1F41B9D}" type="pres">
      <dgm:prSet presAssocID="{01DDB0B3-A12E-4F1D-9774-C6AF28A5F6F5}" presName="dstNode" presStyleLbl="node1" presStyleIdx="0" presStyleCnt="4"/>
      <dgm:spPr/>
    </dgm:pt>
    <dgm:pt modelId="{E5609C27-CEA2-453B-828D-7704E3C3B66D}" type="pres">
      <dgm:prSet presAssocID="{48389CC2-742B-41C9-A22A-F3F19A9B615B}" presName="text_1" presStyleLbl="node1" presStyleIdx="0" presStyleCnt="4">
        <dgm:presLayoutVars>
          <dgm:bulletEnabled val="1"/>
        </dgm:presLayoutVars>
      </dgm:prSet>
      <dgm:spPr/>
    </dgm:pt>
    <dgm:pt modelId="{5FC929DB-647A-4838-B683-E00F44203440}" type="pres">
      <dgm:prSet presAssocID="{48389CC2-742B-41C9-A22A-F3F19A9B615B}" presName="accent_1" presStyleCnt="0"/>
      <dgm:spPr/>
    </dgm:pt>
    <dgm:pt modelId="{BF7CE642-7913-4A1B-83EA-6711131BDE2A}" type="pres">
      <dgm:prSet presAssocID="{48389CC2-742B-41C9-A22A-F3F19A9B615B}" presName="accentRepeatNode" presStyleLbl="solidFgAcc1" presStyleIdx="0" presStyleCnt="4"/>
      <dgm:spPr>
        <a:ln w="19050"/>
      </dgm:spPr>
    </dgm:pt>
    <dgm:pt modelId="{DE780215-472B-4E63-80E3-AAE2A9F103D7}" type="pres">
      <dgm:prSet presAssocID="{9A1AA4F2-54E7-4499-AECE-03A0DE5635A7}" presName="text_2" presStyleLbl="node1" presStyleIdx="1" presStyleCnt="4">
        <dgm:presLayoutVars>
          <dgm:bulletEnabled val="1"/>
        </dgm:presLayoutVars>
      </dgm:prSet>
      <dgm:spPr/>
    </dgm:pt>
    <dgm:pt modelId="{FA283830-F2EC-4203-8142-40ACC5AB08EE}" type="pres">
      <dgm:prSet presAssocID="{9A1AA4F2-54E7-4499-AECE-03A0DE5635A7}" presName="accent_2" presStyleCnt="0"/>
      <dgm:spPr/>
    </dgm:pt>
    <dgm:pt modelId="{28F9496A-A6AE-4153-9F9E-6AEF993DE928}" type="pres">
      <dgm:prSet presAssocID="{9A1AA4F2-54E7-4499-AECE-03A0DE5635A7}" presName="accentRepeatNode" presStyleLbl="solidFgAcc1" presStyleIdx="1" presStyleCnt="4"/>
      <dgm:spPr>
        <a:ln w="19050"/>
      </dgm:spPr>
    </dgm:pt>
    <dgm:pt modelId="{C1EB32C3-C613-4655-898F-AA94AA76DEE3}" type="pres">
      <dgm:prSet presAssocID="{AABBD434-6624-42CB-A30A-DAC016EB47CC}" presName="text_3" presStyleLbl="node1" presStyleIdx="2" presStyleCnt="4">
        <dgm:presLayoutVars>
          <dgm:bulletEnabled val="1"/>
        </dgm:presLayoutVars>
      </dgm:prSet>
      <dgm:spPr/>
    </dgm:pt>
    <dgm:pt modelId="{E96586A3-2D92-4C94-853D-B4AF56D500AC}" type="pres">
      <dgm:prSet presAssocID="{AABBD434-6624-42CB-A30A-DAC016EB47CC}" presName="accent_3" presStyleCnt="0"/>
      <dgm:spPr/>
    </dgm:pt>
    <dgm:pt modelId="{F8E7F27F-6E32-464B-9861-9B2747C25D74}" type="pres">
      <dgm:prSet presAssocID="{AABBD434-6624-42CB-A30A-DAC016EB47CC}" presName="accentRepeatNode" presStyleLbl="solidFgAcc1" presStyleIdx="2" presStyleCnt="4"/>
      <dgm:spPr>
        <a:ln w="19050"/>
      </dgm:spPr>
    </dgm:pt>
    <dgm:pt modelId="{7BE267A4-0848-4046-9E0C-A0013EC7211A}" type="pres">
      <dgm:prSet presAssocID="{B5FA6C92-7D75-49A1-9445-E91F9ED2AA72}" presName="text_4" presStyleLbl="node1" presStyleIdx="3" presStyleCnt="4">
        <dgm:presLayoutVars>
          <dgm:bulletEnabled val="1"/>
        </dgm:presLayoutVars>
      </dgm:prSet>
      <dgm:spPr/>
    </dgm:pt>
    <dgm:pt modelId="{42B77D94-5984-4763-B30E-BB0310A89073}" type="pres">
      <dgm:prSet presAssocID="{B5FA6C92-7D75-49A1-9445-E91F9ED2AA72}" presName="accent_4" presStyleCnt="0"/>
      <dgm:spPr/>
    </dgm:pt>
    <dgm:pt modelId="{C89F2D94-872E-447A-82F7-014B5BF22DB4}" type="pres">
      <dgm:prSet presAssocID="{B5FA6C92-7D75-49A1-9445-E91F9ED2AA72}" presName="accentRepeatNode" presStyleLbl="solidFgAcc1" presStyleIdx="3" presStyleCnt="4"/>
      <dgm:spPr>
        <a:ln w="19050"/>
      </dgm:spPr>
    </dgm:pt>
  </dgm:ptLst>
  <dgm:cxnLst>
    <dgm:cxn modelId="{DB98E502-C656-4226-AADF-09649D6A5037}" type="presOf" srcId="{E34FB610-9AD9-4B28-8C76-26E6E8C60202}" destId="{E14EBA53-E75D-4440-A55A-74A62B3204E4}" srcOrd="0" destOrd="0" presId="urn:microsoft.com/office/officeart/2008/layout/VerticalCurvedList"/>
    <dgm:cxn modelId="{28FD6F26-E882-406F-BBA9-6D9FB3494563}" type="presOf" srcId="{48389CC2-742B-41C9-A22A-F3F19A9B615B}" destId="{E5609C27-CEA2-453B-828D-7704E3C3B66D}" srcOrd="0" destOrd="0" presId="urn:microsoft.com/office/officeart/2008/layout/VerticalCurvedList"/>
    <dgm:cxn modelId="{A0F97A40-3161-42BC-98EE-9521C1360984}" srcId="{01DDB0B3-A12E-4F1D-9774-C6AF28A5F6F5}" destId="{B5FA6C92-7D75-49A1-9445-E91F9ED2AA72}" srcOrd="3" destOrd="0" parTransId="{B83A44E9-07FA-4B0A-890A-DE0D44F0B5D1}" sibTransId="{515CA1CB-E2C8-435F-A332-8D5B8A124E8F}"/>
    <dgm:cxn modelId="{0A57AB70-79A4-4160-BC0B-B57161FDDB1D}" type="presOf" srcId="{01DDB0B3-A12E-4F1D-9774-C6AF28A5F6F5}" destId="{6E83852D-0ECF-4834-A3B0-23C6335ACF55}" srcOrd="0" destOrd="0" presId="urn:microsoft.com/office/officeart/2008/layout/VerticalCurvedList"/>
    <dgm:cxn modelId="{91AF8F86-6F9A-4577-8C6C-0A6A7135724E}" type="presOf" srcId="{9A1AA4F2-54E7-4499-AECE-03A0DE5635A7}" destId="{DE780215-472B-4E63-80E3-AAE2A9F103D7}" srcOrd="0" destOrd="0" presId="urn:microsoft.com/office/officeart/2008/layout/VerticalCurvedList"/>
    <dgm:cxn modelId="{05A6F987-1C80-4F26-9211-E6A22782D35E}" srcId="{01DDB0B3-A12E-4F1D-9774-C6AF28A5F6F5}" destId="{48389CC2-742B-41C9-A22A-F3F19A9B615B}" srcOrd="0" destOrd="0" parTransId="{D8B85712-47F0-4C20-AB98-4234C78C1967}" sibTransId="{E34FB610-9AD9-4B28-8C76-26E6E8C60202}"/>
    <dgm:cxn modelId="{0FFCCAAD-8B5D-4D7B-A9DA-3A27D3ECC408}" srcId="{01DDB0B3-A12E-4F1D-9774-C6AF28A5F6F5}" destId="{9A1AA4F2-54E7-4499-AECE-03A0DE5635A7}" srcOrd="1" destOrd="0" parTransId="{29A5DD3C-6808-4F70-898C-BFF8EFDF69BE}" sibTransId="{2342E65A-6EAE-4880-B68D-04C807DB6724}"/>
    <dgm:cxn modelId="{ADF078B3-4DE3-4EAB-9372-3B11BAA80498}" srcId="{01DDB0B3-A12E-4F1D-9774-C6AF28A5F6F5}" destId="{AABBD434-6624-42CB-A30A-DAC016EB47CC}" srcOrd="2" destOrd="0" parTransId="{2653AEFA-2FF3-4228-88A4-C9E67CCB94DE}" sibTransId="{9758DBF5-52AD-42D8-8E52-8AF07966DFFA}"/>
    <dgm:cxn modelId="{498088BF-BCBD-46B6-8EA7-3E6ACC4CA705}" type="presOf" srcId="{B5FA6C92-7D75-49A1-9445-E91F9ED2AA72}" destId="{7BE267A4-0848-4046-9E0C-A0013EC7211A}" srcOrd="0" destOrd="0" presId="urn:microsoft.com/office/officeart/2008/layout/VerticalCurvedList"/>
    <dgm:cxn modelId="{0D4905F6-1757-4EA0-AE34-2C1AB1B6EA53}" type="presOf" srcId="{AABBD434-6624-42CB-A30A-DAC016EB47CC}" destId="{C1EB32C3-C613-4655-898F-AA94AA76DEE3}" srcOrd="0" destOrd="0" presId="urn:microsoft.com/office/officeart/2008/layout/VerticalCurvedList"/>
    <dgm:cxn modelId="{A2689961-27A4-4F8E-9E7D-AB26B1E1947B}" type="presParOf" srcId="{6E83852D-0ECF-4834-A3B0-23C6335ACF55}" destId="{79B30CCA-01E9-4904-839C-AE9CD1D7DA70}" srcOrd="0" destOrd="0" presId="urn:microsoft.com/office/officeart/2008/layout/VerticalCurvedList"/>
    <dgm:cxn modelId="{E314CD99-5250-4FF7-8E06-8C0A32F67A6E}" type="presParOf" srcId="{79B30CCA-01E9-4904-839C-AE9CD1D7DA70}" destId="{769032E2-DC6B-4F1B-9D53-4F993000906D}" srcOrd="0" destOrd="0" presId="urn:microsoft.com/office/officeart/2008/layout/VerticalCurvedList"/>
    <dgm:cxn modelId="{D42ED1C2-2BF7-4274-99B2-DC9B05DCFA41}" type="presParOf" srcId="{769032E2-DC6B-4F1B-9D53-4F993000906D}" destId="{9C18F1D2-F3B5-44D3-AA00-A40E240F653D}" srcOrd="0" destOrd="0" presId="urn:microsoft.com/office/officeart/2008/layout/VerticalCurvedList"/>
    <dgm:cxn modelId="{8B4EA439-509D-49E4-958D-68000F6AABD2}" type="presParOf" srcId="{769032E2-DC6B-4F1B-9D53-4F993000906D}" destId="{E14EBA53-E75D-4440-A55A-74A62B3204E4}" srcOrd="1" destOrd="0" presId="urn:microsoft.com/office/officeart/2008/layout/VerticalCurvedList"/>
    <dgm:cxn modelId="{1B8E07F5-C059-4822-960A-660FD904298B}" type="presParOf" srcId="{769032E2-DC6B-4F1B-9D53-4F993000906D}" destId="{19FEF3E1-A67E-4FED-8683-9E331EDFE618}" srcOrd="2" destOrd="0" presId="urn:microsoft.com/office/officeart/2008/layout/VerticalCurvedList"/>
    <dgm:cxn modelId="{5FC0D369-40A3-4E94-9081-935F7ACC1CDF}" type="presParOf" srcId="{769032E2-DC6B-4F1B-9D53-4F993000906D}" destId="{575DF187-F822-426B-AF62-B7A2C1F41B9D}" srcOrd="3" destOrd="0" presId="urn:microsoft.com/office/officeart/2008/layout/VerticalCurvedList"/>
    <dgm:cxn modelId="{95A02C16-5517-4E7B-A840-AD809D95A582}" type="presParOf" srcId="{79B30CCA-01E9-4904-839C-AE9CD1D7DA70}" destId="{E5609C27-CEA2-453B-828D-7704E3C3B66D}" srcOrd="1" destOrd="0" presId="urn:microsoft.com/office/officeart/2008/layout/VerticalCurvedList"/>
    <dgm:cxn modelId="{AED833D7-5320-42DD-9F6B-D4419B055F23}" type="presParOf" srcId="{79B30CCA-01E9-4904-839C-AE9CD1D7DA70}" destId="{5FC929DB-647A-4838-B683-E00F44203440}" srcOrd="2" destOrd="0" presId="urn:microsoft.com/office/officeart/2008/layout/VerticalCurvedList"/>
    <dgm:cxn modelId="{DE7221CD-78C1-4FC5-AFA1-A722F3F16C09}" type="presParOf" srcId="{5FC929DB-647A-4838-B683-E00F44203440}" destId="{BF7CE642-7913-4A1B-83EA-6711131BDE2A}" srcOrd="0" destOrd="0" presId="urn:microsoft.com/office/officeart/2008/layout/VerticalCurvedList"/>
    <dgm:cxn modelId="{0E8F7864-1D92-4031-9F38-E18E2D758CD6}" type="presParOf" srcId="{79B30CCA-01E9-4904-839C-AE9CD1D7DA70}" destId="{DE780215-472B-4E63-80E3-AAE2A9F103D7}" srcOrd="3" destOrd="0" presId="urn:microsoft.com/office/officeart/2008/layout/VerticalCurvedList"/>
    <dgm:cxn modelId="{42290CEE-1C13-424B-AD6A-1A571E1F0E71}" type="presParOf" srcId="{79B30CCA-01E9-4904-839C-AE9CD1D7DA70}" destId="{FA283830-F2EC-4203-8142-40ACC5AB08EE}" srcOrd="4" destOrd="0" presId="urn:microsoft.com/office/officeart/2008/layout/VerticalCurvedList"/>
    <dgm:cxn modelId="{AEB6227A-50A9-4F56-AF41-1D3C7C33EFB5}" type="presParOf" srcId="{FA283830-F2EC-4203-8142-40ACC5AB08EE}" destId="{28F9496A-A6AE-4153-9F9E-6AEF993DE928}" srcOrd="0" destOrd="0" presId="urn:microsoft.com/office/officeart/2008/layout/VerticalCurvedList"/>
    <dgm:cxn modelId="{709AB9D8-847B-4DAE-85C3-B1450785D8AE}" type="presParOf" srcId="{79B30CCA-01E9-4904-839C-AE9CD1D7DA70}" destId="{C1EB32C3-C613-4655-898F-AA94AA76DEE3}" srcOrd="5" destOrd="0" presId="urn:microsoft.com/office/officeart/2008/layout/VerticalCurvedList"/>
    <dgm:cxn modelId="{D151463A-755F-42DD-8617-26D187CCEA5A}" type="presParOf" srcId="{79B30CCA-01E9-4904-839C-AE9CD1D7DA70}" destId="{E96586A3-2D92-4C94-853D-B4AF56D500AC}" srcOrd="6" destOrd="0" presId="urn:microsoft.com/office/officeart/2008/layout/VerticalCurvedList"/>
    <dgm:cxn modelId="{07884172-D92B-4A81-8045-5FF41E522CDF}" type="presParOf" srcId="{E96586A3-2D92-4C94-853D-B4AF56D500AC}" destId="{F8E7F27F-6E32-464B-9861-9B2747C25D74}" srcOrd="0" destOrd="0" presId="urn:microsoft.com/office/officeart/2008/layout/VerticalCurvedList"/>
    <dgm:cxn modelId="{09F59FDB-5DDA-4E7F-BF8C-18467A5047EA}" type="presParOf" srcId="{79B30CCA-01E9-4904-839C-AE9CD1D7DA70}" destId="{7BE267A4-0848-4046-9E0C-A0013EC7211A}" srcOrd="7" destOrd="0" presId="urn:microsoft.com/office/officeart/2008/layout/VerticalCurvedList"/>
    <dgm:cxn modelId="{9F45AC76-E40D-47F3-A570-20D438A751C5}" type="presParOf" srcId="{79B30CCA-01E9-4904-839C-AE9CD1D7DA70}" destId="{42B77D94-5984-4763-B30E-BB0310A89073}" srcOrd="8" destOrd="0" presId="urn:microsoft.com/office/officeart/2008/layout/VerticalCurvedList"/>
    <dgm:cxn modelId="{4953505F-8A0A-4692-91F8-7B265C4B01E7}" type="presParOf" srcId="{42B77D94-5984-4763-B30E-BB0310A89073}" destId="{C89F2D94-872E-447A-82F7-014B5BF22DB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52171-D9D2-4E50-B5F9-F20AF3DDCA86}" type="doc">
      <dgm:prSet loTypeId="urn:microsoft.com/office/officeart/2005/8/layout/chevron1" loCatId="process" qsTypeId="urn:microsoft.com/office/officeart/2005/8/quickstyle/simple1" qsCatId="simple" csTypeId="urn:microsoft.com/office/officeart/2005/8/colors/accent5_2" csCatId="accent5" phldr="1"/>
      <dgm:spPr/>
    </dgm:pt>
    <dgm:pt modelId="{90EAA1F2-92AD-4B08-A9AF-F6BAD59A91BC}">
      <dgm:prSet phldrT="[טקסט]" custT="1"/>
      <dgm:spPr/>
      <dgm:t>
        <a:bodyPr/>
        <a:lstStyle/>
        <a:p>
          <a:pPr rtl="1"/>
          <a:r>
            <a:rPr lang="he-IL" sz="1400" b="1" u="none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שליפה ממאגרים</a:t>
          </a:r>
          <a:endParaRPr lang="he-IL" sz="1400" b="1" u="none" dirty="0">
            <a:solidFill>
              <a:schemeClr val="tx1"/>
            </a:solidFill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5DE79502-DEF7-4248-BA75-48A3D022EAE0}" type="parTrans" cxnId="{CB7A196A-3795-47FA-B62B-7FDD3503572E}">
      <dgm:prSet/>
      <dgm:spPr/>
      <dgm:t>
        <a:bodyPr/>
        <a:lstStyle/>
        <a:p>
          <a:pPr rtl="1"/>
          <a:endParaRPr lang="he-IL" sz="1400"/>
        </a:p>
      </dgm:t>
    </dgm:pt>
    <dgm:pt modelId="{368CEC69-92DC-4352-96A6-7506512D2F19}" type="sibTrans" cxnId="{CB7A196A-3795-47FA-B62B-7FDD3503572E}">
      <dgm:prSet/>
      <dgm:spPr/>
      <dgm:t>
        <a:bodyPr/>
        <a:lstStyle/>
        <a:p>
          <a:pPr rtl="1"/>
          <a:endParaRPr lang="he-IL" sz="1400"/>
        </a:p>
      </dgm:t>
    </dgm:pt>
    <dgm:pt modelId="{0E437D52-C824-4FD8-A918-09C034179301}">
      <dgm:prSet phldrT="[טקסט]" custT="1"/>
      <dgm:spPr/>
      <dgm:t>
        <a:bodyPr/>
        <a:lstStyle/>
        <a:p>
          <a:pPr rtl="1"/>
          <a:r>
            <a:rPr lang="en-US" sz="1400" b="1" u="none" dirty="0" err="1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Numpy</a:t>
          </a:r>
          <a:r>
            <a:rPr lang="en-US" sz="1400" b="1" u="none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 &amp; Pandas</a:t>
          </a:r>
          <a:endParaRPr lang="he-IL" sz="1400" b="1" u="none" dirty="0">
            <a:solidFill>
              <a:schemeClr val="tx1"/>
            </a:solidFill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FFC97B77-0761-40FA-B0E4-15C5AA436366}" type="parTrans" cxnId="{A4BBC7F7-966F-44AC-B97D-12D90D1C2987}">
      <dgm:prSet/>
      <dgm:spPr/>
      <dgm:t>
        <a:bodyPr/>
        <a:lstStyle/>
        <a:p>
          <a:pPr rtl="1"/>
          <a:endParaRPr lang="he-IL" sz="1400"/>
        </a:p>
      </dgm:t>
    </dgm:pt>
    <dgm:pt modelId="{83518E7E-B4C1-408C-93E0-A57AD0C4B7DB}" type="sibTrans" cxnId="{A4BBC7F7-966F-44AC-B97D-12D90D1C2987}">
      <dgm:prSet/>
      <dgm:spPr/>
      <dgm:t>
        <a:bodyPr/>
        <a:lstStyle/>
        <a:p>
          <a:pPr rtl="1"/>
          <a:endParaRPr lang="he-IL" sz="1400"/>
        </a:p>
      </dgm:t>
    </dgm:pt>
    <dgm:pt modelId="{6E9CE774-023E-469A-A981-29EEADF6A602}">
      <dgm:prSet phldrT="[טקסט]" custT="1"/>
      <dgm:spPr/>
      <dgm:t>
        <a:bodyPr/>
        <a:lstStyle/>
        <a:p>
          <a:pPr rtl="1"/>
          <a:r>
            <a:rPr lang="en-US" sz="1400" b="1" u="none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API </a:t>
          </a:r>
          <a:r>
            <a:rPr lang="he-IL" sz="1400" b="1" u="none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 ומאגרים לא </a:t>
          </a:r>
          <a:r>
            <a:rPr lang="he-IL" sz="1400" b="1" u="none" dirty="0" err="1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רלציוניים</a:t>
          </a:r>
          <a:endParaRPr lang="he-IL" sz="1400" b="1" u="none" dirty="0">
            <a:solidFill>
              <a:schemeClr val="tx1"/>
            </a:solidFill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EA01D845-EB23-4D23-AAEE-BC4154ED3338}" type="parTrans" cxnId="{42D5C7EF-934F-41F6-A414-115539E6B904}">
      <dgm:prSet/>
      <dgm:spPr/>
      <dgm:t>
        <a:bodyPr/>
        <a:lstStyle/>
        <a:p>
          <a:pPr rtl="1"/>
          <a:endParaRPr lang="he-IL" sz="1400"/>
        </a:p>
      </dgm:t>
    </dgm:pt>
    <dgm:pt modelId="{AA3EE247-CD35-4A0D-B468-9CE05ED257AB}" type="sibTrans" cxnId="{42D5C7EF-934F-41F6-A414-115539E6B904}">
      <dgm:prSet/>
      <dgm:spPr/>
      <dgm:t>
        <a:bodyPr/>
        <a:lstStyle/>
        <a:p>
          <a:pPr rtl="1"/>
          <a:endParaRPr lang="he-IL" sz="1400"/>
        </a:p>
      </dgm:t>
    </dgm:pt>
    <dgm:pt modelId="{99B30A42-E448-4F7C-8981-E9B77777B01A}">
      <dgm:prSet phldrT="[טקסט]" custT="1"/>
      <dgm:spPr/>
      <dgm:t>
        <a:bodyPr/>
        <a:lstStyle/>
        <a:p>
          <a:pPr rtl="1"/>
          <a:r>
            <a:rPr lang="he-IL" sz="1400" b="1" u="none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סטטיסטיקה</a:t>
          </a:r>
          <a:endParaRPr lang="he-IL" sz="1400" b="1" u="none" dirty="0">
            <a:solidFill>
              <a:schemeClr val="tx1"/>
            </a:solidFill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756CBE52-4D01-482E-BB55-6241DA65B896}" type="parTrans" cxnId="{0B19EF09-946F-40D7-801E-7E9BF0D5E383}">
      <dgm:prSet/>
      <dgm:spPr/>
      <dgm:t>
        <a:bodyPr/>
        <a:lstStyle/>
        <a:p>
          <a:pPr rtl="1"/>
          <a:endParaRPr lang="he-IL" sz="1400"/>
        </a:p>
      </dgm:t>
    </dgm:pt>
    <dgm:pt modelId="{FC9260B6-6AA5-49E7-B19C-9C021E60C716}" type="sibTrans" cxnId="{0B19EF09-946F-40D7-801E-7E9BF0D5E383}">
      <dgm:prSet/>
      <dgm:spPr/>
      <dgm:t>
        <a:bodyPr/>
        <a:lstStyle/>
        <a:p>
          <a:pPr rtl="1"/>
          <a:endParaRPr lang="he-IL" sz="1400"/>
        </a:p>
      </dgm:t>
    </dgm:pt>
    <dgm:pt modelId="{CE209C1D-8390-444B-8854-FF3AB66442AB}" type="pres">
      <dgm:prSet presAssocID="{62352171-D9D2-4E50-B5F9-F20AF3DDCA86}" presName="Name0" presStyleCnt="0">
        <dgm:presLayoutVars>
          <dgm:dir/>
          <dgm:animLvl val="lvl"/>
          <dgm:resizeHandles val="exact"/>
        </dgm:presLayoutVars>
      </dgm:prSet>
      <dgm:spPr/>
    </dgm:pt>
    <dgm:pt modelId="{6A2B4135-7E06-49E4-8BDD-24333E959327}" type="pres">
      <dgm:prSet presAssocID="{90EAA1F2-92AD-4B08-A9AF-F6BAD59A91BC}" presName="parTxOnly" presStyleLbl="node1" presStyleIdx="0" presStyleCnt="4" custScaleX="99274" custScaleY="99428">
        <dgm:presLayoutVars>
          <dgm:chMax val="0"/>
          <dgm:chPref val="0"/>
          <dgm:bulletEnabled val="1"/>
        </dgm:presLayoutVars>
      </dgm:prSet>
      <dgm:spPr/>
    </dgm:pt>
    <dgm:pt modelId="{5EC1ED45-E9CF-4169-BF8E-5AB383DC27BA}" type="pres">
      <dgm:prSet presAssocID="{368CEC69-92DC-4352-96A6-7506512D2F19}" presName="parTxOnlySpace" presStyleCnt="0"/>
      <dgm:spPr/>
    </dgm:pt>
    <dgm:pt modelId="{241A12F5-2B8A-4CB9-84B6-8C59EC3A7A62}" type="pres">
      <dgm:prSet presAssocID="{0E437D52-C824-4FD8-A918-09C034179301}" presName="parTxOnly" presStyleLbl="node1" presStyleIdx="1" presStyleCnt="4" custScaleX="99274" custScaleY="99428">
        <dgm:presLayoutVars>
          <dgm:chMax val="0"/>
          <dgm:chPref val="0"/>
          <dgm:bulletEnabled val="1"/>
        </dgm:presLayoutVars>
      </dgm:prSet>
      <dgm:spPr/>
    </dgm:pt>
    <dgm:pt modelId="{02E9AF35-2471-4A85-9464-7F3573DF8205}" type="pres">
      <dgm:prSet presAssocID="{83518E7E-B4C1-408C-93E0-A57AD0C4B7DB}" presName="parTxOnlySpace" presStyleCnt="0"/>
      <dgm:spPr/>
    </dgm:pt>
    <dgm:pt modelId="{FA4508DC-6610-4F8F-96ED-D362C21D8377}" type="pres">
      <dgm:prSet presAssocID="{99B30A42-E448-4F7C-8981-E9B77777B01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0AA265A-2819-4D7F-BCC9-87F3FEFD6CE3}" type="pres">
      <dgm:prSet presAssocID="{FC9260B6-6AA5-49E7-B19C-9C021E60C716}" presName="parTxOnlySpace" presStyleCnt="0"/>
      <dgm:spPr/>
    </dgm:pt>
    <dgm:pt modelId="{88D87E98-5B7F-49FE-AD0D-C81B2032BA94}" type="pres">
      <dgm:prSet presAssocID="{6E9CE774-023E-469A-A981-29EEADF6A60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7D24B04-DA80-4DCB-A4EF-46BE93937710}" type="presOf" srcId="{6E9CE774-023E-469A-A981-29EEADF6A602}" destId="{88D87E98-5B7F-49FE-AD0D-C81B2032BA94}" srcOrd="0" destOrd="0" presId="urn:microsoft.com/office/officeart/2005/8/layout/chevron1"/>
    <dgm:cxn modelId="{0B19EF09-946F-40D7-801E-7E9BF0D5E383}" srcId="{62352171-D9D2-4E50-B5F9-F20AF3DDCA86}" destId="{99B30A42-E448-4F7C-8981-E9B77777B01A}" srcOrd="2" destOrd="0" parTransId="{756CBE52-4D01-482E-BB55-6241DA65B896}" sibTransId="{FC9260B6-6AA5-49E7-B19C-9C021E60C716}"/>
    <dgm:cxn modelId="{AB1E823F-77F5-45E1-A11D-236480F3BB50}" type="presOf" srcId="{99B30A42-E448-4F7C-8981-E9B77777B01A}" destId="{FA4508DC-6610-4F8F-96ED-D362C21D8377}" srcOrd="0" destOrd="0" presId="urn:microsoft.com/office/officeart/2005/8/layout/chevron1"/>
    <dgm:cxn modelId="{CB7A196A-3795-47FA-B62B-7FDD3503572E}" srcId="{62352171-D9D2-4E50-B5F9-F20AF3DDCA86}" destId="{90EAA1F2-92AD-4B08-A9AF-F6BAD59A91BC}" srcOrd="0" destOrd="0" parTransId="{5DE79502-DEF7-4248-BA75-48A3D022EAE0}" sibTransId="{368CEC69-92DC-4352-96A6-7506512D2F19}"/>
    <dgm:cxn modelId="{25A5524E-52A7-4566-AE8F-BA212F9D826B}" type="presOf" srcId="{90EAA1F2-92AD-4B08-A9AF-F6BAD59A91BC}" destId="{6A2B4135-7E06-49E4-8BDD-24333E959327}" srcOrd="0" destOrd="0" presId="urn:microsoft.com/office/officeart/2005/8/layout/chevron1"/>
    <dgm:cxn modelId="{0A4CA17C-676E-4571-AC5A-361375E4F742}" type="presOf" srcId="{0E437D52-C824-4FD8-A918-09C034179301}" destId="{241A12F5-2B8A-4CB9-84B6-8C59EC3A7A62}" srcOrd="0" destOrd="0" presId="urn:microsoft.com/office/officeart/2005/8/layout/chevron1"/>
    <dgm:cxn modelId="{34BB5990-92D7-464F-B986-1C82D7C29DC4}" type="presOf" srcId="{62352171-D9D2-4E50-B5F9-F20AF3DDCA86}" destId="{CE209C1D-8390-444B-8854-FF3AB66442AB}" srcOrd="0" destOrd="0" presId="urn:microsoft.com/office/officeart/2005/8/layout/chevron1"/>
    <dgm:cxn modelId="{42D5C7EF-934F-41F6-A414-115539E6B904}" srcId="{62352171-D9D2-4E50-B5F9-F20AF3DDCA86}" destId="{6E9CE774-023E-469A-A981-29EEADF6A602}" srcOrd="3" destOrd="0" parTransId="{EA01D845-EB23-4D23-AAEE-BC4154ED3338}" sibTransId="{AA3EE247-CD35-4A0D-B468-9CE05ED257AB}"/>
    <dgm:cxn modelId="{A4BBC7F7-966F-44AC-B97D-12D90D1C2987}" srcId="{62352171-D9D2-4E50-B5F9-F20AF3DDCA86}" destId="{0E437D52-C824-4FD8-A918-09C034179301}" srcOrd="1" destOrd="0" parTransId="{FFC97B77-0761-40FA-B0E4-15C5AA436366}" sibTransId="{83518E7E-B4C1-408C-93E0-A57AD0C4B7DB}"/>
    <dgm:cxn modelId="{DCCE1651-6C0A-47A5-B691-16A3EBC1A9F3}" type="presParOf" srcId="{CE209C1D-8390-444B-8854-FF3AB66442AB}" destId="{6A2B4135-7E06-49E4-8BDD-24333E959327}" srcOrd="0" destOrd="0" presId="urn:microsoft.com/office/officeart/2005/8/layout/chevron1"/>
    <dgm:cxn modelId="{A81F5442-F7B8-4C53-A329-85C9066A7AC5}" type="presParOf" srcId="{CE209C1D-8390-444B-8854-FF3AB66442AB}" destId="{5EC1ED45-E9CF-4169-BF8E-5AB383DC27BA}" srcOrd="1" destOrd="0" presId="urn:microsoft.com/office/officeart/2005/8/layout/chevron1"/>
    <dgm:cxn modelId="{86F552DE-0B30-402F-AE4B-34061F4AA7E4}" type="presParOf" srcId="{CE209C1D-8390-444B-8854-FF3AB66442AB}" destId="{241A12F5-2B8A-4CB9-84B6-8C59EC3A7A62}" srcOrd="2" destOrd="0" presId="urn:microsoft.com/office/officeart/2005/8/layout/chevron1"/>
    <dgm:cxn modelId="{A9994730-5970-41BE-8BDA-12AC65696F56}" type="presParOf" srcId="{CE209C1D-8390-444B-8854-FF3AB66442AB}" destId="{02E9AF35-2471-4A85-9464-7F3573DF8205}" srcOrd="3" destOrd="0" presId="urn:microsoft.com/office/officeart/2005/8/layout/chevron1"/>
    <dgm:cxn modelId="{DA6D7990-8B1C-4F1F-AC51-6EC8D47282DA}" type="presParOf" srcId="{CE209C1D-8390-444B-8854-FF3AB66442AB}" destId="{FA4508DC-6610-4F8F-96ED-D362C21D8377}" srcOrd="4" destOrd="0" presId="urn:microsoft.com/office/officeart/2005/8/layout/chevron1"/>
    <dgm:cxn modelId="{1B78C674-B6E1-4FD2-8B59-ED8FDBB8F5F7}" type="presParOf" srcId="{CE209C1D-8390-444B-8854-FF3AB66442AB}" destId="{30AA265A-2819-4D7F-BCC9-87F3FEFD6CE3}" srcOrd="5" destOrd="0" presId="urn:microsoft.com/office/officeart/2005/8/layout/chevron1"/>
    <dgm:cxn modelId="{D78BD34B-D006-48BA-83D4-EDC1C9794086}" type="presParOf" srcId="{CE209C1D-8390-444B-8854-FF3AB66442AB}" destId="{88D87E98-5B7F-49FE-AD0D-C81B2032BA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EBA53-E75D-4440-A55A-74A62B3204E4}">
      <dsp:nvSpPr>
        <dsp:cNvPr id="0" name=""/>
        <dsp:cNvSpPr/>
      </dsp:nvSpPr>
      <dsp:spPr>
        <a:xfrm>
          <a:off x="7912817" y="-722611"/>
          <a:ext cx="5615055" cy="5615055"/>
        </a:xfrm>
        <a:prstGeom prst="blockArc">
          <a:avLst>
            <a:gd name="adj1" fmla="val 8100000"/>
            <a:gd name="adj2" fmla="val 13500000"/>
            <a:gd name="adj3" fmla="val 385"/>
          </a:avLst>
        </a:pr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09C27-CEA2-453B-828D-7704E3C3B66D}">
      <dsp:nvSpPr>
        <dsp:cNvPr id="0" name=""/>
        <dsp:cNvSpPr/>
      </dsp:nvSpPr>
      <dsp:spPr>
        <a:xfrm>
          <a:off x="56858" y="320576"/>
          <a:ext cx="8285065" cy="641487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509180" bIns="88900" numCol="1" spcCol="1270" anchor="ctr" anchorCtr="0">
          <a:noAutofit/>
        </a:bodyPr>
        <a:lstStyle/>
        <a:p>
          <a:pPr marL="0" lvl="0" indent="0" algn="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ספריית </a:t>
          </a:r>
          <a:r>
            <a:rPr lang="en-US" sz="3500" kern="1200" dirty="0"/>
            <a:t>numpy</a:t>
          </a:r>
          <a:endParaRPr lang="he-IL" sz="3500" kern="1200" dirty="0"/>
        </a:p>
      </dsp:txBody>
      <dsp:txXfrm>
        <a:off x="56858" y="320576"/>
        <a:ext cx="8285065" cy="641487"/>
      </dsp:txXfrm>
    </dsp:sp>
    <dsp:sp modelId="{BF7CE642-7913-4A1B-83EA-6711131BDE2A}">
      <dsp:nvSpPr>
        <dsp:cNvPr id="0" name=""/>
        <dsp:cNvSpPr/>
      </dsp:nvSpPr>
      <dsp:spPr>
        <a:xfrm>
          <a:off x="7940993" y="240390"/>
          <a:ext cx="801858" cy="801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80215-472B-4E63-80E3-AAE2A9F103D7}">
      <dsp:nvSpPr>
        <dsp:cNvPr id="0" name=""/>
        <dsp:cNvSpPr/>
      </dsp:nvSpPr>
      <dsp:spPr>
        <a:xfrm>
          <a:off x="56858" y="1282974"/>
          <a:ext cx="7917285" cy="641487"/>
        </a:xfrm>
        <a:prstGeom prst="rect">
          <a:avLst/>
        </a:prstGeom>
        <a:solidFill>
          <a:schemeClr val="accent6">
            <a:shade val="80000"/>
            <a:hueOff val="-13561"/>
            <a:satOff val="-1592"/>
            <a:lumOff val="8377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509180" bIns="88900" numCol="1" spcCol="1270" anchor="ctr" anchorCtr="0">
          <a:noAutofit/>
        </a:bodyPr>
        <a:lstStyle/>
        <a:p>
          <a:pPr marL="0" lvl="0" indent="0" algn="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ספריית </a:t>
          </a:r>
          <a:r>
            <a:rPr lang="en-US" sz="3500" kern="1200" dirty="0"/>
            <a:t>pandas</a:t>
          </a:r>
          <a:r>
            <a:rPr lang="he-IL" sz="3500" kern="1200" dirty="0"/>
            <a:t> </a:t>
          </a:r>
        </a:p>
      </dsp:txBody>
      <dsp:txXfrm>
        <a:off x="56858" y="1282974"/>
        <a:ext cx="7917285" cy="641487"/>
      </dsp:txXfrm>
    </dsp:sp>
    <dsp:sp modelId="{28F9496A-A6AE-4153-9F9E-6AEF993DE928}">
      <dsp:nvSpPr>
        <dsp:cNvPr id="0" name=""/>
        <dsp:cNvSpPr/>
      </dsp:nvSpPr>
      <dsp:spPr>
        <a:xfrm>
          <a:off x="7573214" y="1202788"/>
          <a:ext cx="801858" cy="801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B32C3-C613-4655-898F-AA94AA76DEE3}">
      <dsp:nvSpPr>
        <dsp:cNvPr id="0" name=""/>
        <dsp:cNvSpPr/>
      </dsp:nvSpPr>
      <dsp:spPr>
        <a:xfrm>
          <a:off x="56858" y="2245371"/>
          <a:ext cx="7917285" cy="641487"/>
        </a:xfrm>
        <a:prstGeom prst="rect">
          <a:avLst/>
        </a:prstGeom>
        <a:solidFill>
          <a:schemeClr val="accent6">
            <a:shade val="80000"/>
            <a:hueOff val="-27122"/>
            <a:satOff val="-3184"/>
            <a:lumOff val="16755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509180" bIns="88900" numCol="1" spcCol="1270" anchor="ctr" anchorCtr="0">
          <a:noAutofit/>
        </a:bodyPr>
        <a:lstStyle/>
        <a:p>
          <a:pPr marL="0" lvl="0" indent="0" algn="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שליפה ממאגרים</a:t>
          </a:r>
        </a:p>
      </dsp:txBody>
      <dsp:txXfrm>
        <a:off x="56858" y="2245371"/>
        <a:ext cx="7917285" cy="641487"/>
      </dsp:txXfrm>
    </dsp:sp>
    <dsp:sp modelId="{F8E7F27F-6E32-464B-9861-9B2747C25D74}">
      <dsp:nvSpPr>
        <dsp:cNvPr id="0" name=""/>
        <dsp:cNvSpPr/>
      </dsp:nvSpPr>
      <dsp:spPr>
        <a:xfrm>
          <a:off x="7573214" y="2165185"/>
          <a:ext cx="801858" cy="801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267A4-0848-4046-9E0C-A0013EC7211A}">
      <dsp:nvSpPr>
        <dsp:cNvPr id="0" name=""/>
        <dsp:cNvSpPr/>
      </dsp:nvSpPr>
      <dsp:spPr>
        <a:xfrm>
          <a:off x="56858" y="3207769"/>
          <a:ext cx="8285065" cy="641487"/>
        </a:xfrm>
        <a:prstGeom prst="rect">
          <a:avLst/>
        </a:prstGeom>
        <a:solidFill>
          <a:schemeClr val="accent6">
            <a:shade val="80000"/>
            <a:hueOff val="-40683"/>
            <a:satOff val="-4776"/>
            <a:lumOff val="25132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509180" bIns="88900" numCol="1" spcCol="1270" anchor="ctr" anchorCtr="0">
          <a:noAutofit/>
        </a:bodyPr>
        <a:lstStyle/>
        <a:p>
          <a:pPr marL="0" lvl="0" indent="0" algn="r" defTabSz="1555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ספריות מתקדמות לניתוח נתונים</a:t>
          </a:r>
        </a:p>
      </dsp:txBody>
      <dsp:txXfrm>
        <a:off x="56858" y="3207769"/>
        <a:ext cx="8285065" cy="641487"/>
      </dsp:txXfrm>
    </dsp:sp>
    <dsp:sp modelId="{C89F2D94-872E-447A-82F7-014B5BF22DB4}">
      <dsp:nvSpPr>
        <dsp:cNvPr id="0" name=""/>
        <dsp:cNvSpPr/>
      </dsp:nvSpPr>
      <dsp:spPr>
        <a:xfrm>
          <a:off x="7940993" y="3127583"/>
          <a:ext cx="801858" cy="801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B4135-7E06-49E4-8BDD-24333E959327}">
      <dsp:nvSpPr>
        <dsp:cNvPr id="0" name=""/>
        <dsp:cNvSpPr/>
      </dsp:nvSpPr>
      <dsp:spPr>
        <a:xfrm>
          <a:off x="7333" y="767273"/>
          <a:ext cx="3158451" cy="126534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u="none" kern="120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שליפה ממאגרים</a:t>
          </a:r>
          <a:endParaRPr lang="he-IL" sz="1400" b="1" u="none" kern="1200" dirty="0">
            <a:solidFill>
              <a:schemeClr val="tx1"/>
            </a:solidFill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640003" y="767273"/>
        <a:ext cx="1893111" cy="1265340"/>
      </dsp:txXfrm>
    </dsp:sp>
    <dsp:sp modelId="{241A12F5-2B8A-4CB9-84B6-8C59EC3A7A62}">
      <dsp:nvSpPr>
        <dsp:cNvPr id="0" name=""/>
        <dsp:cNvSpPr/>
      </dsp:nvSpPr>
      <dsp:spPr>
        <a:xfrm>
          <a:off x="2847630" y="767273"/>
          <a:ext cx="3158451" cy="126534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none" kern="1200" dirty="0" err="1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Numpy</a:t>
          </a:r>
          <a:r>
            <a:rPr lang="en-US" sz="1400" b="1" u="none" kern="120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 &amp; Pandas</a:t>
          </a:r>
          <a:endParaRPr lang="he-IL" sz="1400" b="1" u="none" kern="1200" dirty="0">
            <a:solidFill>
              <a:schemeClr val="tx1"/>
            </a:solidFill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3480300" y="767273"/>
        <a:ext cx="1893111" cy="1265340"/>
      </dsp:txXfrm>
    </dsp:sp>
    <dsp:sp modelId="{FA4508DC-6610-4F8F-96ED-D362C21D8377}">
      <dsp:nvSpPr>
        <dsp:cNvPr id="0" name=""/>
        <dsp:cNvSpPr/>
      </dsp:nvSpPr>
      <dsp:spPr>
        <a:xfrm>
          <a:off x="5687926" y="763634"/>
          <a:ext cx="3181549" cy="12726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u="none" kern="120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סטטיסטיקה</a:t>
          </a:r>
          <a:endParaRPr lang="he-IL" sz="1400" b="1" u="none" kern="1200" dirty="0">
            <a:solidFill>
              <a:schemeClr val="tx1"/>
            </a:solidFill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6324236" y="763634"/>
        <a:ext cx="1908930" cy="1272619"/>
      </dsp:txXfrm>
    </dsp:sp>
    <dsp:sp modelId="{88D87E98-5B7F-49FE-AD0D-C81B2032BA94}">
      <dsp:nvSpPr>
        <dsp:cNvPr id="0" name=""/>
        <dsp:cNvSpPr/>
      </dsp:nvSpPr>
      <dsp:spPr>
        <a:xfrm>
          <a:off x="8551321" y="763634"/>
          <a:ext cx="3181549" cy="12726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none" kern="12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API </a:t>
          </a:r>
          <a:r>
            <a:rPr lang="he-IL" sz="1400" b="1" u="none" kern="1200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 ומאגרים לא </a:t>
          </a:r>
          <a:r>
            <a:rPr lang="he-IL" sz="1400" b="1" u="none" kern="1200" dirty="0" err="1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rPr>
            <a:t>רלציוניים</a:t>
          </a:r>
          <a:endParaRPr lang="he-IL" sz="1400" b="1" u="none" kern="1200" dirty="0">
            <a:solidFill>
              <a:schemeClr val="tx1"/>
            </a:solidFill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9187631" y="763634"/>
        <a:ext cx="1908930" cy="1272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13BAD-B7BD-4863-B300-092DCBF6001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173C-A787-44C1-AA2F-AEF205CC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6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err="1"/>
              <a:t>numpy</a:t>
            </a:r>
            <a:r>
              <a:rPr lang="he-IL" dirty="0"/>
              <a:t> – ספריית הבסיס לאופרציות מתמטיות, ומכילה את כל הפונקציות המתמטיות והסטטיסטיות.</a:t>
            </a:r>
          </a:p>
          <a:p>
            <a:pPr algn="r" rtl="1"/>
            <a:r>
              <a:rPr lang="en-US" dirty="0"/>
              <a:t>pandas</a:t>
            </a:r>
            <a:r>
              <a:rPr lang="he-IL" dirty="0"/>
              <a:t> – ספריית ניתוח הנתונים הראשית והעיקרית, בנויה על </a:t>
            </a:r>
            <a:r>
              <a:rPr lang="en-US" dirty="0" err="1"/>
              <a:t>numpy</a:t>
            </a:r>
            <a:r>
              <a:rPr lang="he-IL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A173C-A787-44C1-AA2F-AEF205CCD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6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  <a:solidFill>
            <a:schemeClr val="accent6">
              <a:lumMod val="75000"/>
            </a:schemeClr>
          </a:solidFill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755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  <a:endParaRPr sz="96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17439BE-E84D-4A31-A114-4D925F521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2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0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3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444500" y="523433"/>
            <a:ext cx="84709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4931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42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3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6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0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7439BE-E84D-4A31-A114-4D925F521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02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24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5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0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8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7439BE-E84D-4A31-A114-4D925F521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171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7439BE-E84D-4A31-A114-4D925F521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404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7439BE-E84D-4A31-A114-4D925F521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354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17439BE-E84D-4A31-A114-4D925F521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787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33152" y="1674638"/>
            <a:ext cx="8490857" cy="3949200"/>
          </a:xfrm>
        </p:spPr>
        <p:txBody>
          <a:bodyPr/>
          <a:lstStyle/>
          <a:p>
            <a:pPr algn="l"/>
            <a:r>
              <a:rPr lang="he-IL" dirty="0"/>
              <a:t>ניתוח נתונים </a:t>
            </a:r>
            <a:r>
              <a:rPr lang="he-IL" dirty="0" err="1"/>
              <a:t>בפייתון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30" y="509003"/>
            <a:ext cx="2331270" cy="23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6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59" y="1071562"/>
            <a:ext cx="95535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688027"/>
            <a:ext cx="96107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1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75" y="340157"/>
            <a:ext cx="8295780" cy="61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8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965117"/>
            <a:ext cx="94964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9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93600" y="523433"/>
            <a:ext cx="7677300" cy="1021600"/>
          </a:xfrm>
        </p:spPr>
        <p:txBody>
          <a:bodyPr/>
          <a:lstStyle/>
          <a:p>
            <a:pPr algn="ctr"/>
            <a:r>
              <a:rPr lang="he-IL" dirty="0"/>
              <a:t>מה אנחנו הולכים ללמוד?</a:t>
            </a:r>
          </a:p>
        </p:txBody>
      </p:sp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1872689007"/>
              </p:ext>
            </p:extLst>
          </p:nvPr>
        </p:nvGraphicFramePr>
        <p:xfrm>
          <a:off x="1257300" y="1854200"/>
          <a:ext cx="8813800" cy="416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553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5748" y="486675"/>
            <a:ext cx="8967917" cy="1021600"/>
          </a:xfrm>
        </p:spPr>
        <p:txBody>
          <a:bodyPr/>
          <a:lstStyle/>
          <a:p>
            <a:pPr algn="ctr"/>
            <a:r>
              <a:rPr lang="he-IL" dirty="0"/>
              <a:t>ציר הלימוד </a:t>
            </a:r>
            <a:r>
              <a:rPr lang="en-US" dirty="0" err="1"/>
              <a:t>Pandas&amp;Numpy</a:t>
            </a:r>
            <a:endParaRPr lang="he-IL" dirty="0"/>
          </a:p>
        </p:txBody>
      </p:sp>
      <p:grpSp>
        <p:nvGrpSpPr>
          <p:cNvPr id="5" name="Group 67"/>
          <p:cNvGrpSpPr/>
          <p:nvPr/>
        </p:nvGrpSpPr>
        <p:grpSpPr>
          <a:xfrm>
            <a:off x="177651" y="2949450"/>
            <a:ext cx="11686744" cy="1705938"/>
            <a:chOff x="1179449" y="2893788"/>
            <a:chExt cx="10841183" cy="1582510"/>
          </a:xfrm>
        </p:grpSpPr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964410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39459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 flipH="1">
              <a:off x="2424724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458537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 flipH="1">
              <a:off x="448336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5516033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 flipH="1">
              <a:off x="6540859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7571161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 flipH="1">
              <a:off x="8592332" y="3108609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11"/>
            <p:cNvSpPr/>
            <p:nvPr/>
          </p:nvSpPr>
          <p:spPr>
            <a:xfrm>
              <a:off x="2206388" y="2893788"/>
              <a:ext cx="553478" cy="553476"/>
            </a:xfrm>
            <a:prstGeom prst="ellipse">
              <a:avLst/>
            </a:prstGeom>
            <a:solidFill>
              <a:srgbClr val="0E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26"/>
            <p:cNvSpPr/>
            <p:nvPr/>
          </p:nvSpPr>
          <p:spPr>
            <a:xfrm>
              <a:off x="4270334" y="2893788"/>
              <a:ext cx="553478" cy="553476"/>
            </a:xfrm>
            <a:prstGeom prst="ellipse">
              <a:avLst/>
            </a:prstGeom>
            <a:solidFill>
              <a:srgbClr val="E63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38"/>
            <p:cNvSpPr/>
            <p:nvPr/>
          </p:nvSpPr>
          <p:spPr>
            <a:xfrm>
              <a:off x="6327830" y="2893788"/>
              <a:ext cx="553478" cy="553476"/>
            </a:xfrm>
            <a:prstGeom prst="ellipse">
              <a:avLst/>
            </a:prstGeom>
            <a:solidFill>
              <a:srgbClr val="2763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Oval 46"/>
            <p:cNvSpPr/>
            <p:nvPr/>
          </p:nvSpPr>
          <p:spPr>
            <a:xfrm>
              <a:off x="8382958" y="2893788"/>
              <a:ext cx="553478" cy="553476"/>
            </a:xfrm>
            <a:prstGeom prst="ellipse">
              <a:avLst/>
            </a:prstGeom>
            <a:solidFill>
              <a:srgbClr val="91C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12"/>
            <p:cNvSpPr/>
            <p:nvPr/>
          </p:nvSpPr>
          <p:spPr>
            <a:xfrm>
              <a:off x="1179449" y="3922822"/>
              <a:ext cx="553478" cy="5534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23"/>
            <p:cNvSpPr/>
            <p:nvPr/>
          </p:nvSpPr>
          <p:spPr>
            <a:xfrm flipH="1">
              <a:off x="3238368" y="3922822"/>
              <a:ext cx="553476" cy="553476"/>
            </a:xfrm>
            <a:prstGeom prst="ellipse">
              <a:avLst/>
            </a:prstGeom>
            <a:solidFill>
              <a:srgbClr val="D16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Oval 31"/>
            <p:cNvSpPr/>
            <p:nvPr/>
          </p:nvSpPr>
          <p:spPr>
            <a:xfrm flipH="1">
              <a:off x="5297008" y="3922822"/>
              <a:ext cx="553476" cy="553476"/>
            </a:xfrm>
            <a:prstGeom prst="ellipse">
              <a:avLst/>
            </a:prstGeom>
            <a:solidFill>
              <a:srgbClr val="732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Oval 43"/>
            <p:cNvSpPr/>
            <p:nvPr/>
          </p:nvSpPr>
          <p:spPr>
            <a:xfrm flipH="1">
              <a:off x="7354502" y="3922822"/>
              <a:ext cx="553476" cy="553476"/>
            </a:xfrm>
            <a:prstGeom prst="ellipse">
              <a:avLst/>
            </a:prstGeom>
            <a:solidFill>
              <a:srgbClr val="3F9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51"/>
            <p:cNvSpPr/>
            <p:nvPr/>
          </p:nvSpPr>
          <p:spPr>
            <a:xfrm flipH="1">
              <a:off x="9405977" y="3922822"/>
              <a:ext cx="553476" cy="553476"/>
            </a:xfrm>
            <a:prstGeom prst="ellipse">
              <a:avLst/>
            </a:prstGeom>
            <a:solidFill>
              <a:srgbClr val="0E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53"/>
            <p:cNvSpPr/>
            <p:nvPr/>
          </p:nvSpPr>
          <p:spPr>
            <a:xfrm>
              <a:off x="2330089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7" name="Oval 55"/>
            <p:cNvSpPr/>
            <p:nvPr/>
          </p:nvSpPr>
          <p:spPr>
            <a:xfrm>
              <a:off x="4394035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8" name="Oval 56"/>
            <p:cNvSpPr/>
            <p:nvPr/>
          </p:nvSpPr>
          <p:spPr>
            <a:xfrm>
              <a:off x="6451530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29" name="Oval 57"/>
            <p:cNvSpPr/>
            <p:nvPr/>
          </p:nvSpPr>
          <p:spPr>
            <a:xfrm>
              <a:off x="8506658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30" name="Oval 58"/>
            <p:cNvSpPr/>
            <p:nvPr/>
          </p:nvSpPr>
          <p:spPr>
            <a:xfrm>
              <a:off x="336206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1" name="Oval 59"/>
            <p:cNvSpPr/>
            <p:nvPr/>
          </p:nvSpPr>
          <p:spPr>
            <a:xfrm>
              <a:off x="5420707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2" name="Oval 60"/>
            <p:cNvSpPr/>
            <p:nvPr/>
          </p:nvSpPr>
          <p:spPr>
            <a:xfrm>
              <a:off x="7478202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3" name="Oval 61"/>
            <p:cNvSpPr/>
            <p:nvPr/>
          </p:nvSpPr>
          <p:spPr>
            <a:xfrm>
              <a:off x="9529676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34" name="Oval 53"/>
            <p:cNvSpPr/>
            <p:nvPr/>
          </p:nvSpPr>
          <p:spPr>
            <a:xfrm>
              <a:off x="1284949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 flipH="1">
              <a:off x="10721763" y="3178585"/>
              <a:ext cx="1151980" cy="1151979"/>
            </a:xfrm>
            <a:custGeom>
              <a:avLst/>
              <a:gdLst>
                <a:gd name="T0" fmla="*/ 2456 w 2456"/>
                <a:gd name="T1" fmla="*/ 655 h 2456"/>
                <a:gd name="T2" fmla="*/ 2355 w 2456"/>
                <a:gd name="T3" fmla="*/ 678 h 2456"/>
                <a:gd name="T4" fmla="*/ 2233 w 2456"/>
                <a:gd name="T5" fmla="*/ 713 h 2456"/>
                <a:gd name="T6" fmla="*/ 2096 w 2456"/>
                <a:gd name="T7" fmla="*/ 761 h 2456"/>
                <a:gd name="T8" fmla="*/ 1945 w 2456"/>
                <a:gd name="T9" fmla="*/ 827 h 2456"/>
                <a:gd name="T10" fmla="*/ 1785 w 2456"/>
                <a:gd name="T11" fmla="*/ 912 h 2456"/>
                <a:gd name="T12" fmla="*/ 1617 w 2456"/>
                <a:gd name="T13" fmla="*/ 1017 h 2456"/>
                <a:gd name="T14" fmla="*/ 1446 w 2456"/>
                <a:gd name="T15" fmla="*/ 1146 h 2456"/>
                <a:gd name="T16" fmla="*/ 1274 w 2456"/>
                <a:gd name="T17" fmla="*/ 1302 h 2456"/>
                <a:gd name="T18" fmla="*/ 1116 w 2456"/>
                <a:gd name="T19" fmla="*/ 1473 h 2456"/>
                <a:gd name="T20" fmla="*/ 988 w 2456"/>
                <a:gd name="T21" fmla="*/ 1642 h 2456"/>
                <a:gd name="T22" fmla="*/ 884 w 2456"/>
                <a:gd name="T23" fmla="*/ 1806 h 2456"/>
                <a:gd name="T24" fmla="*/ 804 w 2456"/>
                <a:gd name="T25" fmla="*/ 1963 h 2456"/>
                <a:gd name="T26" fmla="*/ 744 w 2456"/>
                <a:gd name="T27" fmla="*/ 2110 h 2456"/>
                <a:gd name="T28" fmla="*/ 701 w 2456"/>
                <a:gd name="T29" fmla="*/ 2242 h 2456"/>
                <a:gd name="T30" fmla="*/ 672 w 2456"/>
                <a:gd name="T31" fmla="*/ 2359 h 2456"/>
                <a:gd name="T32" fmla="*/ 654 w 2456"/>
                <a:gd name="T33" fmla="*/ 2456 h 2456"/>
                <a:gd name="T34" fmla="*/ 46 w 2456"/>
                <a:gd name="T35" fmla="*/ 1793 h 2456"/>
                <a:gd name="T36" fmla="*/ 152 w 2456"/>
                <a:gd name="T37" fmla="*/ 1766 h 2456"/>
                <a:gd name="T38" fmla="*/ 275 w 2456"/>
                <a:gd name="T39" fmla="*/ 1727 h 2456"/>
                <a:gd name="T40" fmla="*/ 412 w 2456"/>
                <a:gd name="T41" fmla="*/ 1670 h 2456"/>
                <a:gd name="T42" fmla="*/ 560 w 2456"/>
                <a:gd name="T43" fmla="*/ 1596 h 2456"/>
                <a:gd name="T44" fmla="*/ 717 w 2456"/>
                <a:gd name="T45" fmla="*/ 1502 h 2456"/>
                <a:gd name="T46" fmla="*/ 881 w 2456"/>
                <a:gd name="T47" fmla="*/ 1385 h 2456"/>
                <a:gd name="T48" fmla="*/ 1050 w 2456"/>
                <a:gd name="T49" fmla="*/ 1243 h 2456"/>
                <a:gd name="T50" fmla="*/ 1218 w 2456"/>
                <a:gd name="T51" fmla="*/ 1078 h 2456"/>
                <a:gd name="T52" fmla="*/ 1362 w 2456"/>
                <a:gd name="T53" fmla="*/ 908 h 2456"/>
                <a:gd name="T54" fmla="*/ 1483 w 2456"/>
                <a:gd name="T55" fmla="*/ 741 h 2456"/>
                <a:gd name="T56" fmla="*/ 1582 w 2456"/>
                <a:gd name="T57" fmla="*/ 579 h 2456"/>
                <a:gd name="T58" fmla="*/ 1659 w 2456"/>
                <a:gd name="T59" fmla="*/ 427 h 2456"/>
                <a:gd name="T60" fmla="*/ 1717 w 2456"/>
                <a:gd name="T61" fmla="*/ 286 h 2456"/>
                <a:gd name="T62" fmla="*/ 1761 w 2456"/>
                <a:gd name="T63" fmla="*/ 159 h 2456"/>
                <a:gd name="T64" fmla="*/ 1791 w 2456"/>
                <a:gd name="T65" fmla="*/ 49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6" h="2456">
                  <a:moveTo>
                    <a:pt x="1801" y="0"/>
                  </a:moveTo>
                  <a:lnTo>
                    <a:pt x="2456" y="655"/>
                  </a:lnTo>
                  <a:lnTo>
                    <a:pt x="2408" y="665"/>
                  </a:lnTo>
                  <a:lnTo>
                    <a:pt x="2355" y="678"/>
                  </a:lnTo>
                  <a:lnTo>
                    <a:pt x="2296" y="694"/>
                  </a:lnTo>
                  <a:lnTo>
                    <a:pt x="2233" y="713"/>
                  </a:lnTo>
                  <a:lnTo>
                    <a:pt x="2167" y="735"/>
                  </a:lnTo>
                  <a:lnTo>
                    <a:pt x="2096" y="761"/>
                  </a:lnTo>
                  <a:lnTo>
                    <a:pt x="2022" y="792"/>
                  </a:lnTo>
                  <a:lnTo>
                    <a:pt x="1945" y="827"/>
                  </a:lnTo>
                  <a:lnTo>
                    <a:pt x="1866" y="867"/>
                  </a:lnTo>
                  <a:lnTo>
                    <a:pt x="1785" y="912"/>
                  </a:lnTo>
                  <a:lnTo>
                    <a:pt x="1701" y="961"/>
                  </a:lnTo>
                  <a:lnTo>
                    <a:pt x="1617" y="1017"/>
                  </a:lnTo>
                  <a:lnTo>
                    <a:pt x="1532" y="1079"/>
                  </a:lnTo>
                  <a:lnTo>
                    <a:pt x="1446" y="1146"/>
                  </a:lnTo>
                  <a:lnTo>
                    <a:pt x="1360" y="1221"/>
                  </a:lnTo>
                  <a:lnTo>
                    <a:pt x="1274" y="1302"/>
                  </a:lnTo>
                  <a:lnTo>
                    <a:pt x="1191" y="1388"/>
                  </a:lnTo>
                  <a:lnTo>
                    <a:pt x="1116" y="1473"/>
                  </a:lnTo>
                  <a:lnTo>
                    <a:pt x="1049" y="1558"/>
                  </a:lnTo>
                  <a:lnTo>
                    <a:pt x="988" y="1642"/>
                  </a:lnTo>
                  <a:lnTo>
                    <a:pt x="934" y="1725"/>
                  </a:lnTo>
                  <a:lnTo>
                    <a:pt x="884" y="1806"/>
                  </a:lnTo>
                  <a:lnTo>
                    <a:pt x="842" y="1886"/>
                  </a:lnTo>
                  <a:lnTo>
                    <a:pt x="804" y="1963"/>
                  </a:lnTo>
                  <a:lnTo>
                    <a:pt x="772" y="2038"/>
                  </a:lnTo>
                  <a:lnTo>
                    <a:pt x="744" y="2110"/>
                  </a:lnTo>
                  <a:lnTo>
                    <a:pt x="721" y="2178"/>
                  </a:lnTo>
                  <a:lnTo>
                    <a:pt x="701" y="2242"/>
                  </a:lnTo>
                  <a:lnTo>
                    <a:pt x="684" y="2303"/>
                  </a:lnTo>
                  <a:lnTo>
                    <a:pt x="672" y="2359"/>
                  </a:lnTo>
                  <a:lnTo>
                    <a:pt x="662" y="2410"/>
                  </a:lnTo>
                  <a:lnTo>
                    <a:pt x="654" y="2456"/>
                  </a:lnTo>
                  <a:lnTo>
                    <a:pt x="0" y="1802"/>
                  </a:lnTo>
                  <a:lnTo>
                    <a:pt x="46" y="1793"/>
                  </a:lnTo>
                  <a:lnTo>
                    <a:pt x="96" y="1781"/>
                  </a:lnTo>
                  <a:lnTo>
                    <a:pt x="152" y="1766"/>
                  </a:lnTo>
                  <a:lnTo>
                    <a:pt x="211" y="1748"/>
                  </a:lnTo>
                  <a:lnTo>
                    <a:pt x="275" y="1727"/>
                  </a:lnTo>
                  <a:lnTo>
                    <a:pt x="341" y="1700"/>
                  </a:lnTo>
                  <a:lnTo>
                    <a:pt x="412" y="1670"/>
                  </a:lnTo>
                  <a:lnTo>
                    <a:pt x="484" y="1636"/>
                  </a:lnTo>
                  <a:lnTo>
                    <a:pt x="560" y="1596"/>
                  </a:lnTo>
                  <a:lnTo>
                    <a:pt x="637" y="1551"/>
                  </a:lnTo>
                  <a:lnTo>
                    <a:pt x="717" y="1502"/>
                  </a:lnTo>
                  <a:lnTo>
                    <a:pt x="799" y="1447"/>
                  </a:lnTo>
                  <a:lnTo>
                    <a:pt x="881" y="1385"/>
                  </a:lnTo>
                  <a:lnTo>
                    <a:pt x="966" y="1317"/>
                  </a:lnTo>
                  <a:lnTo>
                    <a:pt x="1050" y="1243"/>
                  </a:lnTo>
                  <a:lnTo>
                    <a:pt x="1135" y="1163"/>
                  </a:lnTo>
                  <a:lnTo>
                    <a:pt x="1218" y="1078"/>
                  </a:lnTo>
                  <a:lnTo>
                    <a:pt x="1294" y="992"/>
                  </a:lnTo>
                  <a:lnTo>
                    <a:pt x="1362" y="908"/>
                  </a:lnTo>
                  <a:lnTo>
                    <a:pt x="1427" y="823"/>
                  </a:lnTo>
                  <a:lnTo>
                    <a:pt x="1483" y="741"/>
                  </a:lnTo>
                  <a:lnTo>
                    <a:pt x="1535" y="659"/>
                  </a:lnTo>
                  <a:lnTo>
                    <a:pt x="1582" y="579"/>
                  </a:lnTo>
                  <a:lnTo>
                    <a:pt x="1622" y="502"/>
                  </a:lnTo>
                  <a:lnTo>
                    <a:pt x="1659" y="427"/>
                  </a:lnTo>
                  <a:lnTo>
                    <a:pt x="1691" y="356"/>
                  </a:lnTo>
                  <a:lnTo>
                    <a:pt x="1717" y="286"/>
                  </a:lnTo>
                  <a:lnTo>
                    <a:pt x="1741" y="221"/>
                  </a:lnTo>
                  <a:lnTo>
                    <a:pt x="1761" y="159"/>
                  </a:lnTo>
                  <a:lnTo>
                    <a:pt x="1777" y="101"/>
                  </a:lnTo>
                  <a:lnTo>
                    <a:pt x="1791" y="49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46"/>
            <p:cNvSpPr/>
            <p:nvPr/>
          </p:nvSpPr>
          <p:spPr>
            <a:xfrm>
              <a:off x="10479254" y="2940036"/>
              <a:ext cx="553478" cy="553476"/>
            </a:xfrm>
            <a:prstGeom prst="ellipse">
              <a:avLst/>
            </a:prstGeom>
            <a:solidFill>
              <a:srgbClr val="91C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51"/>
            <p:cNvSpPr/>
            <p:nvPr/>
          </p:nvSpPr>
          <p:spPr>
            <a:xfrm flipH="1">
              <a:off x="11467156" y="3922822"/>
              <a:ext cx="553476" cy="553476"/>
            </a:xfrm>
            <a:prstGeom prst="ellipse">
              <a:avLst/>
            </a:prstGeom>
            <a:solidFill>
              <a:srgbClr val="0E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14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57"/>
            <p:cNvSpPr/>
            <p:nvPr/>
          </p:nvSpPr>
          <p:spPr>
            <a:xfrm>
              <a:off x="10567837" y="3017487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39" name="Oval 61"/>
            <p:cNvSpPr/>
            <p:nvPr/>
          </p:nvSpPr>
          <p:spPr>
            <a:xfrm>
              <a:off x="11590855" y="4046521"/>
              <a:ext cx="306078" cy="30607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400" b="1" dirty="0"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</p:grpSp>
      <p:sp>
        <p:nvSpPr>
          <p:cNvPr id="40" name="TextBox 121"/>
          <p:cNvSpPr txBox="1"/>
          <p:nvPr/>
        </p:nvSpPr>
        <p:spPr>
          <a:xfrm>
            <a:off x="972610" y="3858678"/>
            <a:ext cx="122634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kern="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</a:p>
        </p:txBody>
      </p:sp>
      <p:sp>
        <p:nvSpPr>
          <p:cNvPr id="41" name="TextBox 121"/>
          <p:cNvSpPr txBox="1"/>
          <p:nvPr/>
        </p:nvSpPr>
        <p:spPr>
          <a:xfrm>
            <a:off x="2112438" y="3432827"/>
            <a:ext cx="122634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kern="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endParaRPr lang="en-US" sz="1600" b="1" kern="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2" name="TextBox 121"/>
          <p:cNvSpPr txBox="1"/>
          <p:nvPr/>
        </p:nvSpPr>
        <p:spPr>
          <a:xfrm>
            <a:off x="3189337" y="3858678"/>
            <a:ext cx="122634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kern="0" dirty="0">
                <a:latin typeface="Gisha" panose="020B0502040204020203" pitchFamily="34" charset="-79"/>
                <a:cs typeface="Gisha" panose="020B0502040204020203" pitchFamily="34" charset="-79"/>
              </a:rPr>
              <a:t>Filtering</a:t>
            </a:r>
          </a:p>
        </p:txBody>
      </p:sp>
      <p:sp>
        <p:nvSpPr>
          <p:cNvPr id="43" name="TextBox 121"/>
          <p:cNvSpPr txBox="1"/>
          <p:nvPr/>
        </p:nvSpPr>
        <p:spPr>
          <a:xfrm>
            <a:off x="4280682" y="3451713"/>
            <a:ext cx="122634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kern="0" dirty="0">
                <a:latin typeface="Gisha" panose="020B0502040204020203" pitchFamily="34" charset="-79"/>
                <a:cs typeface="Gisha" panose="020B0502040204020203" pitchFamily="34" charset="-79"/>
              </a:rPr>
              <a:t>Indexing</a:t>
            </a:r>
          </a:p>
        </p:txBody>
      </p:sp>
      <p:sp>
        <p:nvSpPr>
          <p:cNvPr id="44" name="TextBox 121"/>
          <p:cNvSpPr txBox="1"/>
          <p:nvPr/>
        </p:nvSpPr>
        <p:spPr>
          <a:xfrm>
            <a:off x="5419919" y="3858678"/>
            <a:ext cx="122634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kern="0" dirty="0">
                <a:latin typeface="Gisha" panose="020B0502040204020203" pitchFamily="34" charset="-79"/>
                <a:cs typeface="Gisha" panose="020B0502040204020203" pitchFamily="34" charset="-79"/>
              </a:rPr>
              <a:t>apply</a:t>
            </a:r>
          </a:p>
        </p:txBody>
      </p:sp>
      <p:sp>
        <p:nvSpPr>
          <p:cNvPr id="45" name="TextBox 121"/>
          <p:cNvSpPr txBox="1"/>
          <p:nvPr/>
        </p:nvSpPr>
        <p:spPr>
          <a:xfrm>
            <a:off x="6523432" y="3442060"/>
            <a:ext cx="122634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kern="0" dirty="0">
                <a:latin typeface="Gisha" panose="020B0502040204020203" pitchFamily="34" charset="-79"/>
                <a:cs typeface="Gisha" panose="020B0502040204020203" pitchFamily="34" charset="-79"/>
              </a:rPr>
              <a:t>text data</a:t>
            </a:r>
          </a:p>
        </p:txBody>
      </p:sp>
      <p:sp>
        <p:nvSpPr>
          <p:cNvPr id="46" name="TextBox 121"/>
          <p:cNvSpPr txBox="1"/>
          <p:nvPr/>
        </p:nvSpPr>
        <p:spPr>
          <a:xfrm>
            <a:off x="7608937" y="3858678"/>
            <a:ext cx="122634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kern="0" dirty="0">
                <a:latin typeface="Gisha" panose="020B0502040204020203" pitchFamily="34" charset="-79"/>
                <a:cs typeface="Gisha" panose="020B0502040204020203" pitchFamily="34" charset="-79"/>
              </a:rPr>
              <a:t>Multi Index</a:t>
            </a:r>
            <a:endParaRPr lang="en-US" sz="1400" b="1" kern="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7" name="TextBox 121"/>
          <p:cNvSpPr txBox="1"/>
          <p:nvPr/>
        </p:nvSpPr>
        <p:spPr>
          <a:xfrm>
            <a:off x="8689334" y="3534292"/>
            <a:ext cx="122634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kern="0" dirty="0">
                <a:latin typeface="Gisha" panose="020B0502040204020203" pitchFamily="34" charset="-79"/>
                <a:cs typeface="Gisha" panose="020B0502040204020203" pitchFamily="34" charset="-79"/>
              </a:rPr>
              <a:t>Group By</a:t>
            </a:r>
          </a:p>
        </p:txBody>
      </p:sp>
      <p:sp>
        <p:nvSpPr>
          <p:cNvPr id="48" name="TextBox 121"/>
          <p:cNvSpPr txBox="1"/>
          <p:nvPr/>
        </p:nvSpPr>
        <p:spPr>
          <a:xfrm>
            <a:off x="9913868" y="3695137"/>
            <a:ext cx="122634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kern="0" dirty="0">
                <a:latin typeface="Gisha" panose="020B0502040204020203" pitchFamily="34" charset="-79"/>
                <a:cs typeface="Gisha" panose="020B0502040204020203" pitchFamily="34" charset="-79"/>
              </a:rPr>
              <a:t>Merge  - </a:t>
            </a:r>
            <a:r>
              <a:rPr lang="en-US" sz="1600" b="1" kern="0" dirty="0" err="1">
                <a:latin typeface="Gisha" panose="020B0502040204020203" pitchFamily="34" charset="-79"/>
                <a:cs typeface="Gisha" panose="020B0502040204020203" pitchFamily="34" charset="-79"/>
              </a:rPr>
              <a:t>Concat</a:t>
            </a:r>
            <a:endParaRPr lang="en-US" sz="1600" b="1" kern="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9" name="TextBox 121"/>
          <p:cNvSpPr txBox="1"/>
          <p:nvPr/>
        </p:nvSpPr>
        <p:spPr>
          <a:xfrm>
            <a:off x="10965656" y="3530405"/>
            <a:ext cx="122634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kern="0" dirty="0">
                <a:latin typeface="Gisha" panose="020B0502040204020203" pitchFamily="34" charset="-79"/>
                <a:cs typeface="Gisha" panose="020B0502040204020203" pitchFamily="34" charset="-79"/>
              </a:rPr>
              <a:t>Time Series</a:t>
            </a:r>
          </a:p>
        </p:txBody>
      </p:sp>
      <p:sp>
        <p:nvSpPr>
          <p:cNvPr id="50" name="TextBox 121"/>
          <p:cNvSpPr txBox="1"/>
          <p:nvPr/>
        </p:nvSpPr>
        <p:spPr>
          <a:xfrm>
            <a:off x="-179239" y="3586716"/>
            <a:ext cx="122634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kern="0" dirty="0" err="1">
                <a:latin typeface="Gisha" panose="020B0502040204020203" pitchFamily="34" charset="-79"/>
                <a:cs typeface="Gisha" panose="020B0502040204020203" pitchFamily="34" charset="-79"/>
              </a:rPr>
              <a:t>Numpy</a:t>
            </a:r>
            <a:endParaRPr lang="en-US" sz="1600" b="1" kern="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078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דוגמאות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29" y="1545033"/>
            <a:ext cx="4434789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73" y="498763"/>
            <a:ext cx="8945762" cy="59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2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5748" y="486675"/>
            <a:ext cx="8967917" cy="1021600"/>
          </a:xfrm>
        </p:spPr>
        <p:txBody>
          <a:bodyPr/>
          <a:lstStyle/>
          <a:p>
            <a:pPr algn="ctr"/>
            <a:r>
              <a:rPr lang="he-IL" dirty="0"/>
              <a:t>ציר לימוד </a:t>
            </a:r>
            <a:r>
              <a:rPr lang="he-IL" dirty="0" err="1"/>
              <a:t>פייתון</a:t>
            </a:r>
            <a:r>
              <a:rPr lang="he-IL" dirty="0"/>
              <a:t> מתקדם</a:t>
            </a:r>
          </a:p>
        </p:txBody>
      </p:sp>
      <p:graphicFrame>
        <p:nvGraphicFramePr>
          <p:cNvPr id="4" name="דיאגרמה 3"/>
          <p:cNvGraphicFramePr/>
          <p:nvPr>
            <p:extLst>
              <p:ext uri="{D42A27DB-BD31-4B8C-83A1-F6EECF244321}">
                <p14:modId xmlns:p14="http://schemas.microsoft.com/office/powerpoint/2010/main" val="3819325604"/>
              </p:ext>
            </p:extLst>
          </p:nvPr>
        </p:nvGraphicFramePr>
        <p:xfrm>
          <a:off x="265748" y="1997744"/>
          <a:ext cx="11740205" cy="2799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81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דוגמאות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37" y="1976265"/>
            <a:ext cx="9071511" cy="44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3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95" y="385578"/>
            <a:ext cx="8606889" cy="60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7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63" y="1326697"/>
            <a:ext cx="10277068" cy="42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898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פנדס נאמפיי 2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 פנדס נאמפיי 2" id="{BA4561AB-C827-4788-9662-2F4C9F1FC52C}" vid="{B5C84522-9E38-49D1-BB1E-2B8B863359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 פנדס נאמפיי 2</Template>
  <TotalTime>64</TotalTime>
  <Words>94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Arvo</vt:lpstr>
      <vt:lpstr>Calibri</vt:lpstr>
      <vt:lpstr>Gisha</vt:lpstr>
      <vt:lpstr>Roboto Condensed</vt:lpstr>
      <vt:lpstr>Roboto Condensed Light</vt:lpstr>
      <vt:lpstr>ערכת נושא פנדס נאמפיי 2</vt:lpstr>
      <vt:lpstr>ניתוח נתונים בפייתון</vt:lpstr>
      <vt:lpstr>מה אנחנו הולכים ללמוד?</vt:lpstr>
      <vt:lpstr>ציר הלימוד Pandas&amp;Numpy</vt:lpstr>
      <vt:lpstr>דוגמאות</vt:lpstr>
      <vt:lpstr>PowerPoint Presentation</vt:lpstr>
      <vt:lpstr>ציר לימוד פייתון מתקדם</vt:lpstr>
      <vt:lpstr>דוגמאות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ניתוח נתונים בפייתון</dc:title>
  <dc:creator>מערך ההדרכה/‏אולגה/‏סגל/‏אעמ/‏כיתה 5/‏מפקד 2 מס - רועי לוינזון</dc:creator>
  <cp:lastModifiedBy>מערך ההדרכה/‏אולגה/‏סגל/‏אעמ/‏כיתה 8/‏מפקד 3 מס - מור שקד</cp:lastModifiedBy>
  <cp:revision>8</cp:revision>
  <dcterms:created xsi:type="dcterms:W3CDTF">2020-08-05T08:25:39Z</dcterms:created>
  <dcterms:modified xsi:type="dcterms:W3CDTF">2021-10-12T14:14:51Z</dcterms:modified>
</cp:coreProperties>
</file>