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81" d="100"/>
          <a:sy n="81" d="100"/>
        </p:scale>
        <p:origin x="96" y="5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0059311" y="877033"/>
            <a:ext cx="1732400" cy="577200"/>
          </a:xfrm>
          <a:prstGeom prst="triangle">
            <a:avLst>
              <a:gd name="adj" fmla="val 32425"/>
            </a:avLst>
          </a:prstGeom>
          <a:solidFill>
            <a:srgbClr val="26324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11" name="Google Shape;11;p2"/>
          <p:cNvGrpSpPr/>
          <p:nvPr/>
        </p:nvGrpSpPr>
        <p:grpSpPr>
          <a:xfrm>
            <a:off x="0" y="-9451"/>
            <a:ext cx="11548531" cy="6867451"/>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14" name="Google Shape;14;p2"/>
          <p:cNvGrpSpPr/>
          <p:nvPr/>
        </p:nvGrpSpPr>
        <p:grpSpPr>
          <a:xfrm rot="10800000" flipH="1">
            <a:off x="2" y="1454351"/>
            <a:ext cx="11796669" cy="3949300"/>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17" name="Google Shape;17;p2"/>
          <p:cNvGrpSpPr/>
          <p:nvPr/>
        </p:nvGrpSpPr>
        <p:grpSpPr>
          <a:xfrm>
            <a:off x="4902982" y="5704465"/>
            <a:ext cx="7307772" cy="577328"/>
            <a:chOff x="5582265" y="4646738"/>
            <a:chExt cx="5480829" cy="432996"/>
          </a:xfrm>
          <a:solidFill>
            <a:schemeClr val="accent6">
              <a:lumMod val="75000"/>
            </a:schemeClr>
          </a:solidFill>
        </p:grpSpPr>
        <p:sp>
          <p:nvSpPr>
            <p:cNvPr id="18" name="Google Shape;18;p2"/>
            <p:cNvSpPr/>
            <p:nvPr/>
          </p:nvSpPr>
          <p:spPr>
            <a:xfrm rot="10800000">
              <a:off x="5582265" y="4948334"/>
              <a:ext cx="394200" cy="131400"/>
            </a:xfrm>
            <a:prstGeom prst="triangle">
              <a:avLst>
                <a:gd name="adj" fmla="val 32425"/>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9" name="Google Shape;19;p2"/>
            <p:cNvGrpSpPr/>
            <p:nvPr/>
          </p:nvGrpSpPr>
          <p:grpSpPr>
            <a:xfrm flipH="1">
              <a:off x="5585232" y="4646738"/>
              <a:ext cx="5477861" cy="304551"/>
              <a:chOff x="-24158748" y="330075"/>
              <a:chExt cx="30568423" cy="1699506"/>
            </a:xfrm>
            <a:grpFill/>
          </p:grpSpPr>
          <p:sp>
            <p:nvSpPr>
              <p:cNvPr id="20" name="Google Shape;20;p2"/>
              <p:cNvSpPr/>
              <p:nvPr/>
            </p:nvSpPr>
            <p:spPr>
              <a:xfrm>
                <a:off x="-24158748" y="330081"/>
                <a:ext cx="28908000" cy="16995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4710175" y="330075"/>
                <a:ext cx="1699500" cy="1699500"/>
              </a:xfrm>
              <a:prstGeom prst="rtTriangl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2" name="Google Shape;22;p2"/>
          <p:cNvSpPr txBox="1">
            <a:spLocks noGrp="1"/>
          </p:cNvSpPr>
          <p:nvPr>
            <p:ph type="ctrTitle"/>
          </p:nvPr>
        </p:nvSpPr>
        <p:spPr>
          <a:xfrm>
            <a:off x="914400" y="1454333"/>
            <a:ext cx="7157200" cy="3949200"/>
          </a:xfrm>
          <a:prstGeom prst="rect">
            <a:avLst/>
          </a:prstGeom>
        </p:spPr>
        <p:txBody>
          <a:bodyPr spcFirstLastPara="1" wrap="square" lIns="91425" tIns="91425" rIns="91425" bIns="91425" anchor="ctr" anchorCtr="0"/>
          <a:lstStyle>
            <a:lvl1pPr lvl="0" algn="r" rtl="1">
              <a:spcBef>
                <a:spcPts val="0"/>
              </a:spcBef>
              <a:spcAft>
                <a:spcPts val="0"/>
              </a:spcAft>
              <a:buSzPts val="4800"/>
              <a:buNone/>
              <a:defRPr sz="6400">
                <a:latin typeface="Gisha" panose="020B0502040204020203" pitchFamily="34" charset="-79"/>
                <a:cs typeface="Gisha" panose="020B0502040204020203" pitchFamily="34" charset="-79"/>
              </a:defRPr>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r>
              <a:rPr lang="he-IL"/>
              <a:t>לחץ כדי לערוך סגנון כותרת של תבנית בסיס</a:t>
            </a:r>
            <a:endParaRPr dirty="0"/>
          </a:p>
        </p:txBody>
      </p:sp>
    </p:spTree>
    <p:extLst>
      <p:ext uri="{BB962C8B-B14F-4D97-AF65-F5344CB8AC3E}">
        <p14:creationId xmlns:p14="http://schemas.microsoft.com/office/powerpoint/2010/main" val="2364597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23"/>
        <p:cNvGrpSpPr/>
        <p:nvPr/>
      </p:nvGrpSpPr>
      <p:grpSpPr>
        <a:xfrm>
          <a:off x="0" y="0"/>
          <a:ext cx="0" cy="0"/>
          <a:chOff x="0" y="0"/>
          <a:chExt cx="0" cy="0"/>
        </a:xfrm>
      </p:grpSpPr>
      <p:sp>
        <p:nvSpPr>
          <p:cNvPr id="24" name="Google Shape;24;p3"/>
          <p:cNvSpPr/>
          <p:nvPr/>
        </p:nvSpPr>
        <p:spPr>
          <a:xfrm>
            <a:off x="7596285" y="3514025"/>
            <a:ext cx="1185600" cy="395200"/>
          </a:xfrm>
          <a:prstGeom prst="triangle">
            <a:avLst>
              <a:gd name="adj" fmla="val 32425"/>
            </a:avLst>
          </a:prstGeom>
          <a:solidFill>
            <a:srgbClr val="26324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25" name="Google Shape;25;p3"/>
          <p:cNvGrpSpPr/>
          <p:nvPr/>
        </p:nvGrpSpPr>
        <p:grpSpPr>
          <a:xfrm>
            <a:off x="0" y="-9451"/>
            <a:ext cx="11548531" cy="6867451"/>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28" name="Google Shape;28;p3"/>
          <p:cNvGrpSpPr/>
          <p:nvPr/>
        </p:nvGrpSpPr>
        <p:grpSpPr>
          <a:xfrm rot="10800000" flipH="1">
            <a:off x="-2" y="3899768"/>
            <a:ext cx="8785449" cy="2703024"/>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31" name="Google Shape;31;p3"/>
          <p:cNvGrpSpPr/>
          <p:nvPr/>
        </p:nvGrpSpPr>
        <p:grpSpPr>
          <a:xfrm>
            <a:off x="9262456" y="5963632"/>
            <a:ext cx="2937107" cy="894393"/>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3"/>
              <p:cNvSpPr/>
              <p:nvPr/>
            </p:nvSpPr>
            <p:spPr>
              <a:xfrm>
                <a:off x="4749366" y="330075"/>
                <a:ext cx="1699500" cy="1699500"/>
              </a:xfrm>
              <a:prstGeom prst="rtTriangle">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9" name="Google Shape;39;p3"/>
          <p:cNvSpPr txBox="1">
            <a:spLocks noGrp="1"/>
          </p:cNvSpPr>
          <p:nvPr>
            <p:ph type="ctrTitle"/>
          </p:nvPr>
        </p:nvSpPr>
        <p:spPr>
          <a:xfrm>
            <a:off x="618033" y="3828197"/>
            <a:ext cx="5459200" cy="1546400"/>
          </a:xfrm>
          <a:prstGeom prst="rect">
            <a:avLst/>
          </a:prstGeom>
        </p:spPr>
        <p:txBody>
          <a:bodyPr spcFirstLastPara="1" wrap="square" lIns="91425" tIns="91425" rIns="91425" bIns="91425" anchor="b" anchorCtr="0"/>
          <a:lstStyle>
            <a:lvl1pPr lvl="0" algn="r" rtl="0">
              <a:spcBef>
                <a:spcPts val="0"/>
              </a:spcBef>
              <a:spcAft>
                <a:spcPts val="0"/>
              </a:spcAft>
              <a:buSzPts val="3000"/>
              <a:buNone/>
              <a:defRPr sz="4000">
                <a:latin typeface="Gisha" panose="020B0502040204020203" pitchFamily="34" charset="-79"/>
                <a:cs typeface="Gisha" panose="020B0502040204020203" pitchFamily="34" charset="-79"/>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he-IL"/>
              <a:t>לחץ כדי לערוך סגנון כותרת של תבנית בסיס</a:t>
            </a:r>
            <a:endParaRPr dirty="0"/>
          </a:p>
        </p:txBody>
      </p:sp>
      <p:sp>
        <p:nvSpPr>
          <p:cNvPr id="40" name="Google Shape;40;p3"/>
          <p:cNvSpPr txBox="1">
            <a:spLocks noGrp="1"/>
          </p:cNvSpPr>
          <p:nvPr>
            <p:ph type="subTitle" idx="1"/>
          </p:nvPr>
        </p:nvSpPr>
        <p:spPr>
          <a:xfrm>
            <a:off x="618033" y="5300599"/>
            <a:ext cx="5459200" cy="1046400"/>
          </a:xfrm>
          <a:prstGeom prst="rect">
            <a:avLst/>
          </a:prstGeom>
        </p:spPr>
        <p:txBody>
          <a:bodyPr spcFirstLastPara="1" wrap="square" lIns="91425" tIns="91425" rIns="91425" bIns="91425" anchor="t" anchorCtr="0"/>
          <a:lstStyle>
            <a:lvl1pPr lvl="0" algn="r" rtl="1">
              <a:spcBef>
                <a:spcPts val="0"/>
              </a:spcBef>
              <a:spcAft>
                <a:spcPts val="0"/>
              </a:spcAft>
              <a:buClr>
                <a:srgbClr val="FF9800"/>
              </a:buClr>
              <a:buSzPts val="2000"/>
              <a:buNone/>
              <a:defRPr sz="2667">
                <a:solidFill>
                  <a:srgbClr val="FF9800"/>
                </a:solidFill>
                <a:latin typeface="Gisha" panose="020B0502040204020203" pitchFamily="34" charset="-79"/>
                <a:cs typeface="Gisha" panose="020B0502040204020203" pitchFamily="34" charset="-79"/>
              </a:defRPr>
            </a:lvl1pPr>
            <a:lvl2pPr lvl="1" rtl="0">
              <a:spcBef>
                <a:spcPts val="1333"/>
              </a:spcBef>
              <a:spcAft>
                <a:spcPts val="0"/>
              </a:spcAft>
              <a:buClr>
                <a:srgbClr val="FF9800"/>
              </a:buClr>
              <a:buSzPts val="2000"/>
              <a:buNone/>
              <a:defRPr sz="2667">
                <a:solidFill>
                  <a:srgbClr val="FF9800"/>
                </a:solidFill>
              </a:defRPr>
            </a:lvl2pPr>
            <a:lvl3pPr lvl="2" rtl="0">
              <a:spcBef>
                <a:spcPts val="1333"/>
              </a:spcBef>
              <a:spcAft>
                <a:spcPts val="0"/>
              </a:spcAft>
              <a:buClr>
                <a:srgbClr val="FF9800"/>
              </a:buClr>
              <a:buSzPts val="2000"/>
              <a:buNone/>
              <a:defRPr sz="2667">
                <a:solidFill>
                  <a:srgbClr val="FF9800"/>
                </a:solidFill>
              </a:defRPr>
            </a:lvl3pPr>
            <a:lvl4pPr lvl="3" rtl="0">
              <a:spcBef>
                <a:spcPts val="1333"/>
              </a:spcBef>
              <a:spcAft>
                <a:spcPts val="0"/>
              </a:spcAft>
              <a:buClr>
                <a:srgbClr val="FF9800"/>
              </a:buClr>
              <a:buSzPts val="2000"/>
              <a:buNone/>
              <a:defRPr sz="2667">
                <a:solidFill>
                  <a:srgbClr val="FF9800"/>
                </a:solidFill>
              </a:defRPr>
            </a:lvl4pPr>
            <a:lvl5pPr lvl="4" rtl="0">
              <a:spcBef>
                <a:spcPts val="1333"/>
              </a:spcBef>
              <a:spcAft>
                <a:spcPts val="0"/>
              </a:spcAft>
              <a:buClr>
                <a:srgbClr val="FF9800"/>
              </a:buClr>
              <a:buSzPts val="2000"/>
              <a:buNone/>
              <a:defRPr sz="2667">
                <a:solidFill>
                  <a:srgbClr val="FF9800"/>
                </a:solidFill>
              </a:defRPr>
            </a:lvl5pPr>
            <a:lvl6pPr lvl="5" rtl="0">
              <a:spcBef>
                <a:spcPts val="1333"/>
              </a:spcBef>
              <a:spcAft>
                <a:spcPts val="0"/>
              </a:spcAft>
              <a:buClr>
                <a:srgbClr val="FF9800"/>
              </a:buClr>
              <a:buSzPts val="2000"/>
              <a:buNone/>
              <a:defRPr sz="2667">
                <a:solidFill>
                  <a:srgbClr val="FF9800"/>
                </a:solidFill>
              </a:defRPr>
            </a:lvl6pPr>
            <a:lvl7pPr lvl="6" rtl="0">
              <a:spcBef>
                <a:spcPts val="1333"/>
              </a:spcBef>
              <a:spcAft>
                <a:spcPts val="0"/>
              </a:spcAft>
              <a:buClr>
                <a:srgbClr val="FF9800"/>
              </a:buClr>
              <a:buSzPts val="2000"/>
              <a:buNone/>
              <a:defRPr sz="2667">
                <a:solidFill>
                  <a:srgbClr val="FF9800"/>
                </a:solidFill>
              </a:defRPr>
            </a:lvl7pPr>
            <a:lvl8pPr lvl="7" rtl="0">
              <a:spcBef>
                <a:spcPts val="1333"/>
              </a:spcBef>
              <a:spcAft>
                <a:spcPts val="0"/>
              </a:spcAft>
              <a:buClr>
                <a:srgbClr val="FF9800"/>
              </a:buClr>
              <a:buSzPts val="2000"/>
              <a:buNone/>
              <a:defRPr sz="2667">
                <a:solidFill>
                  <a:srgbClr val="FF9800"/>
                </a:solidFill>
              </a:defRPr>
            </a:lvl8pPr>
            <a:lvl9pPr lvl="8" rtl="0">
              <a:spcBef>
                <a:spcPts val="1333"/>
              </a:spcBef>
              <a:spcAft>
                <a:spcPts val="1333"/>
              </a:spcAft>
              <a:buClr>
                <a:srgbClr val="FF9800"/>
              </a:buClr>
              <a:buSzPts val="2000"/>
              <a:buNone/>
              <a:defRPr sz="2667">
                <a:solidFill>
                  <a:srgbClr val="FF9800"/>
                </a:solidFill>
              </a:defRPr>
            </a:lvl9pPr>
          </a:lstStyle>
          <a:p>
            <a:r>
              <a:rPr lang="he-IL"/>
              <a:t>לחץ כדי לערוך סגנון כותרת משנה של תבנית בסיס</a:t>
            </a:r>
            <a:endParaRPr dirty="0"/>
          </a:p>
        </p:txBody>
      </p:sp>
      <p:sp>
        <p:nvSpPr>
          <p:cNvPr id="41" name="Google Shape;41;p3"/>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AB0450F-67D7-4C3E-BAC0-B2CE7250F1CC}" type="slidenum">
              <a:rPr lang="he-IL" smtClean="0"/>
              <a:t>‹#›</a:t>
            </a:fld>
            <a:endParaRPr lang="he-IL"/>
          </a:p>
        </p:txBody>
      </p:sp>
    </p:spTree>
    <p:extLst>
      <p:ext uri="{BB962C8B-B14F-4D97-AF65-F5344CB8AC3E}">
        <p14:creationId xmlns:p14="http://schemas.microsoft.com/office/powerpoint/2010/main" val="4021271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2"/>
        <p:cNvGrpSpPr/>
        <p:nvPr/>
      </p:nvGrpSpPr>
      <p:grpSpPr>
        <a:xfrm>
          <a:off x="0" y="0"/>
          <a:ext cx="0" cy="0"/>
          <a:chOff x="0" y="0"/>
          <a:chExt cx="0" cy="0"/>
        </a:xfrm>
      </p:grpSpPr>
      <p:sp>
        <p:nvSpPr>
          <p:cNvPr id="43" name="Google Shape;43;p4"/>
          <p:cNvSpPr/>
          <p:nvPr/>
        </p:nvSpPr>
        <p:spPr>
          <a:xfrm>
            <a:off x="10059311" y="877033"/>
            <a:ext cx="1732400" cy="577200"/>
          </a:xfrm>
          <a:prstGeom prst="triangle">
            <a:avLst>
              <a:gd name="adj" fmla="val 32425"/>
            </a:avLst>
          </a:prstGeom>
          <a:solidFill>
            <a:srgbClr val="26324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44" name="Google Shape;44;p4"/>
          <p:cNvGrpSpPr/>
          <p:nvPr/>
        </p:nvGrpSpPr>
        <p:grpSpPr>
          <a:xfrm>
            <a:off x="0" y="-9451"/>
            <a:ext cx="11548531" cy="6867451"/>
            <a:chOff x="0" y="-7088"/>
            <a:chExt cx="8661398" cy="5150588"/>
          </a:xfrm>
        </p:grpSpPr>
        <p:sp>
          <p:nvSpPr>
            <p:cNvPr id="45" name="Google Shape;45;p4"/>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4"/>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47" name="Google Shape;47;p4"/>
          <p:cNvGrpSpPr/>
          <p:nvPr/>
        </p:nvGrpSpPr>
        <p:grpSpPr>
          <a:xfrm rot="10800000" flipH="1">
            <a:off x="2" y="1454351"/>
            <a:ext cx="11796669" cy="3949300"/>
            <a:chOff x="-8178042" y="-4493254"/>
            <a:chExt cx="19483598" cy="6522736"/>
          </a:xfrm>
        </p:grpSpPr>
        <p:sp>
          <p:nvSpPr>
            <p:cNvPr id="48" name="Google Shape;48;p4"/>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49" name="Google Shape;49;p4"/>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sp>
        <p:nvSpPr>
          <p:cNvPr id="50" name="Google Shape;50;p4"/>
          <p:cNvSpPr txBox="1">
            <a:spLocks noGrp="1"/>
          </p:cNvSpPr>
          <p:nvPr>
            <p:ph type="body" idx="1"/>
          </p:nvPr>
        </p:nvSpPr>
        <p:spPr>
          <a:xfrm>
            <a:off x="1106367" y="1602667"/>
            <a:ext cx="6787600" cy="3660000"/>
          </a:xfrm>
          <a:prstGeom prst="rect">
            <a:avLst/>
          </a:prstGeom>
        </p:spPr>
        <p:txBody>
          <a:bodyPr spcFirstLastPara="1" wrap="square" lIns="91425" tIns="91425" rIns="91425" bIns="91425" anchor="t" anchorCtr="0"/>
          <a:lstStyle>
            <a:lvl1pPr marL="609585" lvl="0" indent="-558786" rtl="0">
              <a:spcBef>
                <a:spcPts val="800"/>
              </a:spcBef>
              <a:spcAft>
                <a:spcPts val="0"/>
              </a:spcAft>
              <a:buClr>
                <a:srgbClr val="FFFFFF"/>
              </a:buClr>
              <a:buSzPts val="3000"/>
              <a:buChar char="▰"/>
              <a:defRPr sz="4000" i="1">
                <a:solidFill>
                  <a:srgbClr val="FFFFFF"/>
                </a:solidFill>
              </a:defRPr>
            </a:lvl1pPr>
            <a:lvl2pPr marL="1219170" lvl="1" indent="-558786" rtl="0">
              <a:spcBef>
                <a:spcPts val="640"/>
              </a:spcBef>
              <a:spcAft>
                <a:spcPts val="0"/>
              </a:spcAft>
              <a:buClr>
                <a:srgbClr val="FFFFFF"/>
              </a:buClr>
              <a:buSzPts val="3000"/>
              <a:buChar char="▻"/>
              <a:defRPr sz="4000" i="1">
                <a:solidFill>
                  <a:srgbClr val="FFFFFF"/>
                </a:solidFill>
              </a:defRPr>
            </a:lvl2pPr>
            <a:lvl3pPr marL="1828754" lvl="2" indent="-558786" rtl="0">
              <a:spcBef>
                <a:spcPts val="640"/>
              </a:spcBef>
              <a:spcAft>
                <a:spcPts val="0"/>
              </a:spcAft>
              <a:buClr>
                <a:srgbClr val="FFFFFF"/>
              </a:buClr>
              <a:buSzPts val="3000"/>
              <a:buChar char="▻"/>
              <a:defRPr sz="4000" i="1">
                <a:solidFill>
                  <a:srgbClr val="FFFFFF"/>
                </a:solidFill>
              </a:defRPr>
            </a:lvl3pPr>
            <a:lvl4pPr marL="2438339" lvl="3" indent="-558786" rtl="0">
              <a:spcBef>
                <a:spcPts val="480"/>
              </a:spcBef>
              <a:spcAft>
                <a:spcPts val="0"/>
              </a:spcAft>
              <a:buClr>
                <a:srgbClr val="FFFFFF"/>
              </a:buClr>
              <a:buSzPts val="3000"/>
              <a:buChar char="▻"/>
              <a:defRPr sz="4000" i="1">
                <a:solidFill>
                  <a:srgbClr val="FFFFFF"/>
                </a:solidFill>
              </a:defRPr>
            </a:lvl4pPr>
            <a:lvl5pPr marL="3047924" lvl="4" indent="-558786" rtl="0">
              <a:spcBef>
                <a:spcPts val="480"/>
              </a:spcBef>
              <a:spcAft>
                <a:spcPts val="0"/>
              </a:spcAft>
              <a:buClr>
                <a:srgbClr val="FFFFFF"/>
              </a:buClr>
              <a:buSzPts val="3000"/>
              <a:buChar char="▻"/>
              <a:defRPr sz="4000" i="1">
                <a:solidFill>
                  <a:srgbClr val="FFFFFF"/>
                </a:solidFill>
              </a:defRPr>
            </a:lvl5pPr>
            <a:lvl6pPr marL="3657509" lvl="5" indent="-558786" rtl="0">
              <a:spcBef>
                <a:spcPts val="480"/>
              </a:spcBef>
              <a:spcAft>
                <a:spcPts val="0"/>
              </a:spcAft>
              <a:buClr>
                <a:srgbClr val="FFFFFF"/>
              </a:buClr>
              <a:buSzPts val="3000"/>
              <a:buChar char="▻"/>
              <a:defRPr sz="4000" i="1">
                <a:solidFill>
                  <a:srgbClr val="FFFFFF"/>
                </a:solidFill>
              </a:defRPr>
            </a:lvl6pPr>
            <a:lvl7pPr marL="4267093" lvl="6" indent="-558786" rtl="0">
              <a:spcBef>
                <a:spcPts val="480"/>
              </a:spcBef>
              <a:spcAft>
                <a:spcPts val="0"/>
              </a:spcAft>
              <a:buClr>
                <a:srgbClr val="FFFFFF"/>
              </a:buClr>
              <a:buSzPts val="3000"/>
              <a:buChar char="▻"/>
              <a:defRPr sz="4000" i="1">
                <a:solidFill>
                  <a:srgbClr val="FFFFFF"/>
                </a:solidFill>
              </a:defRPr>
            </a:lvl7pPr>
            <a:lvl8pPr marL="4876678" lvl="7" indent="-558786" rtl="0">
              <a:spcBef>
                <a:spcPts val="480"/>
              </a:spcBef>
              <a:spcAft>
                <a:spcPts val="0"/>
              </a:spcAft>
              <a:buClr>
                <a:srgbClr val="FFFFFF"/>
              </a:buClr>
              <a:buSzPts val="3000"/>
              <a:buChar char="▻"/>
              <a:defRPr sz="4000" i="1">
                <a:solidFill>
                  <a:srgbClr val="FFFFFF"/>
                </a:solidFill>
              </a:defRPr>
            </a:lvl8pPr>
            <a:lvl9pPr marL="5486263" lvl="8" indent="-558786">
              <a:spcBef>
                <a:spcPts val="480"/>
              </a:spcBef>
              <a:spcAft>
                <a:spcPts val="0"/>
              </a:spcAft>
              <a:buClr>
                <a:srgbClr val="FFFFFF"/>
              </a:buClr>
              <a:buSzPts val="3000"/>
              <a:buChar char="▻"/>
              <a:defRPr sz="4000" i="1">
                <a:solidFill>
                  <a:srgbClr val="FFFFFF"/>
                </a:solidFill>
              </a:defRPr>
            </a:lvl9pPr>
          </a:lstStyle>
          <a:p>
            <a:pPr lvl="0"/>
            <a:r>
              <a:rPr lang="he-IL"/>
              <a:t>לחץ כדי לערוך סגנונות טקסט של תבנית בסיס</a:t>
            </a:r>
          </a:p>
        </p:txBody>
      </p:sp>
      <p:sp>
        <p:nvSpPr>
          <p:cNvPr id="51" name="Google Shape;51;p4"/>
          <p:cNvSpPr txBox="1"/>
          <p:nvPr/>
        </p:nvSpPr>
        <p:spPr>
          <a:xfrm>
            <a:off x="382133" y="1352767"/>
            <a:ext cx="9020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9600" b="1">
                <a:solidFill>
                  <a:srgbClr val="FF9800"/>
                </a:solidFill>
              </a:rPr>
              <a:t>“</a:t>
            </a:r>
            <a:endParaRPr sz="9600" b="1">
              <a:solidFill>
                <a:srgbClr val="FF9800"/>
              </a:solidFill>
            </a:endParaRPr>
          </a:p>
        </p:txBody>
      </p:sp>
      <p:grpSp>
        <p:nvGrpSpPr>
          <p:cNvPr id="52" name="Google Shape;52;p4"/>
          <p:cNvGrpSpPr/>
          <p:nvPr/>
        </p:nvGrpSpPr>
        <p:grpSpPr>
          <a:xfrm>
            <a:off x="9262456" y="5963632"/>
            <a:ext cx="2937107" cy="894393"/>
            <a:chOff x="5575242" y="4472723"/>
            <a:chExt cx="2202830" cy="670795"/>
          </a:xfrm>
        </p:grpSpPr>
        <p:sp>
          <p:nvSpPr>
            <p:cNvPr id="53" name="Google Shape;53;p4"/>
            <p:cNvSpPr/>
            <p:nvPr/>
          </p:nvSpPr>
          <p:spPr>
            <a:xfrm rot="10800000">
              <a:off x="5575242" y="4948334"/>
              <a:ext cx="394200" cy="131400"/>
            </a:xfrm>
            <a:prstGeom prst="triangle">
              <a:avLst>
                <a:gd name="adj" fmla="val 32425"/>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4" name="Google Shape;54;p4"/>
            <p:cNvGrpSpPr/>
            <p:nvPr/>
          </p:nvGrpSpPr>
          <p:grpSpPr>
            <a:xfrm flipH="1">
              <a:off x="5734850" y="4472723"/>
              <a:ext cx="2040837" cy="670795"/>
              <a:chOff x="1297954" y="330075"/>
              <a:chExt cx="5169293" cy="1699506"/>
            </a:xfrm>
          </p:grpSpPr>
          <p:sp>
            <p:nvSpPr>
              <p:cNvPr id="55" name="Google Shape;55;p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 name="Google Shape;57;p4"/>
            <p:cNvGrpSpPr/>
            <p:nvPr/>
          </p:nvGrpSpPr>
          <p:grpSpPr>
            <a:xfrm flipH="1">
              <a:off x="5578209" y="4646738"/>
              <a:ext cx="2199863" cy="304563"/>
              <a:chOff x="-5827153" y="330075"/>
              <a:chExt cx="12276019" cy="1699569"/>
            </a:xfrm>
          </p:grpSpPr>
          <p:sp>
            <p:nvSpPr>
              <p:cNvPr id="58" name="Google Shape;58;p4"/>
              <p:cNvSpPr/>
              <p:nvPr/>
            </p:nvSpPr>
            <p:spPr>
              <a:xfrm>
                <a:off x="-5827153" y="330144"/>
                <a:ext cx="10612200" cy="1699500"/>
              </a:xfrm>
              <a:prstGeom prst="rect">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4"/>
              <p:cNvSpPr/>
              <p:nvPr/>
            </p:nvSpPr>
            <p:spPr>
              <a:xfrm>
                <a:off x="4749366" y="330075"/>
                <a:ext cx="1699500" cy="1699500"/>
              </a:xfrm>
              <a:prstGeom prst="rtTriangle">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0" name="Google Shape;60;p4"/>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EAB0450F-67D7-4C3E-BAC0-B2CE7250F1CC}" type="slidenum">
              <a:rPr lang="he-IL" smtClean="0"/>
              <a:t>‹#›</a:t>
            </a:fld>
            <a:endParaRPr lang="he-IL"/>
          </a:p>
        </p:txBody>
      </p:sp>
    </p:spTree>
    <p:extLst>
      <p:ext uri="{BB962C8B-B14F-4D97-AF65-F5344CB8AC3E}">
        <p14:creationId xmlns:p14="http://schemas.microsoft.com/office/powerpoint/2010/main" val="778585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61"/>
        <p:cNvGrpSpPr/>
        <p:nvPr/>
      </p:nvGrpSpPr>
      <p:grpSpPr>
        <a:xfrm>
          <a:off x="0" y="0"/>
          <a:ext cx="0" cy="0"/>
          <a:chOff x="0" y="0"/>
          <a:chExt cx="0" cy="0"/>
        </a:xfrm>
      </p:grpSpPr>
      <p:grpSp>
        <p:nvGrpSpPr>
          <p:cNvPr id="39" name="Google Shape;52;p4"/>
          <p:cNvGrpSpPr/>
          <p:nvPr/>
        </p:nvGrpSpPr>
        <p:grpSpPr>
          <a:xfrm>
            <a:off x="9262456" y="5963632"/>
            <a:ext cx="2937107" cy="894393"/>
            <a:chOff x="5575242" y="4472723"/>
            <a:chExt cx="2202830" cy="670795"/>
          </a:xfrm>
        </p:grpSpPr>
        <p:sp>
          <p:nvSpPr>
            <p:cNvPr id="40" name="Google Shape;53;p4"/>
            <p:cNvSpPr/>
            <p:nvPr/>
          </p:nvSpPr>
          <p:spPr>
            <a:xfrm rot="10800000">
              <a:off x="5575242" y="4948334"/>
              <a:ext cx="394200" cy="131400"/>
            </a:xfrm>
            <a:prstGeom prst="triangle">
              <a:avLst>
                <a:gd name="adj" fmla="val 32425"/>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1" name="Google Shape;54;p4"/>
            <p:cNvGrpSpPr/>
            <p:nvPr/>
          </p:nvGrpSpPr>
          <p:grpSpPr>
            <a:xfrm flipH="1">
              <a:off x="5734850" y="4472723"/>
              <a:ext cx="2040837" cy="670795"/>
              <a:chOff x="1297954" y="330075"/>
              <a:chExt cx="5169293" cy="1699506"/>
            </a:xfrm>
          </p:grpSpPr>
          <p:sp>
            <p:nvSpPr>
              <p:cNvPr id="45" name="Google Shape;55;p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56;p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 name="Google Shape;57;p4"/>
            <p:cNvGrpSpPr/>
            <p:nvPr/>
          </p:nvGrpSpPr>
          <p:grpSpPr>
            <a:xfrm flipH="1">
              <a:off x="5578209" y="4646738"/>
              <a:ext cx="2199863" cy="304563"/>
              <a:chOff x="-5827153" y="330075"/>
              <a:chExt cx="12276019" cy="1699569"/>
            </a:xfrm>
          </p:grpSpPr>
          <p:sp>
            <p:nvSpPr>
              <p:cNvPr id="43" name="Google Shape;58;p4"/>
              <p:cNvSpPr/>
              <p:nvPr/>
            </p:nvSpPr>
            <p:spPr>
              <a:xfrm>
                <a:off x="-5827153" y="330144"/>
                <a:ext cx="10612200" cy="1699500"/>
              </a:xfrm>
              <a:prstGeom prst="rect">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59;p4"/>
              <p:cNvSpPr/>
              <p:nvPr/>
            </p:nvSpPr>
            <p:spPr>
              <a:xfrm>
                <a:off x="4749366" y="330075"/>
                <a:ext cx="1699500" cy="1699500"/>
              </a:xfrm>
              <a:prstGeom prst="rtTriangle">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62" name="Google Shape;62;p5"/>
          <p:cNvGrpSpPr/>
          <p:nvPr/>
        </p:nvGrpSpPr>
        <p:grpSpPr>
          <a:xfrm>
            <a:off x="-6" y="54"/>
            <a:ext cx="9429907" cy="1769753"/>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sp>
        <p:nvSpPr>
          <p:cNvPr id="78" name="Google Shape;78;p5"/>
          <p:cNvSpPr txBox="1">
            <a:spLocks noGrp="1"/>
          </p:cNvSpPr>
          <p:nvPr>
            <p:ph type="title"/>
          </p:nvPr>
        </p:nvSpPr>
        <p:spPr>
          <a:xfrm>
            <a:off x="444500" y="523433"/>
            <a:ext cx="8470900" cy="1021600"/>
          </a:xfrm>
          <a:prstGeom prst="rect">
            <a:avLst/>
          </a:prstGeom>
        </p:spPr>
        <p:txBody>
          <a:bodyPr spcFirstLastPara="1" wrap="square" lIns="91425" tIns="91425" rIns="91425" bIns="91425" anchor="ctr" anchorCtr="0"/>
          <a:lstStyle>
            <a:lvl1pPr lvl="0">
              <a:spcBef>
                <a:spcPts val="0"/>
              </a:spcBef>
              <a:spcAft>
                <a:spcPts val="0"/>
              </a:spcAft>
              <a:buSzPts val="2000"/>
              <a:buNone/>
              <a:defRPr sz="4000">
                <a:latin typeface="Gisha" panose="020B0502040204020203" pitchFamily="34" charset="-79"/>
                <a:cs typeface="Gisha" panose="020B0502040204020203" pitchFamily="34" charset="-79"/>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he-IL"/>
              <a:t>לחץ כדי לערוך סגנון כותרת של תבנית בסיס</a:t>
            </a:r>
            <a:endParaRPr dirty="0"/>
          </a:p>
        </p:txBody>
      </p:sp>
      <p:sp>
        <p:nvSpPr>
          <p:cNvPr id="79" name="Google Shape;79;p5"/>
          <p:cNvSpPr txBox="1">
            <a:spLocks noGrp="1"/>
          </p:cNvSpPr>
          <p:nvPr>
            <p:ph type="body" idx="1"/>
          </p:nvPr>
        </p:nvSpPr>
        <p:spPr>
          <a:xfrm>
            <a:off x="1085700" y="1769800"/>
            <a:ext cx="8176800" cy="4194000"/>
          </a:xfrm>
          <a:prstGeom prst="rect">
            <a:avLst/>
          </a:prstGeom>
        </p:spPr>
        <p:txBody>
          <a:bodyPr spcFirstLastPara="1" wrap="square" lIns="91425" tIns="91425" rIns="91425" bIns="91425" anchor="ctr" anchorCtr="0"/>
          <a:lstStyle>
            <a:lvl1pPr marL="609585" lvl="0" indent="-507987">
              <a:spcBef>
                <a:spcPts val="800"/>
              </a:spcBef>
              <a:spcAft>
                <a:spcPts val="0"/>
              </a:spcAft>
              <a:buSzPts val="2400"/>
              <a:buChar char="▰"/>
              <a:defRPr/>
            </a:lvl1pPr>
            <a:lvl2pPr marL="1219170" lvl="1" indent="-507987">
              <a:spcBef>
                <a:spcPts val="1333"/>
              </a:spcBef>
              <a:spcAft>
                <a:spcPts val="0"/>
              </a:spcAft>
              <a:buSzPts val="2400"/>
              <a:buChar char="▻"/>
              <a:defRPr/>
            </a:lvl2pPr>
            <a:lvl3pPr marL="1828754" lvl="2" indent="-507987">
              <a:spcBef>
                <a:spcPts val="1333"/>
              </a:spcBef>
              <a:spcAft>
                <a:spcPts val="0"/>
              </a:spcAft>
              <a:buSzPts val="2400"/>
              <a:buChar char="▻"/>
              <a:defRPr/>
            </a:lvl3pPr>
            <a:lvl4pPr marL="2438339" lvl="3" indent="-507987">
              <a:spcBef>
                <a:spcPts val="1333"/>
              </a:spcBef>
              <a:spcAft>
                <a:spcPts val="0"/>
              </a:spcAft>
              <a:buSzPts val="2400"/>
              <a:buChar char="▻"/>
              <a:defRPr/>
            </a:lvl4pPr>
            <a:lvl5pPr marL="3047924" lvl="4" indent="-507987">
              <a:spcBef>
                <a:spcPts val="1333"/>
              </a:spcBef>
              <a:spcAft>
                <a:spcPts val="0"/>
              </a:spcAft>
              <a:buSzPts val="2400"/>
              <a:buChar char="▻"/>
              <a:defRPr/>
            </a:lvl5pPr>
            <a:lvl6pPr marL="3657509" lvl="5" indent="-507987">
              <a:spcBef>
                <a:spcPts val="1333"/>
              </a:spcBef>
              <a:spcAft>
                <a:spcPts val="0"/>
              </a:spcAft>
              <a:buSzPts val="2400"/>
              <a:buChar char="▻"/>
              <a:defRPr/>
            </a:lvl6pPr>
            <a:lvl7pPr marL="4267093" lvl="6" indent="-507987">
              <a:spcBef>
                <a:spcPts val="1333"/>
              </a:spcBef>
              <a:spcAft>
                <a:spcPts val="0"/>
              </a:spcAft>
              <a:buSzPts val="2400"/>
              <a:buChar char="▻"/>
              <a:defRPr/>
            </a:lvl7pPr>
            <a:lvl8pPr marL="4876678" lvl="7" indent="-507987">
              <a:spcBef>
                <a:spcPts val="1333"/>
              </a:spcBef>
              <a:spcAft>
                <a:spcPts val="0"/>
              </a:spcAft>
              <a:buSzPts val="2400"/>
              <a:buChar char="▻"/>
              <a:defRPr/>
            </a:lvl8pPr>
            <a:lvl9pPr marL="5486263" lvl="8" indent="-507987">
              <a:spcBef>
                <a:spcPts val="1333"/>
              </a:spcBef>
              <a:spcAft>
                <a:spcPts val="1333"/>
              </a:spcAft>
              <a:buSzPts val="2400"/>
              <a:buChar char="▻"/>
              <a:defRPr/>
            </a:lvl9pPr>
          </a:lstStyle>
          <a:p>
            <a:pPr lvl="0"/>
            <a:r>
              <a:rPr lang="he-IL"/>
              <a:t>לחץ כדי לערוך סגנונות טקסט של תבנית בסיס</a:t>
            </a:r>
          </a:p>
        </p:txBody>
      </p:sp>
    </p:spTree>
    <p:extLst>
      <p:ext uri="{BB962C8B-B14F-4D97-AF65-F5344CB8AC3E}">
        <p14:creationId xmlns:p14="http://schemas.microsoft.com/office/powerpoint/2010/main" val="12104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1"/>
        <p:cNvGrpSpPr/>
        <p:nvPr/>
      </p:nvGrpSpPr>
      <p:grpSpPr>
        <a:xfrm>
          <a:off x="0" y="0"/>
          <a:ext cx="0" cy="0"/>
          <a:chOff x="0" y="0"/>
          <a:chExt cx="0" cy="0"/>
        </a:xfrm>
      </p:grpSpPr>
      <p:grpSp>
        <p:nvGrpSpPr>
          <p:cNvPr id="82" name="Google Shape;82;p6"/>
          <p:cNvGrpSpPr/>
          <p:nvPr/>
        </p:nvGrpSpPr>
        <p:grpSpPr>
          <a:xfrm>
            <a:off x="-6" y="54"/>
            <a:ext cx="9429907" cy="1769753"/>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sp>
        <p:nvSpPr>
          <p:cNvPr id="98" name="Google Shape;98;p6"/>
          <p:cNvSpPr txBox="1">
            <a:spLocks noGrp="1"/>
          </p:cNvSpPr>
          <p:nvPr>
            <p:ph type="title"/>
          </p:nvPr>
        </p:nvSpPr>
        <p:spPr>
          <a:xfrm>
            <a:off x="1085700" y="523433"/>
            <a:ext cx="7011200" cy="1021600"/>
          </a:xfrm>
          <a:prstGeom prst="rect">
            <a:avLst/>
          </a:prstGeom>
        </p:spPr>
        <p:txBody>
          <a:bodyPr spcFirstLastPara="1" wrap="square" lIns="91425" tIns="91425" rIns="91425" bIns="91425" anchor="ctr" anchorCtr="0"/>
          <a:lstStyle>
            <a:lvl1pPr lvl="0">
              <a:spcBef>
                <a:spcPts val="0"/>
              </a:spcBef>
              <a:spcAft>
                <a:spcPts val="0"/>
              </a:spcAft>
              <a:buSzPts val="2000"/>
              <a:buNone/>
              <a:defRPr sz="5333">
                <a:latin typeface="Gisha" panose="020B0502040204020203" pitchFamily="34" charset="-79"/>
                <a:cs typeface="Gisha" panose="020B0502040204020203" pitchFamily="34" charset="-79"/>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he-IL"/>
              <a:t>לחץ כדי לערוך סגנון כותרת של תבנית בסיס</a:t>
            </a:r>
            <a:endParaRPr dirty="0"/>
          </a:p>
        </p:txBody>
      </p:sp>
      <p:sp>
        <p:nvSpPr>
          <p:cNvPr id="99" name="Google Shape;99;p6"/>
          <p:cNvSpPr txBox="1">
            <a:spLocks noGrp="1"/>
          </p:cNvSpPr>
          <p:nvPr>
            <p:ph type="body" idx="1"/>
          </p:nvPr>
        </p:nvSpPr>
        <p:spPr>
          <a:xfrm>
            <a:off x="1085700" y="2050651"/>
            <a:ext cx="4504400" cy="3632400"/>
          </a:xfrm>
          <a:prstGeom prst="rect">
            <a:avLst/>
          </a:prstGeom>
        </p:spPr>
        <p:txBody>
          <a:bodyPr spcFirstLastPara="1" wrap="square" lIns="91425" tIns="91425" rIns="91425" bIns="91425" anchor="t" anchorCtr="0"/>
          <a:lstStyle>
            <a:lvl1pPr marL="609585" lvl="0" indent="-474121">
              <a:spcBef>
                <a:spcPts val="800"/>
              </a:spcBef>
              <a:spcAft>
                <a:spcPts val="0"/>
              </a:spcAft>
              <a:buSzPts val="2000"/>
              <a:buChar char="▰"/>
              <a:defRPr sz="2667"/>
            </a:lvl1pPr>
            <a:lvl2pPr marL="1219170" lvl="1" indent="-474121">
              <a:spcBef>
                <a:spcPts val="1333"/>
              </a:spcBef>
              <a:spcAft>
                <a:spcPts val="0"/>
              </a:spcAft>
              <a:buSzPts val="2000"/>
              <a:buChar char="▻"/>
              <a:defRPr sz="2667"/>
            </a:lvl2pPr>
            <a:lvl3pPr marL="1828754" lvl="2" indent="-474121">
              <a:spcBef>
                <a:spcPts val="1333"/>
              </a:spcBef>
              <a:spcAft>
                <a:spcPts val="0"/>
              </a:spcAft>
              <a:buSzPts val="2000"/>
              <a:buChar char="▻"/>
              <a:defRPr sz="2667"/>
            </a:lvl3pPr>
            <a:lvl4pPr marL="2438339" lvl="3" indent="-474121">
              <a:spcBef>
                <a:spcPts val="1333"/>
              </a:spcBef>
              <a:spcAft>
                <a:spcPts val="0"/>
              </a:spcAft>
              <a:buSzPts val="2000"/>
              <a:buChar char="▻"/>
              <a:defRPr sz="2667"/>
            </a:lvl4pPr>
            <a:lvl5pPr marL="3047924" lvl="4" indent="-474121">
              <a:spcBef>
                <a:spcPts val="1333"/>
              </a:spcBef>
              <a:spcAft>
                <a:spcPts val="0"/>
              </a:spcAft>
              <a:buSzPts val="2000"/>
              <a:buChar char="▻"/>
              <a:defRPr sz="2667"/>
            </a:lvl5pPr>
            <a:lvl6pPr marL="3657509" lvl="5" indent="-474121">
              <a:spcBef>
                <a:spcPts val="1333"/>
              </a:spcBef>
              <a:spcAft>
                <a:spcPts val="0"/>
              </a:spcAft>
              <a:buSzPts val="2000"/>
              <a:buChar char="▻"/>
              <a:defRPr sz="2667"/>
            </a:lvl6pPr>
            <a:lvl7pPr marL="4267093" lvl="6" indent="-474121">
              <a:spcBef>
                <a:spcPts val="1333"/>
              </a:spcBef>
              <a:spcAft>
                <a:spcPts val="0"/>
              </a:spcAft>
              <a:buSzPts val="2000"/>
              <a:buChar char="▻"/>
              <a:defRPr sz="2667"/>
            </a:lvl7pPr>
            <a:lvl8pPr marL="4876678" lvl="7" indent="-474121">
              <a:spcBef>
                <a:spcPts val="1333"/>
              </a:spcBef>
              <a:spcAft>
                <a:spcPts val="0"/>
              </a:spcAft>
              <a:buSzPts val="2000"/>
              <a:buChar char="▻"/>
              <a:defRPr sz="2667"/>
            </a:lvl8pPr>
            <a:lvl9pPr marL="5486263" lvl="8" indent="-474121">
              <a:spcBef>
                <a:spcPts val="1333"/>
              </a:spcBef>
              <a:spcAft>
                <a:spcPts val="1333"/>
              </a:spcAft>
              <a:buSzPts val="2000"/>
              <a:buChar char="▻"/>
              <a:defRPr sz="2667"/>
            </a:lvl9pPr>
          </a:lstStyle>
          <a:p>
            <a:pPr lvl="0"/>
            <a:r>
              <a:rPr lang="he-IL"/>
              <a:t>לחץ כדי לערוך סגנונות טקסט של תבנית בסיס</a:t>
            </a:r>
          </a:p>
        </p:txBody>
      </p:sp>
      <p:sp>
        <p:nvSpPr>
          <p:cNvPr id="100" name="Google Shape;100;p6"/>
          <p:cNvSpPr txBox="1">
            <a:spLocks noGrp="1"/>
          </p:cNvSpPr>
          <p:nvPr>
            <p:ph type="body" idx="2"/>
          </p:nvPr>
        </p:nvSpPr>
        <p:spPr>
          <a:xfrm>
            <a:off x="5861497" y="2050651"/>
            <a:ext cx="4504400" cy="3632400"/>
          </a:xfrm>
          <a:prstGeom prst="rect">
            <a:avLst/>
          </a:prstGeom>
        </p:spPr>
        <p:txBody>
          <a:bodyPr spcFirstLastPara="1" wrap="square" lIns="91425" tIns="91425" rIns="91425" bIns="91425" anchor="t" anchorCtr="0"/>
          <a:lstStyle>
            <a:lvl1pPr marL="609585" lvl="0" indent="-474121">
              <a:spcBef>
                <a:spcPts val="800"/>
              </a:spcBef>
              <a:spcAft>
                <a:spcPts val="0"/>
              </a:spcAft>
              <a:buSzPts val="2000"/>
              <a:buChar char="▰"/>
              <a:defRPr sz="2667"/>
            </a:lvl1pPr>
            <a:lvl2pPr marL="1219170" lvl="1" indent="-474121">
              <a:spcBef>
                <a:spcPts val="1333"/>
              </a:spcBef>
              <a:spcAft>
                <a:spcPts val="0"/>
              </a:spcAft>
              <a:buSzPts val="2000"/>
              <a:buChar char="▻"/>
              <a:defRPr sz="2667"/>
            </a:lvl2pPr>
            <a:lvl3pPr marL="1828754" lvl="2" indent="-474121">
              <a:spcBef>
                <a:spcPts val="1333"/>
              </a:spcBef>
              <a:spcAft>
                <a:spcPts val="0"/>
              </a:spcAft>
              <a:buSzPts val="2000"/>
              <a:buChar char="▻"/>
              <a:defRPr sz="2667"/>
            </a:lvl3pPr>
            <a:lvl4pPr marL="2438339" lvl="3" indent="-474121">
              <a:spcBef>
                <a:spcPts val="1333"/>
              </a:spcBef>
              <a:spcAft>
                <a:spcPts val="0"/>
              </a:spcAft>
              <a:buSzPts val="2000"/>
              <a:buChar char="▻"/>
              <a:defRPr sz="2667"/>
            </a:lvl4pPr>
            <a:lvl5pPr marL="3047924" lvl="4" indent="-474121">
              <a:spcBef>
                <a:spcPts val="1333"/>
              </a:spcBef>
              <a:spcAft>
                <a:spcPts val="0"/>
              </a:spcAft>
              <a:buSzPts val="2000"/>
              <a:buChar char="▻"/>
              <a:defRPr sz="2667"/>
            </a:lvl5pPr>
            <a:lvl6pPr marL="3657509" lvl="5" indent="-474121">
              <a:spcBef>
                <a:spcPts val="1333"/>
              </a:spcBef>
              <a:spcAft>
                <a:spcPts val="0"/>
              </a:spcAft>
              <a:buSzPts val="2000"/>
              <a:buChar char="▻"/>
              <a:defRPr sz="2667"/>
            </a:lvl6pPr>
            <a:lvl7pPr marL="4267093" lvl="6" indent="-474121">
              <a:spcBef>
                <a:spcPts val="1333"/>
              </a:spcBef>
              <a:spcAft>
                <a:spcPts val="0"/>
              </a:spcAft>
              <a:buSzPts val="2000"/>
              <a:buChar char="▻"/>
              <a:defRPr sz="2667"/>
            </a:lvl7pPr>
            <a:lvl8pPr marL="4876678" lvl="7" indent="-474121">
              <a:spcBef>
                <a:spcPts val="1333"/>
              </a:spcBef>
              <a:spcAft>
                <a:spcPts val="0"/>
              </a:spcAft>
              <a:buSzPts val="2000"/>
              <a:buChar char="▻"/>
              <a:defRPr sz="2667"/>
            </a:lvl8pPr>
            <a:lvl9pPr marL="5486263" lvl="8" indent="-474121">
              <a:spcBef>
                <a:spcPts val="1333"/>
              </a:spcBef>
              <a:spcAft>
                <a:spcPts val="1333"/>
              </a:spcAft>
              <a:buSzPts val="2000"/>
              <a:buChar char="▻"/>
              <a:defRPr sz="2667"/>
            </a:lvl9pPr>
          </a:lstStyle>
          <a:p>
            <a:pPr lvl="0"/>
            <a:r>
              <a:rPr lang="he-IL"/>
              <a:t>לחץ כדי לערוך סגנונות טקסט של תבנית בסיס</a:t>
            </a:r>
          </a:p>
        </p:txBody>
      </p:sp>
      <p:grpSp>
        <p:nvGrpSpPr>
          <p:cNvPr id="42" name="Google Shape;31;p3"/>
          <p:cNvGrpSpPr/>
          <p:nvPr/>
        </p:nvGrpSpPr>
        <p:grpSpPr>
          <a:xfrm>
            <a:off x="9262456" y="5963632"/>
            <a:ext cx="2937107" cy="894393"/>
            <a:chOff x="5575242" y="4472723"/>
            <a:chExt cx="2202830" cy="670795"/>
          </a:xfrm>
        </p:grpSpPr>
        <p:sp>
          <p:nvSpPr>
            <p:cNvPr id="43" name="Google Shape;32;p3"/>
            <p:cNvSpPr/>
            <p:nvPr/>
          </p:nvSpPr>
          <p:spPr>
            <a:xfrm rot="10800000">
              <a:off x="5575242" y="4948334"/>
              <a:ext cx="394200" cy="131400"/>
            </a:xfrm>
            <a:prstGeom prst="triangle">
              <a:avLst>
                <a:gd name="adj" fmla="val 32425"/>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4" name="Google Shape;33;p3"/>
            <p:cNvGrpSpPr/>
            <p:nvPr/>
          </p:nvGrpSpPr>
          <p:grpSpPr>
            <a:xfrm flipH="1">
              <a:off x="5734850" y="4472723"/>
              <a:ext cx="2040837" cy="670795"/>
              <a:chOff x="1297954" y="330075"/>
              <a:chExt cx="5169293" cy="1699506"/>
            </a:xfrm>
          </p:grpSpPr>
          <p:sp>
            <p:nvSpPr>
              <p:cNvPr id="48"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 name="Google Shape;36;p3"/>
            <p:cNvGrpSpPr/>
            <p:nvPr/>
          </p:nvGrpSpPr>
          <p:grpSpPr>
            <a:xfrm flipH="1">
              <a:off x="5578209" y="4646738"/>
              <a:ext cx="2199863" cy="304563"/>
              <a:chOff x="-5827153" y="330075"/>
              <a:chExt cx="12276019" cy="1699569"/>
            </a:xfrm>
          </p:grpSpPr>
          <p:sp>
            <p:nvSpPr>
              <p:cNvPr id="46" name="Google Shape;37;p3"/>
              <p:cNvSpPr/>
              <p:nvPr/>
            </p:nvSpPr>
            <p:spPr>
              <a:xfrm>
                <a:off x="-5827153" y="330144"/>
                <a:ext cx="10612200" cy="1699500"/>
              </a:xfrm>
              <a:prstGeom prst="rect">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38;p3"/>
              <p:cNvSpPr/>
              <p:nvPr/>
            </p:nvSpPr>
            <p:spPr>
              <a:xfrm>
                <a:off x="4749366" y="330075"/>
                <a:ext cx="1699500" cy="1699500"/>
              </a:xfrm>
              <a:prstGeom prst="rtTriangle">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50" name="Google Shape;41;p3"/>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AB0450F-67D7-4C3E-BAC0-B2CE7250F1CC}" type="slidenum">
              <a:rPr lang="he-IL" smtClean="0"/>
              <a:t>‹#›</a:t>
            </a:fld>
            <a:endParaRPr lang="he-IL"/>
          </a:p>
        </p:txBody>
      </p:sp>
    </p:spTree>
    <p:extLst>
      <p:ext uri="{BB962C8B-B14F-4D97-AF65-F5344CB8AC3E}">
        <p14:creationId xmlns:p14="http://schemas.microsoft.com/office/powerpoint/2010/main" val="880109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02"/>
        <p:cNvGrpSpPr/>
        <p:nvPr/>
      </p:nvGrpSpPr>
      <p:grpSpPr>
        <a:xfrm>
          <a:off x="0" y="0"/>
          <a:ext cx="0" cy="0"/>
          <a:chOff x="0" y="0"/>
          <a:chExt cx="0" cy="0"/>
        </a:xfrm>
      </p:grpSpPr>
      <p:grpSp>
        <p:nvGrpSpPr>
          <p:cNvPr id="103" name="Google Shape;103;p7"/>
          <p:cNvGrpSpPr/>
          <p:nvPr/>
        </p:nvGrpSpPr>
        <p:grpSpPr>
          <a:xfrm>
            <a:off x="-6" y="54"/>
            <a:ext cx="9429907" cy="1769753"/>
            <a:chOff x="-4" y="40"/>
            <a:chExt cx="7072430" cy="1327315"/>
          </a:xfrm>
        </p:grpSpPr>
        <p:sp>
          <p:nvSpPr>
            <p:cNvPr id="104" name="Google Shape;104;p7"/>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sp>
        <p:nvSpPr>
          <p:cNvPr id="119" name="Google Shape;119;p7"/>
          <p:cNvSpPr txBox="1">
            <a:spLocks noGrp="1"/>
          </p:cNvSpPr>
          <p:nvPr>
            <p:ph type="title"/>
          </p:nvPr>
        </p:nvSpPr>
        <p:spPr>
          <a:xfrm>
            <a:off x="1085700" y="523433"/>
            <a:ext cx="7011200" cy="1021600"/>
          </a:xfrm>
          <a:prstGeom prst="rect">
            <a:avLst/>
          </a:prstGeom>
        </p:spPr>
        <p:txBody>
          <a:bodyPr spcFirstLastPara="1" wrap="square" lIns="91425" tIns="91425" rIns="91425" bIns="91425" anchor="ctr" anchorCtr="0"/>
          <a:lstStyle>
            <a:lvl1pPr lvl="0" rtl="0">
              <a:spcBef>
                <a:spcPts val="0"/>
              </a:spcBef>
              <a:spcAft>
                <a:spcPts val="0"/>
              </a:spcAft>
              <a:buSzPts val="2000"/>
              <a:buNone/>
              <a:defRPr sz="5333">
                <a:latin typeface="Gisha" panose="020B0502040204020203" pitchFamily="34" charset="-79"/>
                <a:cs typeface="Gisha" panose="020B0502040204020203" pitchFamily="34" charset="-79"/>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he-IL"/>
              <a:t>לחץ כדי לערוך סגנון כותרת של תבנית בסיס</a:t>
            </a:r>
            <a:endParaRPr dirty="0"/>
          </a:p>
        </p:txBody>
      </p:sp>
      <p:sp>
        <p:nvSpPr>
          <p:cNvPr id="120" name="Google Shape;120;p7"/>
          <p:cNvSpPr txBox="1">
            <a:spLocks noGrp="1"/>
          </p:cNvSpPr>
          <p:nvPr>
            <p:ph type="body" idx="1"/>
          </p:nvPr>
        </p:nvSpPr>
        <p:spPr>
          <a:xfrm>
            <a:off x="1160600" y="2060101"/>
            <a:ext cx="2997200" cy="3613200"/>
          </a:xfrm>
          <a:prstGeom prst="rect">
            <a:avLst/>
          </a:prstGeom>
        </p:spPr>
        <p:txBody>
          <a:bodyPr spcFirstLastPara="1" wrap="square" lIns="91425" tIns="91425" rIns="91425" bIns="91425" anchor="t" anchorCtr="0"/>
          <a:lstStyle>
            <a:lvl1pPr marL="609585" lvl="0" indent="-457189" rtl="0">
              <a:spcBef>
                <a:spcPts val="800"/>
              </a:spcBef>
              <a:spcAft>
                <a:spcPts val="0"/>
              </a:spcAft>
              <a:buSzPts val="1800"/>
              <a:buChar char="▰"/>
              <a:defRPr sz="2400"/>
            </a:lvl1pPr>
            <a:lvl2pPr marL="1219170" lvl="1" indent="-457189" rtl="0">
              <a:spcBef>
                <a:spcPts val="1333"/>
              </a:spcBef>
              <a:spcAft>
                <a:spcPts val="0"/>
              </a:spcAft>
              <a:buSzPts val="1800"/>
              <a:buChar char="▻"/>
              <a:defRPr sz="2400"/>
            </a:lvl2pPr>
            <a:lvl3pPr marL="1828754" lvl="2" indent="-457189" rtl="0">
              <a:spcBef>
                <a:spcPts val="1333"/>
              </a:spcBef>
              <a:spcAft>
                <a:spcPts val="0"/>
              </a:spcAft>
              <a:buSzPts val="1800"/>
              <a:buChar char="▻"/>
              <a:defRPr sz="2400"/>
            </a:lvl3pPr>
            <a:lvl4pPr marL="2438339" lvl="3" indent="-457189" rtl="0">
              <a:spcBef>
                <a:spcPts val="1333"/>
              </a:spcBef>
              <a:spcAft>
                <a:spcPts val="0"/>
              </a:spcAft>
              <a:buSzPts val="1800"/>
              <a:buChar char="▻"/>
              <a:defRPr sz="2400"/>
            </a:lvl4pPr>
            <a:lvl5pPr marL="3047924" lvl="4" indent="-457189" rtl="0">
              <a:spcBef>
                <a:spcPts val="1333"/>
              </a:spcBef>
              <a:spcAft>
                <a:spcPts val="0"/>
              </a:spcAft>
              <a:buSzPts val="1800"/>
              <a:buChar char="▻"/>
              <a:defRPr sz="2400"/>
            </a:lvl5pPr>
            <a:lvl6pPr marL="3657509" lvl="5" indent="-457189" rtl="0">
              <a:spcBef>
                <a:spcPts val="1333"/>
              </a:spcBef>
              <a:spcAft>
                <a:spcPts val="0"/>
              </a:spcAft>
              <a:buSzPts val="1800"/>
              <a:buChar char="▻"/>
              <a:defRPr sz="2400"/>
            </a:lvl6pPr>
            <a:lvl7pPr marL="4267093" lvl="6" indent="-457189" rtl="0">
              <a:spcBef>
                <a:spcPts val="1333"/>
              </a:spcBef>
              <a:spcAft>
                <a:spcPts val="0"/>
              </a:spcAft>
              <a:buSzPts val="1800"/>
              <a:buChar char="▻"/>
              <a:defRPr sz="2400"/>
            </a:lvl7pPr>
            <a:lvl8pPr marL="4876678" lvl="7" indent="-457189" rtl="0">
              <a:spcBef>
                <a:spcPts val="1333"/>
              </a:spcBef>
              <a:spcAft>
                <a:spcPts val="0"/>
              </a:spcAft>
              <a:buSzPts val="1800"/>
              <a:buChar char="▻"/>
              <a:defRPr sz="2400"/>
            </a:lvl8pPr>
            <a:lvl9pPr marL="5486263" lvl="8" indent="-457189" rtl="0">
              <a:spcBef>
                <a:spcPts val="1333"/>
              </a:spcBef>
              <a:spcAft>
                <a:spcPts val="1333"/>
              </a:spcAft>
              <a:buSzPts val="1800"/>
              <a:buChar char="▻"/>
              <a:defRPr sz="2400"/>
            </a:lvl9pPr>
          </a:lstStyle>
          <a:p>
            <a:pPr lvl="0"/>
            <a:r>
              <a:rPr lang="he-IL"/>
              <a:t>לחץ כדי לערוך סגנונות טקסט של תבנית בסיס</a:t>
            </a:r>
          </a:p>
        </p:txBody>
      </p:sp>
      <p:sp>
        <p:nvSpPr>
          <p:cNvPr id="121" name="Google Shape;121;p7"/>
          <p:cNvSpPr txBox="1">
            <a:spLocks noGrp="1"/>
          </p:cNvSpPr>
          <p:nvPr>
            <p:ph type="body" idx="2"/>
          </p:nvPr>
        </p:nvSpPr>
        <p:spPr>
          <a:xfrm>
            <a:off x="4311516" y="2060101"/>
            <a:ext cx="2997200" cy="3613200"/>
          </a:xfrm>
          <a:prstGeom prst="rect">
            <a:avLst/>
          </a:prstGeom>
        </p:spPr>
        <p:txBody>
          <a:bodyPr spcFirstLastPara="1" wrap="square" lIns="91425" tIns="91425" rIns="91425" bIns="91425" anchor="t" anchorCtr="0"/>
          <a:lstStyle>
            <a:lvl1pPr marL="609585" lvl="0" indent="-457189" rtl="0">
              <a:spcBef>
                <a:spcPts val="800"/>
              </a:spcBef>
              <a:spcAft>
                <a:spcPts val="0"/>
              </a:spcAft>
              <a:buSzPts val="1800"/>
              <a:buChar char="▰"/>
              <a:defRPr sz="2400"/>
            </a:lvl1pPr>
            <a:lvl2pPr marL="1219170" lvl="1" indent="-457189" rtl="0">
              <a:spcBef>
                <a:spcPts val="1333"/>
              </a:spcBef>
              <a:spcAft>
                <a:spcPts val="0"/>
              </a:spcAft>
              <a:buSzPts val="1800"/>
              <a:buChar char="▻"/>
              <a:defRPr sz="2400"/>
            </a:lvl2pPr>
            <a:lvl3pPr marL="1828754" lvl="2" indent="-457189" rtl="0">
              <a:spcBef>
                <a:spcPts val="1333"/>
              </a:spcBef>
              <a:spcAft>
                <a:spcPts val="0"/>
              </a:spcAft>
              <a:buSzPts val="1800"/>
              <a:buChar char="▻"/>
              <a:defRPr sz="2400"/>
            </a:lvl3pPr>
            <a:lvl4pPr marL="2438339" lvl="3" indent="-457189" rtl="0">
              <a:spcBef>
                <a:spcPts val="1333"/>
              </a:spcBef>
              <a:spcAft>
                <a:spcPts val="0"/>
              </a:spcAft>
              <a:buSzPts val="1800"/>
              <a:buChar char="▻"/>
              <a:defRPr sz="2400"/>
            </a:lvl4pPr>
            <a:lvl5pPr marL="3047924" lvl="4" indent="-457189" rtl="0">
              <a:spcBef>
                <a:spcPts val="1333"/>
              </a:spcBef>
              <a:spcAft>
                <a:spcPts val="0"/>
              </a:spcAft>
              <a:buSzPts val="1800"/>
              <a:buChar char="▻"/>
              <a:defRPr sz="2400"/>
            </a:lvl5pPr>
            <a:lvl6pPr marL="3657509" lvl="5" indent="-457189" rtl="0">
              <a:spcBef>
                <a:spcPts val="1333"/>
              </a:spcBef>
              <a:spcAft>
                <a:spcPts val="0"/>
              </a:spcAft>
              <a:buSzPts val="1800"/>
              <a:buChar char="▻"/>
              <a:defRPr sz="2400"/>
            </a:lvl6pPr>
            <a:lvl7pPr marL="4267093" lvl="6" indent="-457189" rtl="0">
              <a:spcBef>
                <a:spcPts val="1333"/>
              </a:spcBef>
              <a:spcAft>
                <a:spcPts val="0"/>
              </a:spcAft>
              <a:buSzPts val="1800"/>
              <a:buChar char="▻"/>
              <a:defRPr sz="2400"/>
            </a:lvl7pPr>
            <a:lvl8pPr marL="4876678" lvl="7" indent="-457189" rtl="0">
              <a:spcBef>
                <a:spcPts val="1333"/>
              </a:spcBef>
              <a:spcAft>
                <a:spcPts val="0"/>
              </a:spcAft>
              <a:buSzPts val="1800"/>
              <a:buChar char="▻"/>
              <a:defRPr sz="2400"/>
            </a:lvl8pPr>
            <a:lvl9pPr marL="5486263" lvl="8" indent="-457189" rtl="0">
              <a:spcBef>
                <a:spcPts val="1333"/>
              </a:spcBef>
              <a:spcAft>
                <a:spcPts val="1333"/>
              </a:spcAft>
              <a:buSzPts val="1800"/>
              <a:buChar char="▻"/>
              <a:defRPr sz="2400"/>
            </a:lvl9pPr>
          </a:lstStyle>
          <a:p>
            <a:pPr lvl="0"/>
            <a:r>
              <a:rPr lang="he-IL"/>
              <a:t>לחץ כדי לערוך סגנונות טקסט של תבנית בסיס</a:t>
            </a:r>
          </a:p>
        </p:txBody>
      </p:sp>
      <p:sp>
        <p:nvSpPr>
          <p:cNvPr id="122" name="Google Shape;122;p7"/>
          <p:cNvSpPr txBox="1">
            <a:spLocks noGrp="1"/>
          </p:cNvSpPr>
          <p:nvPr>
            <p:ph type="body" idx="3"/>
          </p:nvPr>
        </p:nvSpPr>
        <p:spPr>
          <a:xfrm>
            <a:off x="7387533" y="2060101"/>
            <a:ext cx="2997200" cy="3613200"/>
          </a:xfrm>
          <a:prstGeom prst="rect">
            <a:avLst/>
          </a:prstGeom>
        </p:spPr>
        <p:txBody>
          <a:bodyPr spcFirstLastPara="1" wrap="square" lIns="91425" tIns="91425" rIns="91425" bIns="91425" anchor="t" anchorCtr="0"/>
          <a:lstStyle>
            <a:lvl1pPr marL="609585" lvl="0" indent="-457189" rtl="0">
              <a:spcBef>
                <a:spcPts val="800"/>
              </a:spcBef>
              <a:spcAft>
                <a:spcPts val="0"/>
              </a:spcAft>
              <a:buSzPts val="1800"/>
              <a:buChar char="▰"/>
              <a:defRPr sz="2400"/>
            </a:lvl1pPr>
            <a:lvl2pPr marL="1219170" lvl="1" indent="-457189" rtl="0">
              <a:spcBef>
                <a:spcPts val="1333"/>
              </a:spcBef>
              <a:spcAft>
                <a:spcPts val="0"/>
              </a:spcAft>
              <a:buSzPts val="1800"/>
              <a:buChar char="▻"/>
              <a:defRPr sz="2400"/>
            </a:lvl2pPr>
            <a:lvl3pPr marL="1828754" lvl="2" indent="-457189" rtl="0">
              <a:spcBef>
                <a:spcPts val="1333"/>
              </a:spcBef>
              <a:spcAft>
                <a:spcPts val="0"/>
              </a:spcAft>
              <a:buSzPts val="1800"/>
              <a:buChar char="▻"/>
              <a:defRPr sz="2400"/>
            </a:lvl3pPr>
            <a:lvl4pPr marL="2438339" lvl="3" indent="-457189" rtl="0">
              <a:spcBef>
                <a:spcPts val="1333"/>
              </a:spcBef>
              <a:spcAft>
                <a:spcPts val="0"/>
              </a:spcAft>
              <a:buSzPts val="1800"/>
              <a:buChar char="▻"/>
              <a:defRPr sz="2400"/>
            </a:lvl4pPr>
            <a:lvl5pPr marL="3047924" lvl="4" indent="-457189" rtl="0">
              <a:spcBef>
                <a:spcPts val="1333"/>
              </a:spcBef>
              <a:spcAft>
                <a:spcPts val="0"/>
              </a:spcAft>
              <a:buSzPts val="1800"/>
              <a:buChar char="▻"/>
              <a:defRPr sz="2400"/>
            </a:lvl5pPr>
            <a:lvl6pPr marL="3657509" lvl="5" indent="-457189" rtl="0">
              <a:spcBef>
                <a:spcPts val="1333"/>
              </a:spcBef>
              <a:spcAft>
                <a:spcPts val="0"/>
              </a:spcAft>
              <a:buSzPts val="1800"/>
              <a:buChar char="▻"/>
              <a:defRPr sz="2400"/>
            </a:lvl6pPr>
            <a:lvl7pPr marL="4267093" lvl="6" indent="-457189" rtl="0">
              <a:spcBef>
                <a:spcPts val="1333"/>
              </a:spcBef>
              <a:spcAft>
                <a:spcPts val="0"/>
              </a:spcAft>
              <a:buSzPts val="1800"/>
              <a:buChar char="▻"/>
              <a:defRPr sz="2400"/>
            </a:lvl7pPr>
            <a:lvl8pPr marL="4876678" lvl="7" indent="-457189" rtl="0">
              <a:spcBef>
                <a:spcPts val="1333"/>
              </a:spcBef>
              <a:spcAft>
                <a:spcPts val="0"/>
              </a:spcAft>
              <a:buSzPts val="1800"/>
              <a:buChar char="▻"/>
              <a:defRPr sz="2400"/>
            </a:lvl8pPr>
            <a:lvl9pPr marL="5486263" lvl="8" indent="-457189" rtl="0">
              <a:spcBef>
                <a:spcPts val="1333"/>
              </a:spcBef>
              <a:spcAft>
                <a:spcPts val="1333"/>
              </a:spcAft>
              <a:buSzPts val="1800"/>
              <a:buChar char="▻"/>
              <a:defRPr sz="2400"/>
            </a:lvl9pPr>
          </a:lstStyle>
          <a:p>
            <a:pPr lvl="0"/>
            <a:r>
              <a:rPr lang="he-IL"/>
              <a:t>לחץ כדי לערוך סגנונות טקסט של תבנית בסיס</a:t>
            </a:r>
          </a:p>
        </p:txBody>
      </p:sp>
      <p:grpSp>
        <p:nvGrpSpPr>
          <p:cNvPr id="24" name="Google Shape;31;p3"/>
          <p:cNvGrpSpPr/>
          <p:nvPr/>
        </p:nvGrpSpPr>
        <p:grpSpPr>
          <a:xfrm>
            <a:off x="9262456" y="5963632"/>
            <a:ext cx="2937107" cy="894393"/>
            <a:chOff x="5575242" y="4472723"/>
            <a:chExt cx="2202830" cy="670795"/>
          </a:xfrm>
        </p:grpSpPr>
        <p:sp>
          <p:nvSpPr>
            <p:cNvPr id="25" name="Google Shape;32;p3"/>
            <p:cNvSpPr/>
            <p:nvPr/>
          </p:nvSpPr>
          <p:spPr>
            <a:xfrm rot="10800000">
              <a:off x="5575242" y="4948334"/>
              <a:ext cx="394200" cy="131400"/>
            </a:xfrm>
            <a:prstGeom prst="triangle">
              <a:avLst>
                <a:gd name="adj" fmla="val 32425"/>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6" name="Google Shape;33;p3"/>
            <p:cNvGrpSpPr/>
            <p:nvPr/>
          </p:nvGrpSpPr>
          <p:grpSpPr>
            <a:xfrm flipH="1">
              <a:off x="5734850" y="4472723"/>
              <a:ext cx="2040837" cy="670795"/>
              <a:chOff x="1297954" y="330075"/>
              <a:chExt cx="5169293" cy="1699506"/>
            </a:xfrm>
          </p:grpSpPr>
          <p:sp>
            <p:nvSpPr>
              <p:cNvPr id="30"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 name="Google Shape;36;p3"/>
            <p:cNvGrpSpPr/>
            <p:nvPr/>
          </p:nvGrpSpPr>
          <p:grpSpPr>
            <a:xfrm flipH="1">
              <a:off x="5578209" y="4646738"/>
              <a:ext cx="2199863" cy="304563"/>
              <a:chOff x="-5827153" y="330075"/>
              <a:chExt cx="12276019" cy="1699569"/>
            </a:xfrm>
          </p:grpSpPr>
          <p:sp>
            <p:nvSpPr>
              <p:cNvPr id="28" name="Google Shape;37;p3"/>
              <p:cNvSpPr/>
              <p:nvPr/>
            </p:nvSpPr>
            <p:spPr>
              <a:xfrm>
                <a:off x="-5827153" y="330144"/>
                <a:ext cx="10612200" cy="1699500"/>
              </a:xfrm>
              <a:prstGeom prst="rect">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38;p3"/>
              <p:cNvSpPr/>
              <p:nvPr/>
            </p:nvSpPr>
            <p:spPr>
              <a:xfrm>
                <a:off x="4749366" y="330075"/>
                <a:ext cx="1699500" cy="1699500"/>
              </a:xfrm>
              <a:prstGeom prst="rtTriangle">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2" name="Google Shape;41;p3"/>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AB0450F-67D7-4C3E-BAC0-B2CE7250F1CC}" type="slidenum">
              <a:rPr lang="he-IL" smtClean="0"/>
              <a:t>‹#›</a:t>
            </a:fld>
            <a:endParaRPr lang="he-IL"/>
          </a:p>
        </p:txBody>
      </p:sp>
    </p:spTree>
    <p:extLst>
      <p:ext uri="{BB962C8B-B14F-4D97-AF65-F5344CB8AC3E}">
        <p14:creationId xmlns:p14="http://schemas.microsoft.com/office/powerpoint/2010/main" val="4005185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24"/>
        <p:cNvGrpSpPr/>
        <p:nvPr/>
      </p:nvGrpSpPr>
      <p:grpSpPr>
        <a:xfrm>
          <a:off x="0" y="0"/>
          <a:ext cx="0" cy="0"/>
          <a:chOff x="0" y="0"/>
          <a:chExt cx="0" cy="0"/>
        </a:xfrm>
      </p:grpSpPr>
      <p:grpSp>
        <p:nvGrpSpPr>
          <p:cNvPr id="125" name="Google Shape;125;p8"/>
          <p:cNvGrpSpPr/>
          <p:nvPr/>
        </p:nvGrpSpPr>
        <p:grpSpPr>
          <a:xfrm>
            <a:off x="-6" y="54"/>
            <a:ext cx="9429907" cy="1769753"/>
            <a:chOff x="-4" y="40"/>
            <a:chExt cx="7072430" cy="1327315"/>
          </a:xfrm>
        </p:grpSpPr>
        <p:sp>
          <p:nvSpPr>
            <p:cNvPr id="126" name="Google Shape;126;p8"/>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sp>
        <p:nvSpPr>
          <p:cNvPr id="141" name="Google Shape;141;p8"/>
          <p:cNvSpPr txBox="1">
            <a:spLocks noGrp="1"/>
          </p:cNvSpPr>
          <p:nvPr>
            <p:ph type="title"/>
          </p:nvPr>
        </p:nvSpPr>
        <p:spPr>
          <a:xfrm>
            <a:off x="1085700" y="523433"/>
            <a:ext cx="7011200" cy="1021600"/>
          </a:xfrm>
          <a:prstGeom prst="rect">
            <a:avLst/>
          </a:prstGeom>
        </p:spPr>
        <p:txBody>
          <a:bodyPr spcFirstLastPara="1" wrap="square" lIns="91425" tIns="91425" rIns="91425" bIns="91425" anchor="ctr" anchorCtr="0"/>
          <a:lstStyle>
            <a:lvl1pPr lvl="0">
              <a:spcBef>
                <a:spcPts val="0"/>
              </a:spcBef>
              <a:spcAft>
                <a:spcPts val="0"/>
              </a:spcAft>
              <a:buSzPts val="2000"/>
              <a:buNone/>
              <a:defRPr sz="5333">
                <a:latin typeface="Gisha" panose="020B0502040204020203" pitchFamily="34" charset="-79"/>
                <a:cs typeface="Gisha" panose="020B0502040204020203" pitchFamily="34" charset="-79"/>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he-IL"/>
              <a:t>לחץ כדי לערוך סגנון כותרת של תבנית בסיס</a:t>
            </a:r>
            <a:endParaRPr dirty="0"/>
          </a:p>
        </p:txBody>
      </p:sp>
      <p:grpSp>
        <p:nvGrpSpPr>
          <p:cNvPr id="21" name="Google Shape;31;p3"/>
          <p:cNvGrpSpPr/>
          <p:nvPr/>
        </p:nvGrpSpPr>
        <p:grpSpPr>
          <a:xfrm>
            <a:off x="9262456" y="5963632"/>
            <a:ext cx="2937107" cy="894393"/>
            <a:chOff x="5575242" y="4472723"/>
            <a:chExt cx="2202830" cy="670795"/>
          </a:xfrm>
        </p:grpSpPr>
        <p:sp>
          <p:nvSpPr>
            <p:cNvPr id="22" name="Google Shape;32;p3"/>
            <p:cNvSpPr/>
            <p:nvPr/>
          </p:nvSpPr>
          <p:spPr>
            <a:xfrm rot="10800000">
              <a:off x="5575242" y="4948334"/>
              <a:ext cx="394200" cy="131400"/>
            </a:xfrm>
            <a:prstGeom prst="triangle">
              <a:avLst>
                <a:gd name="adj" fmla="val 32425"/>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3" name="Google Shape;33;p3"/>
            <p:cNvGrpSpPr/>
            <p:nvPr/>
          </p:nvGrpSpPr>
          <p:grpSpPr>
            <a:xfrm flipH="1">
              <a:off x="5734850" y="4472723"/>
              <a:ext cx="2040837" cy="670795"/>
              <a:chOff x="1297954" y="330075"/>
              <a:chExt cx="5169293" cy="1699506"/>
            </a:xfrm>
          </p:grpSpPr>
          <p:sp>
            <p:nvSpPr>
              <p:cNvPr id="27"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 name="Google Shape;36;p3"/>
            <p:cNvGrpSpPr/>
            <p:nvPr/>
          </p:nvGrpSpPr>
          <p:grpSpPr>
            <a:xfrm flipH="1">
              <a:off x="5578209" y="4646738"/>
              <a:ext cx="2199863" cy="304563"/>
              <a:chOff x="-5827153" y="330075"/>
              <a:chExt cx="12276019" cy="1699569"/>
            </a:xfrm>
          </p:grpSpPr>
          <p:sp>
            <p:nvSpPr>
              <p:cNvPr id="25" name="Google Shape;37;p3"/>
              <p:cNvSpPr/>
              <p:nvPr/>
            </p:nvSpPr>
            <p:spPr>
              <a:xfrm>
                <a:off x="-5827153" y="330144"/>
                <a:ext cx="10612200" cy="1699500"/>
              </a:xfrm>
              <a:prstGeom prst="rect">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38;p3"/>
              <p:cNvSpPr/>
              <p:nvPr/>
            </p:nvSpPr>
            <p:spPr>
              <a:xfrm>
                <a:off x="4749366" y="330075"/>
                <a:ext cx="1699500" cy="1699500"/>
              </a:xfrm>
              <a:prstGeom prst="rtTriangle">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9" name="Google Shape;41;p3"/>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AB0450F-67D7-4C3E-BAC0-B2CE7250F1CC}" type="slidenum">
              <a:rPr lang="he-IL" smtClean="0"/>
              <a:t>‹#›</a:t>
            </a:fld>
            <a:endParaRPr lang="he-IL"/>
          </a:p>
        </p:txBody>
      </p:sp>
    </p:spTree>
    <p:extLst>
      <p:ext uri="{BB962C8B-B14F-4D97-AF65-F5344CB8AC3E}">
        <p14:creationId xmlns:p14="http://schemas.microsoft.com/office/powerpoint/2010/main" val="1120192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43"/>
        <p:cNvGrpSpPr/>
        <p:nvPr/>
      </p:nvGrpSpPr>
      <p:grpSpPr>
        <a:xfrm>
          <a:off x="0" y="0"/>
          <a:ext cx="0" cy="0"/>
          <a:chOff x="0" y="0"/>
          <a:chExt cx="0" cy="0"/>
        </a:xfrm>
      </p:grpSpPr>
      <p:grpSp>
        <p:nvGrpSpPr>
          <p:cNvPr id="154" name="Google Shape;154;p9"/>
          <p:cNvGrpSpPr/>
          <p:nvPr/>
        </p:nvGrpSpPr>
        <p:grpSpPr>
          <a:xfrm rot="10800000">
            <a:off x="-11" y="-2"/>
            <a:ext cx="2937107" cy="894393"/>
            <a:chOff x="5575242" y="4472723"/>
            <a:chExt cx="2202830" cy="670795"/>
          </a:xfrm>
        </p:grpSpPr>
        <p:sp>
          <p:nvSpPr>
            <p:cNvPr id="155" name="Google Shape;155;p9"/>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9"/>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9"/>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1" name="Google Shape;31;p3"/>
          <p:cNvGrpSpPr/>
          <p:nvPr/>
        </p:nvGrpSpPr>
        <p:grpSpPr>
          <a:xfrm>
            <a:off x="9262456" y="5963632"/>
            <a:ext cx="2937107" cy="894393"/>
            <a:chOff x="5575242" y="4472723"/>
            <a:chExt cx="2202830" cy="670795"/>
          </a:xfrm>
        </p:grpSpPr>
        <p:sp>
          <p:nvSpPr>
            <p:cNvPr id="22" name="Google Shape;32;p3"/>
            <p:cNvSpPr/>
            <p:nvPr/>
          </p:nvSpPr>
          <p:spPr>
            <a:xfrm rot="10800000">
              <a:off x="5575242" y="4948334"/>
              <a:ext cx="394200" cy="131400"/>
            </a:xfrm>
            <a:prstGeom prst="triangle">
              <a:avLst>
                <a:gd name="adj" fmla="val 32425"/>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3" name="Google Shape;33;p3"/>
            <p:cNvGrpSpPr/>
            <p:nvPr/>
          </p:nvGrpSpPr>
          <p:grpSpPr>
            <a:xfrm flipH="1">
              <a:off x="5734850" y="4472723"/>
              <a:ext cx="2040837" cy="670795"/>
              <a:chOff x="1297954" y="330075"/>
              <a:chExt cx="5169293" cy="1699506"/>
            </a:xfrm>
          </p:grpSpPr>
          <p:sp>
            <p:nvSpPr>
              <p:cNvPr id="27"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 name="Google Shape;36;p3"/>
            <p:cNvGrpSpPr/>
            <p:nvPr/>
          </p:nvGrpSpPr>
          <p:grpSpPr>
            <a:xfrm flipH="1">
              <a:off x="5578209" y="4646738"/>
              <a:ext cx="2199863" cy="304563"/>
              <a:chOff x="-5827153" y="330075"/>
              <a:chExt cx="12276019" cy="1699569"/>
            </a:xfrm>
          </p:grpSpPr>
          <p:sp>
            <p:nvSpPr>
              <p:cNvPr id="25" name="Google Shape;37;p3"/>
              <p:cNvSpPr/>
              <p:nvPr/>
            </p:nvSpPr>
            <p:spPr>
              <a:xfrm>
                <a:off x="-5827153" y="330144"/>
                <a:ext cx="10612200" cy="1699500"/>
              </a:xfrm>
              <a:prstGeom prst="rect">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38;p3"/>
              <p:cNvSpPr/>
              <p:nvPr/>
            </p:nvSpPr>
            <p:spPr>
              <a:xfrm>
                <a:off x="4749366" y="330075"/>
                <a:ext cx="1699500" cy="1699500"/>
              </a:xfrm>
              <a:prstGeom prst="rtTriangle">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9" name="Google Shape;41;p3"/>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AB0450F-67D7-4C3E-BAC0-B2CE7250F1CC}" type="slidenum">
              <a:rPr lang="he-IL" smtClean="0"/>
              <a:t>‹#›</a:t>
            </a:fld>
            <a:endParaRPr lang="he-IL"/>
          </a:p>
        </p:txBody>
      </p:sp>
    </p:spTree>
    <p:extLst>
      <p:ext uri="{BB962C8B-B14F-4D97-AF65-F5344CB8AC3E}">
        <p14:creationId xmlns:p14="http://schemas.microsoft.com/office/powerpoint/2010/main" val="2302999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AB0450F-67D7-4C3E-BAC0-B2CE7250F1CC}" type="slidenum">
              <a:rPr lang="he-IL" smtClean="0"/>
              <a:t>‹#›</a:t>
            </a:fld>
            <a:endParaRPr lang="he-IL"/>
          </a:p>
        </p:txBody>
      </p:sp>
      <p:grpSp>
        <p:nvGrpSpPr>
          <p:cNvPr id="172" name="Google Shape;172;p10"/>
          <p:cNvGrpSpPr/>
          <p:nvPr/>
        </p:nvGrpSpPr>
        <p:grpSpPr>
          <a:xfrm rot="10800000">
            <a:off x="-11" y="-2"/>
            <a:ext cx="2937107" cy="894393"/>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9" name="Google Shape;31;p3"/>
          <p:cNvGrpSpPr/>
          <p:nvPr/>
        </p:nvGrpSpPr>
        <p:grpSpPr>
          <a:xfrm>
            <a:off x="9414856" y="6116032"/>
            <a:ext cx="2937107" cy="894393"/>
            <a:chOff x="5575242" y="4472723"/>
            <a:chExt cx="2202830" cy="670795"/>
          </a:xfrm>
        </p:grpSpPr>
        <p:sp>
          <p:nvSpPr>
            <p:cNvPr id="20" name="Google Shape;32;p3"/>
            <p:cNvSpPr/>
            <p:nvPr/>
          </p:nvSpPr>
          <p:spPr>
            <a:xfrm rot="10800000">
              <a:off x="5575242" y="4948334"/>
              <a:ext cx="394200" cy="131400"/>
            </a:xfrm>
            <a:prstGeom prst="triangle">
              <a:avLst>
                <a:gd name="adj" fmla="val 32425"/>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1" name="Google Shape;33;p3"/>
            <p:cNvGrpSpPr/>
            <p:nvPr/>
          </p:nvGrpSpPr>
          <p:grpSpPr>
            <a:xfrm flipH="1">
              <a:off x="5734850" y="4472723"/>
              <a:ext cx="2040837" cy="670795"/>
              <a:chOff x="1297954" y="330075"/>
              <a:chExt cx="5169293" cy="1699506"/>
            </a:xfrm>
          </p:grpSpPr>
          <p:sp>
            <p:nvSpPr>
              <p:cNvPr id="25"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 name="Google Shape;36;p3"/>
            <p:cNvGrpSpPr/>
            <p:nvPr/>
          </p:nvGrpSpPr>
          <p:grpSpPr>
            <a:xfrm flipH="1">
              <a:off x="5578209" y="4646738"/>
              <a:ext cx="2199863" cy="304563"/>
              <a:chOff x="-5827153" y="330075"/>
              <a:chExt cx="12276019" cy="1699569"/>
            </a:xfrm>
          </p:grpSpPr>
          <p:sp>
            <p:nvSpPr>
              <p:cNvPr id="23" name="Google Shape;37;p3"/>
              <p:cNvSpPr/>
              <p:nvPr/>
            </p:nvSpPr>
            <p:spPr>
              <a:xfrm>
                <a:off x="-5827153" y="330144"/>
                <a:ext cx="10612200" cy="1699500"/>
              </a:xfrm>
              <a:prstGeom prst="rect">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38;p3"/>
              <p:cNvSpPr/>
              <p:nvPr/>
            </p:nvSpPr>
            <p:spPr>
              <a:xfrm>
                <a:off x="4749366" y="330075"/>
                <a:ext cx="1699500" cy="1699500"/>
              </a:xfrm>
              <a:prstGeom prst="rtTriangle">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7" name="Google Shape;41;p3"/>
          <p:cNvSpPr txBox="1">
            <a:spLocks/>
          </p:cNvSpPr>
          <p:nvPr/>
        </p:nvSpPr>
        <p:spPr>
          <a:xfrm>
            <a:off x="10309733" y="6334400"/>
            <a:ext cx="1983200" cy="420800"/>
          </a:xfrm>
          <a:prstGeom prst="rect">
            <a:avLst/>
          </a:prstGeom>
          <a:noFill/>
          <a:ln>
            <a:noFill/>
          </a:ln>
        </p:spPr>
        <p:txBody>
          <a:bodyPr spcFirstLastPara="1" wrap="square" lIns="91425" tIns="91425" rIns="91425" bIns="91425" anchor="ctr" anchorCtr="0">
            <a:noAutofit/>
          </a:bodyPr>
          <a:lstStyle>
            <a:defPPr>
              <a:defRPr lang="he-IL"/>
            </a:defPPr>
            <a:lvl1pPr marL="0" lvl="0" algn="r" defTabSz="914400" rtl="1" eaLnBrk="1" latinLnBrk="0" hangingPunct="1">
              <a:buNone/>
              <a:defRPr sz="1600" b="1" kern="1200">
                <a:solidFill>
                  <a:srgbClr val="FFFFFF"/>
                </a:solidFill>
                <a:latin typeface="Roboto Condensed"/>
                <a:ea typeface="Roboto Condensed"/>
                <a:cs typeface="Roboto Condensed"/>
                <a:sym typeface="Roboto Condensed"/>
              </a:defRPr>
            </a:lvl1pPr>
            <a:lvl2pPr marL="457200" lvl="1" algn="r" defTabSz="914400" rtl="1" eaLnBrk="1" latinLnBrk="0" hangingPunct="1">
              <a:buNone/>
              <a:defRPr sz="1600" b="1" kern="1200">
                <a:solidFill>
                  <a:srgbClr val="FFFFFF"/>
                </a:solidFill>
                <a:latin typeface="Roboto Condensed"/>
                <a:ea typeface="Roboto Condensed"/>
                <a:cs typeface="Roboto Condensed"/>
                <a:sym typeface="Roboto Condensed"/>
              </a:defRPr>
            </a:lvl2pPr>
            <a:lvl3pPr marL="914400" lvl="2" algn="r" defTabSz="914400" rtl="1" eaLnBrk="1" latinLnBrk="0" hangingPunct="1">
              <a:buNone/>
              <a:defRPr sz="1600" b="1" kern="1200">
                <a:solidFill>
                  <a:srgbClr val="FFFFFF"/>
                </a:solidFill>
                <a:latin typeface="Roboto Condensed"/>
                <a:ea typeface="Roboto Condensed"/>
                <a:cs typeface="Roboto Condensed"/>
                <a:sym typeface="Roboto Condensed"/>
              </a:defRPr>
            </a:lvl3pPr>
            <a:lvl4pPr marL="1371600" lvl="3" algn="r" defTabSz="914400" rtl="1" eaLnBrk="1" latinLnBrk="0" hangingPunct="1">
              <a:buNone/>
              <a:defRPr sz="1600" b="1" kern="1200">
                <a:solidFill>
                  <a:srgbClr val="FFFFFF"/>
                </a:solidFill>
                <a:latin typeface="Roboto Condensed"/>
                <a:ea typeface="Roboto Condensed"/>
                <a:cs typeface="Roboto Condensed"/>
                <a:sym typeface="Roboto Condensed"/>
              </a:defRPr>
            </a:lvl4pPr>
            <a:lvl5pPr marL="1828800" lvl="4" algn="r" defTabSz="914400" rtl="1" eaLnBrk="1" latinLnBrk="0" hangingPunct="1">
              <a:buNone/>
              <a:defRPr sz="1600" b="1" kern="1200">
                <a:solidFill>
                  <a:srgbClr val="FFFFFF"/>
                </a:solidFill>
                <a:latin typeface="Roboto Condensed"/>
                <a:ea typeface="Roboto Condensed"/>
                <a:cs typeface="Roboto Condensed"/>
                <a:sym typeface="Roboto Condensed"/>
              </a:defRPr>
            </a:lvl5pPr>
            <a:lvl6pPr marL="2286000" lvl="5" algn="r" defTabSz="914400" rtl="1" eaLnBrk="1" latinLnBrk="0" hangingPunct="1">
              <a:buNone/>
              <a:defRPr sz="1600" b="1" kern="1200">
                <a:solidFill>
                  <a:srgbClr val="FFFFFF"/>
                </a:solidFill>
                <a:latin typeface="Roboto Condensed"/>
                <a:ea typeface="Roboto Condensed"/>
                <a:cs typeface="Roboto Condensed"/>
                <a:sym typeface="Roboto Condensed"/>
              </a:defRPr>
            </a:lvl6pPr>
            <a:lvl7pPr marL="2743200" lvl="6" algn="r" defTabSz="914400" rtl="1" eaLnBrk="1" latinLnBrk="0" hangingPunct="1">
              <a:buNone/>
              <a:defRPr sz="1600" b="1" kern="1200">
                <a:solidFill>
                  <a:srgbClr val="FFFFFF"/>
                </a:solidFill>
                <a:latin typeface="Roboto Condensed"/>
                <a:ea typeface="Roboto Condensed"/>
                <a:cs typeface="Roboto Condensed"/>
                <a:sym typeface="Roboto Condensed"/>
              </a:defRPr>
            </a:lvl7pPr>
            <a:lvl8pPr marL="3200400" lvl="7" algn="r" defTabSz="914400" rtl="1" eaLnBrk="1" latinLnBrk="0" hangingPunct="1">
              <a:buNone/>
              <a:defRPr sz="1600" b="1" kern="1200">
                <a:solidFill>
                  <a:srgbClr val="FFFFFF"/>
                </a:solidFill>
                <a:latin typeface="Roboto Condensed"/>
                <a:ea typeface="Roboto Condensed"/>
                <a:cs typeface="Roboto Condensed"/>
                <a:sym typeface="Roboto Condensed"/>
              </a:defRPr>
            </a:lvl8pPr>
            <a:lvl9pPr marL="3657600" lvl="8" algn="r" defTabSz="914400" rtl="1" eaLnBrk="1" latinLnBrk="0" hangingPunct="1">
              <a:buNone/>
              <a:defRPr sz="1600" b="1" kern="1200">
                <a:solidFill>
                  <a:srgbClr val="FFFFFF"/>
                </a:solidFill>
                <a:latin typeface="Roboto Condensed"/>
                <a:ea typeface="Roboto Condensed"/>
                <a:cs typeface="Roboto Condensed"/>
                <a:sym typeface="Roboto Condensed"/>
              </a:defRPr>
            </a:lvl9pPr>
          </a:lstStyle>
          <a:p>
            <a:fld id="{2A349007-73B6-458C-A785-A48E906B5FCB}" type="slidenum">
              <a:rPr lang="he-IL" smtClean="0"/>
              <a:pPr/>
              <a:t>‹#›</a:t>
            </a:fld>
            <a:endParaRPr lang="he-IL"/>
          </a:p>
        </p:txBody>
      </p:sp>
    </p:spTree>
    <p:extLst>
      <p:ext uri="{BB962C8B-B14F-4D97-AF65-F5344CB8AC3E}">
        <p14:creationId xmlns:p14="http://schemas.microsoft.com/office/powerpoint/2010/main" val="3306358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85700" y="523433"/>
            <a:ext cx="7011200" cy="10216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1085700" y="1769800"/>
            <a:ext cx="8176800" cy="41940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lvl1pPr lvl="0" algn="r">
              <a:buNone/>
              <a:defRPr sz="1600" b="1">
                <a:solidFill>
                  <a:srgbClr val="FFFFFF"/>
                </a:solidFill>
                <a:latin typeface="Roboto Condensed"/>
                <a:ea typeface="Roboto Condensed"/>
                <a:cs typeface="Roboto Condensed"/>
                <a:sym typeface="Roboto Condensed"/>
              </a:defRPr>
            </a:lvl1pPr>
            <a:lvl2pPr lvl="1" algn="r">
              <a:buNone/>
              <a:defRPr sz="1600" b="1">
                <a:solidFill>
                  <a:srgbClr val="FFFFFF"/>
                </a:solidFill>
                <a:latin typeface="Roboto Condensed"/>
                <a:ea typeface="Roboto Condensed"/>
                <a:cs typeface="Roboto Condensed"/>
                <a:sym typeface="Roboto Condensed"/>
              </a:defRPr>
            </a:lvl2pPr>
            <a:lvl3pPr lvl="2" algn="r">
              <a:buNone/>
              <a:defRPr sz="1600" b="1">
                <a:solidFill>
                  <a:srgbClr val="FFFFFF"/>
                </a:solidFill>
                <a:latin typeface="Roboto Condensed"/>
                <a:ea typeface="Roboto Condensed"/>
                <a:cs typeface="Roboto Condensed"/>
                <a:sym typeface="Roboto Condensed"/>
              </a:defRPr>
            </a:lvl3pPr>
            <a:lvl4pPr lvl="3" algn="r">
              <a:buNone/>
              <a:defRPr sz="1600" b="1">
                <a:solidFill>
                  <a:srgbClr val="FFFFFF"/>
                </a:solidFill>
                <a:latin typeface="Roboto Condensed"/>
                <a:ea typeface="Roboto Condensed"/>
                <a:cs typeface="Roboto Condensed"/>
                <a:sym typeface="Roboto Condensed"/>
              </a:defRPr>
            </a:lvl4pPr>
            <a:lvl5pPr lvl="4" algn="r">
              <a:buNone/>
              <a:defRPr sz="1600" b="1">
                <a:solidFill>
                  <a:srgbClr val="FFFFFF"/>
                </a:solidFill>
                <a:latin typeface="Roboto Condensed"/>
                <a:ea typeface="Roboto Condensed"/>
                <a:cs typeface="Roboto Condensed"/>
                <a:sym typeface="Roboto Condensed"/>
              </a:defRPr>
            </a:lvl5pPr>
            <a:lvl6pPr lvl="5" algn="r">
              <a:buNone/>
              <a:defRPr sz="1600" b="1">
                <a:solidFill>
                  <a:srgbClr val="FFFFFF"/>
                </a:solidFill>
                <a:latin typeface="Roboto Condensed"/>
                <a:ea typeface="Roboto Condensed"/>
                <a:cs typeface="Roboto Condensed"/>
                <a:sym typeface="Roboto Condensed"/>
              </a:defRPr>
            </a:lvl6pPr>
            <a:lvl7pPr lvl="6" algn="r">
              <a:buNone/>
              <a:defRPr sz="1600" b="1">
                <a:solidFill>
                  <a:srgbClr val="FFFFFF"/>
                </a:solidFill>
                <a:latin typeface="Roboto Condensed"/>
                <a:ea typeface="Roboto Condensed"/>
                <a:cs typeface="Roboto Condensed"/>
                <a:sym typeface="Roboto Condensed"/>
              </a:defRPr>
            </a:lvl7pPr>
            <a:lvl8pPr lvl="7" algn="r">
              <a:buNone/>
              <a:defRPr sz="1600" b="1">
                <a:solidFill>
                  <a:srgbClr val="FFFFFF"/>
                </a:solidFill>
                <a:latin typeface="Roboto Condensed"/>
                <a:ea typeface="Roboto Condensed"/>
                <a:cs typeface="Roboto Condensed"/>
                <a:sym typeface="Roboto Condensed"/>
              </a:defRPr>
            </a:lvl8pPr>
            <a:lvl9pPr lvl="8" algn="r">
              <a:buNone/>
              <a:defRPr sz="1600" b="1">
                <a:solidFill>
                  <a:srgbClr val="FFFFFF"/>
                </a:solidFill>
                <a:latin typeface="Roboto Condensed"/>
                <a:ea typeface="Roboto Condensed"/>
                <a:cs typeface="Roboto Condensed"/>
                <a:sym typeface="Roboto Condensed"/>
              </a:defRPr>
            </a:lvl9pPr>
          </a:lstStyle>
          <a:p>
            <a:fld id="{EAB0450F-67D7-4C3E-BAC0-B2CE7250F1CC}" type="slidenum">
              <a:rPr lang="he-IL" smtClean="0"/>
              <a:t>‹#›</a:t>
            </a:fld>
            <a:endParaRPr lang="he-IL"/>
          </a:p>
        </p:txBody>
      </p:sp>
    </p:spTree>
    <p:extLst>
      <p:ext uri="{BB962C8B-B14F-4D97-AF65-F5344CB8AC3E}">
        <p14:creationId xmlns:p14="http://schemas.microsoft.com/office/powerpoint/2010/main" val="4107667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p:fade thruBlk="1"/>
  </p:transition>
  <p:txStyles>
    <p:titleStyle>
      <a:defPPr marR="0" lvl="0" algn="l" rtl="0">
        <a:lnSpc>
          <a:spcPct val="100000"/>
        </a:lnSpc>
        <a:spcBef>
          <a:spcPts val="0"/>
        </a:spcBef>
        <a:spcAft>
          <a:spcPts val="0"/>
        </a:spcAft>
      </a:defPPr>
      <a:lvl1pPr marR="0" lvl="0" algn="l"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240333" y="3754199"/>
            <a:ext cx="6341567" cy="1546400"/>
          </a:xfrm>
        </p:spPr>
        <p:txBody>
          <a:bodyPr/>
          <a:lstStyle/>
          <a:p>
            <a:pPr algn="l"/>
            <a:r>
              <a:rPr lang="he-IL" sz="4800" dirty="0"/>
              <a:t> 00 </a:t>
            </a:r>
            <a:r>
              <a:rPr lang="en-US" sz="4800" dirty="0" err="1"/>
              <a:t>Numpy</a:t>
            </a:r>
            <a:r>
              <a:rPr lang="he-IL" sz="4800" dirty="0"/>
              <a:t> </a:t>
            </a:r>
            <a:r>
              <a:rPr lang="en-US" sz="4800" dirty="0"/>
              <a:t> </a:t>
            </a:r>
            <a:endParaRPr lang="he-IL" sz="4800" dirty="0"/>
          </a:p>
        </p:txBody>
      </p:sp>
      <p:sp>
        <p:nvSpPr>
          <p:cNvPr id="3" name="כותרת משנה 2"/>
          <p:cNvSpPr>
            <a:spLocks noGrp="1"/>
          </p:cNvSpPr>
          <p:nvPr>
            <p:ph type="subTitle" idx="1"/>
          </p:nvPr>
        </p:nvSpPr>
        <p:spPr/>
        <p:txBody>
          <a:bodyPr/>
          <a:lstStyle/>
          <a:p>
            <a:endParaRPr lang="he-IL" dirty="0"/>
          </a:p>
        </p:txBody>
      </p:sp>
      <p:pic>
        <p:nvPicPr>
          <p:cNvPr id="5" name="תמונה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7113" y="385616"/>
            <a:ext cx="3074388" cy="3074388"/>
          </a:xfrm>
          <a:prstGeom prst="rect">
            <a:avLst/>
          </a:prstGeom>
        </p:spPr>
      </p:pic>
    </p:spTree>
    <p:extLst>
      <p:ext uri="{BB962C8B-B14F-4D97-AF65-F5344CB8AC3E}">
        <p14:creationId xmlns:p14="http://schemas.microsoft.com/office/powerpoint/2010/main" val="3493151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0" y="498033"/>
            <a:ext cx="8244840" cy="1021600"/>
          </a:xfrm>
        </p:spPr>
        <p:txBody>
          <a:bodyPr/>
          <a:lstStyle/>
          <a:p>
            <a:pPr algn="ctr"/>
            <a:r>
              <a:rPr lang="he-IL" dirty="0"/>
              <a:t>מטריצות של מערכים</a:t>
            </a:r>
          </a:p>
        </p:txBody>
      </p:sp>
      <p:sp>
        <p:nvSpPr>
          <p:cNvPr id="5" name="TextBox 4"/>
          <p:cNvSpPr txBox="1"/>
          <p:nvPr/>
        </p:nvSpPr>
        <p:spPr>
          <a:xfrm>
            <a:off x="408940" y="2247900"/>
            <a:ext cx="10914380" cy="3416320"/>
          </a:xfrm>
          <a:prstGeom prst="rect">
            <a:avLst/>
          </a:prstGeom>
          <a:noFill/>
        </p:spPr>
        <p:txBody>
          <a:bodyPr wrap="square" rtlCol="1">
            <a:spAutoFit/>
          </a:bodyPr>
          <a:lstStyle/>
          <a:p>
            <a:pPr marL="285750" indent="-285750">
              <a:buFont typeface="Arial" panose="020B0604020202020204" pitchFamily="34" charset="0"/>
              <a:buChar char="•"/>
            </a:pPr>
            <a:r>
              <a:rPr lang="he-IL" sz="3600" dirty="0">
                <a:latin typeface="Gisha" panose="020B0502040204020203" pitchFamily="34" charset="-79"/>
                <a:cs typeface="Gisha" panose="020B0502040204020203" pitchFamily="34" charset="-79"/>
              </a:rPr>
              <a:t>כמו ברשימות, ניתן להגדיר מערך של מערכים. (מטריצה דו </a:t>
            </a:r>
            <a:r>
              <a:rPr lang="he-IL" sz="3600" dirty="0" err="1">
                <a:latin typeface="Gisha" panose="020B0502040204020203" pitchFamily="34" charset="-79"/>
                <a:cs typeface="Gisha" panose="020B0502040204020203" pitchFamily="34" charset="-79"/>
              </a:rPr>
              <a:t>מימדית</a:t>
            </a:r>
            <a:r>
              <a:rPr lang="he-IL" sz="3600" dirty="0">
                <a:latin typeface="Gisha" panose="020B0502040204020203" pitchFamily="34" charset="-79"/>
                <a:cs typeface="Gisha" panose="020B0502040204020203" pitchFamily="34" charset="-79"/>
              </a:rPr>
              <a:t>)</a:t>
            </a:r>
            <a:r>
              <a:rPr lang="en-US" sz="3600" dirty="0">
                <a:latin typeface="Gisha" panose="020B0502040204020203" pitchFamily="34" charset="-79"/>
                <a:cs typeface="Gisha" panose="020B0502040204020203" pitchFamily="34" charset="-79"/>
              </a:rPr>
              <a:t> </a:t>
            </a:r>
          </a:p>
          <a:p>
            <a:pPr marL="285750" indent="-285750">
              <a:buFont typeface="Arial" panose="020B0604020202020204" pitchFamily="34" charset="0"/>
              <a:buChar char="•"/>
            </a:pPr>
            <a:endParaRPr lang="en-US" sz="3600" dirty="0">
              <a:latin typeface="Gisha" panose="020B0502040204020203" pitchFamily="34" charset="-79"/>
              <a:cs typeface="Gisha" panose="020B0502040204020203" pitchFamily="34" charset="-79"/>
            </a:endParaRPr>
          </a:p>
          <a:p>
            <a:pPr marL="285750" indent="-285750">
              <a:buFont typeface="Arial" panose="020B0604020202020204" pitchFamily="34" charset="0"/>
              <a:buChar char="•"/>
            </a:pPr>
            <a:r>
              <a:rPr lang="he-IL" sz="3600" dirty="0">
                <a:latin typeface="Gisha" panose="020B0502040204020203" pitchFamily="34" charset="-79"/>
                <a:cs typeface="Gisha" panose="020B0502040204020203" pitchFamily="34" charset="-79"/>
              </a:rPr>
              <a:t>בשונה ממטריצה של רשימות, ניתן לחתוך מטריצה של מערכים באופן דומה לחיתוך מערכים חד </a:t>
            </a:r>
            <a:r>
              <a:rPr lang="he-IL" sz="3600" dirty="0" err="1">
                <a:latin typeface="Gisha" panose="020B0502040204020203" pitchFamily="34" charset="-79"/>
                <a:cs typeface="Gisha" panose="020B0502040204020203" pitchFamily="34" charset="-79"/>
              </a:rPr>
              <a:t>מימדיים</a:t>
            </a:r>
            <a:r>
              <a:rPr lang="he-IL" sz="3600" dirty="0">
                <a:latin typeface="Gisha" panose="020B0502040204020203" pitchFamily="34" charset="-79"/>
                <a:cs typeface="Gisha" panose="020B0502040204020203" pitchFamily="34" charset="-79"/>
              </a:rPr>
              <a:t>. </a:t>
            </a:r>
          </a:p>
          <a:p>
            <a:endParaRPr lang="he-IL" sz="3600"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3164212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0" y="498033"/>
            <a:ext cx="8244840" cy="1021600"/>
          </a:xfrm>
        </p:spPr>
        <p:txBody>
          <a:bodyPr/>
          <a:lstStyle/>
          <a:p>
            <a:pPr algn="ctr"/>
            <a:r>
              <a:rPr lang="he-IL" dirty="0"/>
              <a:t>סינון מערכים</a:t>
            </a:r>
          </a:p>
        </p:txBody>
      </p:sp>
      <p:sp>
        <p:nvSpPr>
          <p:cNvPr id="5" name="TextBox 4"/>
          <p:cNvSpPr txBox="1"/>
          <p:nvPr/>
        </p:nvSpPr>
        <p:spPr>
          <a:xfrm>
            <a:off x="408940" y="2247900"/>
            <a:ext cx="10914380" cy="2308324"/>
          </a:xfrm>
          <a:prstGeom prst="rect">
            <a:avLst/>
          </a:prstGeom>
          <a:noFill/>
        </p:spPr>
        <p:txBody>
          <a:bodyPr wrap="square" rtlCol="1">
            <a:spAutoFit/>
          </a:bodyPr>
          <a:lstStyle/>
          <a:p>
            <a:pPr marL="285750" indent="-285750">
              <a:buFont typeface="Arial" panose="020B0604020202020204" pitchFamily="34" charset="0"/>
              <a:buChar char="•"/>
            </a:pPr>
            <a:r>
              <a:rPr lang="he-IL" sz="3600" dirty="0">
                <a:latin typeface="Gisha" panose="020B0502040204020203" pitchFamily="34" charset="-79"/>
                <a:cs typeface="Gisha" panose="020B0502040204020203" pitchFamily="34" charset="-79"/>
              </a:rPr>
              <a:t>ניתן לסנן ולהשאיר רק איברים שעונים על תנאי מסוים.</a:t>
            </a:r>
          </a:p>
          <a:p>
            <a:pPr marL="285750" indent="-285750">
              <a:buFont typeface="Arial" panose="020B0604020202020204" pitchFamily="34" charset="0"/>
              <a:buChar char="•"/>
            </a:pPr>
            <a:endParaRPr lang="he-IL" sz="3600" dirty="0">
              <a:latin typeface="Gisha" panose="020B0502040204020203" pitchFamily="34" charset="-79"/>
              <a:cs typeface="Gisha" panose="020B0502040204020203" pitchFamily="34" charset="-79"/>
            </a:endParaRPr>
          </a:p>
          <a:p>
            <a:pPr marL="285750" indent="-285750">
              <a:buFont typeface="Arial" panose="020B0604020202020204" pitchFamily="34" charset="0"/>
              <a:buChar char="•"/>
            </a:pPr>
            <a:r>
              <a:rPr lang="he-IL" sz="3600" dirty="0">
                <a:latin typeface="Gisha" panose="020B0502040204020203" pitchFamily="34" charset="-79"/>
                <a:cs typeface="Gisha" panose="020B0502040204020203" pitchFamily="34" charset="-79"/>
              </a:rPr>
              <a:t>עושים זאת על ידי קונספט שנקרא מיסוך (</a:t>
            </a:r>
            <a:r>
              <a:rPr lang="en-US" sz="3600" dirty="0">
                <a:latin typeface="Gisha" panose="020B0502040204020203" pitchFamily="34" charset="-79"/>
                <a:cs typeface="Gisha" panose="020B0502040204020203" pitchFamily="34" charset="-79"/>
              </a:rPr>
              <a:t>mask</a:t>
            </a:r>
            <a:r>
              <a:rPr lang="he-IL" sz="3600" dirty="0">
                <a:latin typeface="Gisha" panose="020B0502040204020203" pitchFamily="34" charset="-79"/>
                <a:cs typeface="Gisha" panose="020B0502040204020203" pitchFamily="34" charset="-79"/>
              </a:rPr>
              <a:t>) .</a:t>
            </a:r>
            <a:endParaRPr lang="en-US" sz="3600" dirty="0">
              <a:latin typeface="Gisha" panose="020B0502040204020203" pitchFamily="34" charset="-79"/>
              <a:cs typeface="Gisha" panose="020B0502040204020203" pitchFamily="34" charset="-79"/>
            </a:endParaRPr>
          </a:p>
          <a:p>
            <a:endParaRPr lang="he-IL" sz="3600"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1094163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0" y="498033"/>
            <a:ext cx="7493000" cy="1021600"/>
          </a:xfrm>
        </p:spPr>
        <p:txBody>
          <a:bodyPr/>
          <a:lstStyle/>
          <a:p>
            <a:pPr algn="r"/>
            <a:r>
              <a:rPr lang="he-IL" dirty="0"/>
              <a:t>מה זה </a:t>
            </a:r>
            <a:r>
              <a:rPr lang="en-US" dirty="0"/>
              <a:t>numpy</a:t>
            </a:r>
            <a:r>
              <a:rPr lang="he-IL" dirty="0"/>
              <a:t>?</a:t>
            </a:r>
          </a:p>
        </p:txBody>
      </p:sp>
      <p:sp>
        <p:nvSpPr>
          <p:cNvPr id="5" name="TextBox 4"/>
          <p:cNvSpPr txBox="1"/>
          <p:nvPr/>
        </p:nvSpPr>
        <p:spPr>
          <a:xfrm>
            <a:off x="927100" y="2171700"/>
            <a:ext cx="9842500" cy="3539430"/>
          </a:xfrm>
          <a:prstGeom prst="rect">
            <a:avLst/>
          </a:prstGeom>
          <a:noFill/>
        </p:spPr>
        <p:txBody>
          <a:bodyPr wrap="square" rtlCol="1">
            <a:spAutoFit/>
          </a:bodyPr>
          <a:lstStyle/>
          <a:p>
            <a:pPr marL="285750" indent="-285750">
              <a:buFont typeface="Arial" panose="020B0604020202020204" pitchFamily="34" charset="0"/>
              <a:buChar char="•"/>
            </a:pPr>
            <a:r>
              <a:rPr lang="he-IL" sz="2800" dirty="0">
                <a:latin typeface="Gisha" panose="020B0502040204020203" pitchFamily="34" charset="-79"/>
                <a:cs typeface="Gisha" panose="020B0502040204020203" pitchFamily="34" charset="-79"/>
              </a:rPr>
              <a:t>ספריית </a:t>
            </a:r>
            <a:r>
              <a:rPr lang="he-IL" sz="2800" dirty="0" err="1">
                <a:latin typeface="Gisha" panose="020B0502040204020203" pitchFamily="34" charset="-79"/>
                <a:cs typeface="Gisha" panose="020B0502040204020203" pitchFamily="34" charset="-79"/>
              </a:rPr>
              <a:t>פייתון</a:t>
            </a:r>
            <a:r>
              <a:rPr lang="he-IL" sz="2800" dirty="0">
                <a:latin typeface="Gisha" panose="020B0502040204020203" pitchFamily="34" charset="-79"/>
                <a:cs typeface="Gisha" panose="020B0502040204020203" pitchFamily="34" charset="-79"/>
              </a:rPr>
              <a:t> לעבודה עם מערכים (תכף נבין), ומספקת פונקציות מתמטיות רבות לעבודה איתם.</a:t>
            </a:r>
          </a:p>
          <a:p>
            <a:pPr marL="285750" indent="-285750">
              <a:buFont typeface="Arial" panose="020B0604020202020204" pitchFamily="34" charset="0"/>
              <a:buChar char="•"/>
            </a:pPr>
            <a:endParaRPr lang="he-IL" sz="2800" dirty="0">
              <a:latin typeface="Gisha" panose="020B0502040204020203" pitchFamily="34" charset="-79"/>
              <a:cs typeface="Gisha" panose="020B0502040204020203" pitchFamily="34" charset="-79"/>
            </a:endParaRPr>
          </a:p>
          <a:p>
            <a:pPr marL="285750" indent="-285750">
              <a:buFont typeface="Arial" panose="020B0604020202020204" pitchFamily="34" charset="0"/>
              <a:buChar char="•"/>
            </a:pPr>
            <a:r>
              <a:rPr lang="he-IL" sz="2800" dirty="0">
                <a:latin typeface="Gisha" panose="020B0502040204020203" pitchFamily="34" charset="-79"/>
                <a:cs typeface="Gisha" panose="020B0502040204020203" pitchFamily="34" charset="-79"/>
              </a:rPr>
              <a:t>הספרייה מהירה מאד (מושתתת על שפת </a:t>
            </a:r>
            <a:r>
              <a:rPr lang="en-US" sz="2800" dirty="0">
                <a:latin typeface="Gisha" panose="020B0502040204020203" pitchFamily="34" charset="-79"/>
                <a:cs typeface="Gisha" panose="020B0502040204020203" pitchFamily="34" charset="-79"/>
              </a:rPr>
              <a:t>c</a:t>
            </a:r>
            <a:r>
              <a:rPr lang="he-IL" sz="2800" dirty="0">
                <a:latin typeface="Gisha" panose="020B0502040204020203" pitchFamily="34" charset="-79"/>
                <a:cs typeface="Gisha" panose="020B0502040204020203" pitchFamily="34" charset="-79"/>
              </a:rPr>
              <a:t>) ומבצעת חישובים מהר יותר מאשר עם הפונקציות המתמטיות הרגילות של שפת </a:t>
            </a:r>
            <a:r>
              <a:rPr lang="he-IL" sz="2800" dirty="0" err="1">
                <a:latin typeface="Gisha" panose="020B0502040204020203" pitchFamily="34" charset="-79"/>
                <a:cs typeface="Gisha" panose="020B0502040204020203" pitchFamily="34" charset="-79"/>
              </a:rPr>
              <a:t>פייתון</a:t>
            </a:r>
            <a:r>
              <a:rPr lang="he-IL" sz="2800" dirty="0">
                <a:latin typeface="Gisha" panose="020B0502040204020203" pitchFamily="34" charset="-79"/>
                <a:cs typeface="Gisha" panose="020B0502040204020203" pitchFamily="34" charset="-79"/>
              </a:rPr>
              <a:t>. </a:t>
            </a:r>
          </a:p>
          <a:p>
            <a:pPr marL="285750" indent="-285750">
              <a:buFont typeface="Arial" panose="020B0604020202020204" pitchFamily="34" charset="0"/>
              <a:buChar char="•"/>
            </a:pPr>
            <a:endParaRPr lang="he-IL" sz="2800" dirty="0">
              <a:latin typeface="Gisha" panose="020B0502040204020203" pitchFamily="34" charset="-79"/>
              <a:cs typeface="Gisha" panose="020B0502040204020203" pitchFamily="34" charset="-79"/>
            </a:endParaRPr>
          </a:p>
          <a:p>
            <a:pPr marL="285750" indent="-285750">
              <a:buFont typeface="Arial" panose="020B0604020202020204" pitchFamily="34" charset="0"/>
              <a:buChar char="•"/>
            </a:pPr>
            <a:r>
              <a:rPr lang="he-IL" sz="2800" dirty="0">
                <a:latin typeface="Gisha" panose="020B0502040204020203" pitchFamily="34" charset="-79"/>
                <a:cs typeface="Gisha" panose="020B0502040204020203" pitchFamily="34" charset="-79"/>
              </a:rPr>
              <a:t>לא נתמקד בכל היכולות של הספרייה (ויש המון) אלא רק בדברים שיכולים לפגוש אותנו.</a:t>
            </a:r>
          </a:p>
        </p:txBody>
      </p:sp>
    </p:spTree>
    <p:extLst>
      <p:ext uri="{BB962C8B-B14F-4D97-AF65-F5344CB8AC3E}">
        <p14:creationId xmlns:p14="http://schemas.microsoft.com/office/powerpoint/2010/main" val="3363334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0" y="498033"/>
            <a:ext cx="7493000" cy="1021600"/>
          </a:xfrm>
        </p:spPr>
        <p:txBody>
          <a:bodyPr/>
          <a:lstStyle/>
          <a:p>
            <a:pPr algn="r"/>
            <a:r>
              <a:rPr lang="he-IL" dirty="0"/>
              <a:t>מערכים </a:t>
            </a:r>
            <a:r>
              <a:rPr lang="en-US" dirty="0"/>
              <a:t>Arrays</a:t>
            </a:r>
            <a:endParaRPr lang="he-IL" dirty="0"/>
          </a:p>
        </p:txBody>
      </p:sp>
      <p:sp>
        <p:nvSpPr>
          <p:cNvPr id="5" name="TextBox 4"/>
          <p:cNvSpPr txBox="1"/>
          <p:nvPr/>
        </p:nvSpPr>
        <p:spPr>
          <a:xfrm>
            <a:off x="673100" y="2108200"/>
            <a:ext cx="10414000" cy="1384995"/>
          </a:xfrm>
          <a:prstGeom prst="rect">
            <a:avLst/>
          </a:prstGeom>
          <a:noFill/>
        </p:spPr>
        <p:txBody>
          <a:bodyPr wrap="square" rtlCol="1">
            <a:spAutoFit/>
          </a:bodyPr>
          <a:lstStyle/>
          <a:p>
            <a:pPr marL="285750" indent="-285750">
              <a:buFont typeface="Arial" panose="020B0604020202020204" pitchFamily="34" charset="0"/>
              <a:buChar char="•"/>
            </a:pPr>
            <a:r>
              <a:rPr lang="he-IL" sz="2800" dirty="0">
                <a:latin typeface="Gisha" panose="020B0502040204020203" pitchFamily="34" charset="-79"/>
                <a:cs typeface="Gisha" panose="020B0502040204020203" pitchFamily="34" charset="-79"/>
              </a:rPr>
              <a:t>טיפוס אשר דומה מאד לרשימות שאנחנו מכירים ואוהבים אך יש בו עוד נתון נוסף שזה סוג האיברים ברשימה.</a:t>
            </a:r>
          </a:p>
          <a:p>
            <a:pPr marL="285750" indent="-285750">
              <a:buFont typeface="Arial" panose="020B0604020202020204" pitchFamily="34" charset="0"/>
              <a:buChar char="•"/>
            </a:pPr>
            <a:r>
              <a:rPr lang="he-IL" sz="2800" dirty="0">
                <a:latin typeface="Gisha" panose="020B0502040204020203" pitchFamily="34" charset="-79"/>
                <a:cs typeface="Gisha" panose="020B0502040204020203" pitchFamily="34" charset="-79"/>
              </a:rPr>
              <a:t>על כל האיברים במערך להיות באותו הסוג.</a:t>
            </a:r>
          </a:p>
        </p:txBody>
      </p:sp>
      <p:grpSp>
        <p:nvGrpSpPr>
          <p:cNvPr id="4" name="קבוצה 3"/>
          <p:cNvGrpSpPr/>
          <p:nvPr/>
        </p:nvGrpSpPr>
        <p:grpSpPr>
          <a:xfrm>
            <a:off x="814026" y="3912752"/>
            <a:ext cx="6450374" cy="1349655"/>
            <a:chOff x="1387817" y="2547895"/>
            <a:chExt cx="5481964" cy="1349655"/>
          </a:xfrm>
        </p:grpSpPr>
        <p:grpSp>
          <p:nvGrpSpPr>
            <p:cNvPr id="6" name="קבוצה 5"/>
            <p:cNvGrpSpPr/>
            <p:nvPr/>
          </p:nvGrpSpPr>
          <p:grpSpPr>
            <a:xfrm>
              <a:off x="1387817" y="3181642"/>
              <a:ext cx="5481964" cy="715908"/>
              <a:chOff x="1387817" y="3181642"/>
              <a:chExt cx="5481964" cy="715908"/>
            </a:xfrm>
          </p:grpSpPr>
          <p:sp>
            <p:nvSpPr>
              <p:cNvPr id="14" name="תרשים זרימה: תהליך 13"/>
              <p:cNvSpPr/>
              <p:nvPr/>
            </p:nvSpPr>
            <p:spPr>
              <a:xfrm>
                <a:off x="1387817" y="3181642"/>
                <a:ext cx="761698" cy="715908"/>
              </a:xfrm>
              <a:prstGeom prst="flowChartProcess">
                <a:avLst/>
              </a:prstGeom>
              <a:solidFill>
                <a:schemeClr val="accent5">
                  <a:lumMod val="60000"/>
                  <a:lumOff val="40000"/>
                </a:schemeClr>
              </a:solidFill>
              <a:ln w="38100" cmpd="thickThin">
                <a:solidFill>
                  <a:schemeClr val="tx1">
                    <a:lumMod val="85000"/>
                    <a:lumOff val="15000"/>
                  </a:schemeClr>
                </a:solidFill>
              </a:ln>
              <a:effectLst>
                <a:outerShdw blurRad="50800" dist="50800" dir="3000000" algn="ctr"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14</a:t>
                </a:r>
              </a:p>
            </p:txBody>
          </p:sp>
          <p:sp>
            <p:nvSpPr>
              <p:cNvPr id="15" name="תרשים זרימה: תהליך 14"/>
              <p:cNvSpPr/>
              <p:nvPr/>
            </p:nvSpPr>
            <p:spPr>
              <a:xfrm>
                <a:off x="3036227" y="3181642"/>
                <a:ext cx="761698" cy="715908"/>
              </a:xfrm>
              <a:prstGeom prst="flowChartProcess">
                <a:avLst/>
              </a:prstGeom>
              <a:solidFill>
                <a:schemeClr val="accent5">
                  <a:lumMod val="60000"/>
                  <a:lumOff val="40000"/>
                </a:schemeClr>
              </a:solidFill>
              <a:ln w="38100" cmpd="thickThin">
                <a:solidFill>
                  <a:schemeClr val="tx1">
                    <a:lumMod val="85000"/>
                    <a:lumOff val="15000"/>
                  </a:schemeClr>
                </a:solidFill>
              </a:ln>
              <a:effectLst>
                <a:outerShdw blurRad="50800" dist="50800" dir="3000000" algn="ctr"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56</a:t>
                </a:r>
              </a:p>
            </p:txBody>
          </p:sp>
          <p:sp>
            <p:nvSpPr>
              <p:cNvPr id="16" name="תרשים זרימה: תהליך 15"/>
              <p:cNvSpPr/>
              <p:nvPr/>
            </p:nvSpPr>
            <p:spPr>
              <a:xfrm>
                <a:off x="4434609" y="3181642"/>
                <a:ext cx="837484" cy="715908"/>
              </a:xfrm>
              <a:prstGeom prst="flowChartProcess">
                <a:avLst/>
              </a:prstGeom>
              <a:solidFill>
                <a:schemeClr val="accent5">
                  <a:lumMod val="60000"/>
                  <a:lumOff val="40000"/>
                </a:schemeClr>
              </a:solidFill>
              <a:ln w="38100" cmpd="thickThin">
                <a:solidFill>
                  <a:schemeClr val="tx1">
                    <a:lumMod val="85000"/>
                    <a:lumOff val="15000"/>
                  </a:schemeClr>
                </a:solidFill>
              </a:ln>
              <a:effectLst>
                <a:outerShdw blurRad="50800" dist="50800" dir="3000000" algn="ctr"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67</a:t>
                </a:r>
              </a:p>
            </p:txBody>
          </p:sp>
          <p:sp>
            <p:nvSpPr>
              <p:cNvPr id="17" name="תרשים זרימה: תהליך 16"/>
              <p:cNvSpPr/>
              <p:nvPr/>
            </p:nvSpPr>
            <p:spPr>
              <a:xfrm>
                <a:off x="5272093" y="3181642"/>
                <a:ext cx="810928" cy="715908"/>
              </a:xfrm>
              <a:prstGeom prst="flowChartProcess">
                <a:avLst/>
              </a:prstGeom>
              <a:solidFill>
                <a:schemeClr val="accent5">
                  <a:lumMod val="60000"/>
                  <a:lumOff val="40000"/>
                </a:schemeClr>
              </a:solidFill>
              <a:ln w="38100" cmpd="thickThin">
                <a:solidFill>
                  <a:schemeClr val="tx1">
                    <a:lumMod val="85000"/>
                    <a:lumOff val="15000"/>
                  </a:schemeClr>
                </a:solidFill>
              </a:ln>
              <a:effectLst>
                <a:outerShdw blurRad="50800" dist="50800" dir="3000000" algn="ctr"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99</a:t>
                </a:r>
              </a:p>
            </p:txBody>
          </p:sp>
          <p:sp>
            <p:nvSpPr>
              <p:cNvPr id="18" name="תרשים זרימה: תהליך 17"/>
              <p:cNvSpPr/>
              <p:nvPr/>
            </p:nvSpPr>
            <p:spPr>
              <a:xfrm>
                <a:off x="6083021" y="3181642"/>
                <a:ext cx="786760" cy="715908"/>
              </a:xfrm>
              <a:prstGeom prst="flowChartProcess">
                <a:avLst/>
              </a:prstGeom>
              <a:solidFill>
                <a:schemeClr val="accent5">
                  <a:lumMod val="60000"/>
                  <a:lumOff val="40000"/>
                </a:schemeClr>
              </a:solidFill>
              <a:ln w="38100" cmpd="thickThin">
                <a:solidFill>
                  <a:schemeClr val="tx1">
                    <a:lumMod val="85000"/>
                    <a:lumOff val="15000"/>
                  </a:schemeClr>
                </a:solidFill>
              </a:ln>
              <a:effectLst>
                <a:outerShdw blurRad="50800" dist="50800" dir="3000000" algn="ctr"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-5</a:t>
                </a:r>
              </a:p>
            </p:txBody>
          </p:sp>
          <p:sp>
            <p:nvSpPr>
              <p:cNvPr id="19" name="תרשים זרימה: תהליך 18"/>
              <p:cNvSpPr/>
              <p:nvPr/>
            </p:nvSpPr>
            <p:spPr>
              <a:xfrm>
                <a:off x="2149514" y="3181642"/>
                <a:ext cx="886713" cy="715908"/>
              </a:xfrm>
              <a:prstGeom prst="flowChartProcess">
                <a:avLst/>
              </a:prstGeom>
              <a:solidFill>
                <a:schemeClr val="accent5">
                  <a:lumMod val="60000"/>
                  <a:lumOff val="40000"/>
                </a:schemeClr>
              </a:solidFill>
              <a:ln w="38100" cmpd="thickThin">
                <a:solidFill>
                  <a:schemeClr val="tx1">
                    <a:lumMod val="85000"/>
                    <a:lumOff val="15000"/>
                  </a:schemeClr>
                </a:solidFill>
              </a:ln>
              <a:effectLst>
                <a:outerShdw blurRad="50800" dist="50800" dir="3000000" algn="ctr"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36</a:t>
                </a:r>
              </a:p>
            </p:txBody>
          </p:sp>
          <p:sp>
            <p:nvSpPr>
              <p:cNvPr id="20" name="תרשים זרימה: תהליך 19"/>
              <p:cNvSpPr/>
              <p:nvPr/>
            </p:nvSpPr>
            <p:spPr>
              <a:xfrm>
                <a:off x="3797925" y="3181642"/>
                <a:ext cx="611622" cy="715908"/>
              </a:xfrm>
              <a:prstGeom prst="flowChartProcess">
                <a:avLst/>
              </a:prstGeom>
              <a:solidFill>
                <a:schemeClr val="accent5">
                  <a:lumMod val="60000"/>
                  <a:lumOff val="40000"/>
                </a:schemeClr>
              </a:solidFill>
              <a:ln w="38100" cmpd="thickThin">
                <a:solidFill>
                  <a:schemeClr val="tx1">
                    <a:lumMod val="85000"/>
                    <a:lumOff val="15000"/>
                  </a:schemeClr>
                </a:solidFill>
              </a:ln>
              <a:effectLst>
                <a:outerShdw blurRad="50800" dist="50800" dir="3000000" algn="ctr"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0</a:t>
                </a:r>
              </a:p>
            </p:txBody>
          </p:sp>
        </p:grpSp>
        <p:sp>
          <p:nvSpPr>
            <p:cNvPr id="7" name="TextBox 6"/>
            <p:cNvSpPr txBox="1"/>
            <p:nvPr/>
          </p:nvSpPr>
          <p:spPr>
            <a:xfrm>
              <a:off x="1421891" y="2547895"/>
              <a:ext cx="693548" cy="461665"/>
            </a:xfrm>
            <a:prstGeom prst="rect">
              <a:avLst/>
            </a:prstGeom>
            <a:noFill/>
          </p:spPr>
          <p:txBody>
            <a:bodyPr wrap="square" rtlCol="1">
              <a:spAutoFit/>
            </a:bodyPr>
            <a:lstStyle/>
            <a:p>
              <a:pPr algn="ctr"/>
              <a:r>
                <a:rPr lang="en-US" sz="2400" b="1" dirty="0"/>
                <a:t>0</a:t>
              </a:r>
              <a:endParaRPr lang="he-IL" sz="2400" b="1" dirty="0"/>
            </a:p>
          </p:txBody>
        </p:sp>
        <p:sp>
          <p:nvSpPr>
            <p:cNvPr id="8" name="TextBox 7"/>
            <p:cNvSpPr txBox="1"/>
            <p:nvPr/>
          </p:nvSpPr>
          <p:spPr>
            <a:xfrm>
              <a:off x="2190337" y="2547895"/>
              <a:ext cx="693548" cy="461665"/>
            </a:xfrm>
            <a:prstGeom prst="rect">
              <a:avLst/>
            </a:prstGeom>
            <a:noFill/>
          </p:spPr>
          <p:txBody>
            <a:bodyPr wrap="square" rtlCol="1">
              <a:spAutoFit/>
            </a:bodyPr>
            <a:lstStyle/>
            <a:p>
              <a:pPr algn="ctr"/>
              <a:r>
                <a:rPr lang="en-US" sz="2400" b="1" dirty="0"/>
                <a:t>1</a:t>
              </a:r>
              <a:endParaRPr lang="he-IL" sz="2400" b="1" dirty="0"/>
            </a:p>
          </p:txBody>
        </p:sp>
        <p:sp>
          <p:nvSpPr>
            <p:cNvPr id="9" name="TextBox 8"/>
            <p:cNvSpPr txBox="1"/>
            <p:nvPr/>
          </p:nvSpPr>
          <p:spPr>
            <a:xfrm>
              <a:off x="3070302" y="2547895"/>
              <a:ext cx="693548" cy="461665"/>
            </a:xfrm>
            <a:prstGeom prst="rect">
              <a:avLst/>
            </a:prstGeom>
            <a:noFill/>
          </p:spPr>
          <p:txBody>
            <a:bodyPr wrap="square" rtlCol="1">
              <a:spAutoFit/>
            </a:bodyPr>
            <a:lstStyle/>
            <a:p>
              <a:pPr algn="ctr"/>
              <a:r>
                <a:rPr lang="en-US" sz="2400" b="1" dirty="0"/>
                <a:t>2</a:t>
              </a:r>
              <a:endParaRPr lang="he-IL" sz="2400" b="1" dirty="0"/>
            </a:p>
          </p:txBody>
        </p:sp>
        <p:sp>
          <p:nvSpPr>
            <p:cNvPr id="10" name="TextBox 9"/>
            <p:cNvSpPr txBox="1"/>
            <p:nvPr/>
          </p:nvSpPr>
          <p:spPr>
            <a:xfrm>
              <a:off x="3755616" y="2547895"/>
              <a:ext cx="693548" cy="461665"/>
            </a:xfrm>
            <a:prstGeom prst="rect">
              <a:avLst/>
            </a:prstGeom>
            <a:noFill/>
          </p:spPr>
          <p:txBody>
            <a:bodyPr wrap="square" rtlCol="1">
              <a:spAutoFit/>
            </a:bodyPr>
            <a:lstStyle/>
            <a:p>
              <a:pPr algn="ctr"/>
              <a:r>
                <a:rPr lang="en-US" sz="2400" b="1" dirty="0"/>
                <a:t>3</a:t>
              </a:r>
              <a:endParaRPr lang="he-IL" sz="2400" b="1" dirty="0"/>
            </a:p>
          </p:txBody>
        </p:sp>
        <p:sp>
          <p:nvSpPr>
            <p:cNvPr id="11" name="TextBox 10"/>
            <p:cNvSpPr txBox="1"/>
            <p:nvPr/>
          </p:nvSpPr>
          <p:spPr>
            <a:xfrm>
              <a:off x="4478591" y="2547895"/>
              <a:ext cx="693548" cy="461665"/>
            </a:xfrm>
            <a:prstGeom prst="rect">
              <a:avLst/>
            </a:prstGeom>
            <a:noFill/>
          </p:spPr>
          <p:txBody>
            <a:bodyPr wrap="square" rtlCol="1">
              <a:spAutoFit/>
            </a:bodyPr>
            <a:lstStyle/>
            <a:p>
              <a:pPr algn="ctr"/>
              <a:r>
                <a:rPr lang="en-US" sz="2400" b="1" dirty="0"/>
                <a:t>4</a:t>
              </a:r>
              <a:endParaRPr lang="he-IL" sz="2400" b="1" dirty="0"/>
            </a:p>
          </p:txBody>
        </p:sp>
        <p:sp>
          <p:nvSpPr>
            <p:cNvPr id="12" name="TextBox 11"/>
            <p:cNvSpPr txBox="1"/>
            <p:nvPr/>
          </p:nvSpPr>
          <p:spPr>
            <a:xfrm>
              <a:off x="5330783" y="2555020"/>
              <a:ext cx="693548" cy="461665"/>
            </a:xfrm>
            <a:prstGeom prst="rect">
              <a:avLst/>
            </a:prstGeom>
            <a:noFill/>
          </p:spPr>
          <p:txBody>
            <a:bodyPr wrap="square" rtlCol="1">
              <a:spAutoFit/>
            </a:bodyPr>
            <a:lstStyle/>
            <a:p>
              <a:pPr algn="ctr"/>
              <a:r>
                <a:rPr lang="en-US" sz="2400" b="1" dirty="0"/>
                <a:t>5</a:t>
              </a:r>
              <a:endParaRPr lang="he-IL" sz="2400" b="1" dirty="0"/>
            </a:p>
          </p:txBody>
        </p:sp>
        <p:sp>
          <p:nvSpPr>
            <p:cNvPr id="13" name="TextBox 12"/>
            <p:cNvSpPr txBox="1"/>
            <p:nvPr/>
          </p:nvSpPr>
          <p:spPr>
            <a:xfrm>
              <a:off x="6129627" y="2547895"/>
              <a:ext cx="693548" cy="461665"/>
            </a:xfrm>
            <a:prstGeom prst="rect">
              <a:avLst/>
            </a:prstGeom>
            <a:noFill/>
          </p:spPr>
          <p:txBody>
            <a:bodyPr wrap="square" rtlCol="1">
              <a:spAutoFit/>
            </a:bodyPr>
            <a:lstStyle/>
            <a:p>
              <a:pPr algn="ctr"/>
              <a:r>
                <a:rPr lang="en-US" sz="2400" b="1" dirty="0"/>
                <a:t>6</a:t>
              </a:r>
              <a:endParaRPr lang="he-IL" sz="2400" b="1" dirty="0"/>
            </a:p>
          </p:txBody>
        </p:sp>
      </p:grpSp>
      <p:sp>
        <p:nvSpPr>
          <p:cNvPr id="3" name="מלבן מעוגל 2"/>
          <p:cNvSpPr/>
          <p:nvPr/>
        </p:nvSpPr>
        <p:spPr>
          <a:xfrm>
            <a:off x="381000" y="3759200"/>
            <a:ext cx="10833100" cy="1930400"/>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1" name="מלבן מעוגל 20"/>
          <p:cNvSpPr/>
          <p:nvPr/>
        </p:nvSpPr>
        <p:spPr>
          <a:xfrm>
            <a:off x="7826166" y="4374417"/>
            <a:ext cx="3074854" cy="982507"/>
          </a:xfrm>
          <a:prstGeom prst="round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200" dirty="0" err="1">
                <a:solidFill>
                  <a:schemeClr val="tx1"/>
                </a:solidFill>
              </a:rPr>
              <a:t>dtype</a:t>
            </a:r>
            <a:r>
              <a:rPr lang="en-US" sz="3200" dirty="0">
                <a:solidFill>
                  <a:schemeClr val="tx1"/>
                </a:solidFill>
              </a:rPr>
              <a:t> = ‘int32’</a:t>
            </a:r>
            <a:endParaRPr lang="he-IL" sz="3200" dirty="0">
              <a:solidFill>
                <a:schemeClr val="tx1"/>
              </a:solidFill>
            </a:endParaRPr>
          </a:p>
        </p:txBody>
      </p:sp>
    </p:spTree>
    <p:extLst>
      <p:ext uri="{BB962C8B-B14F-4D97-AF65-F5344CB8AC3E}">
        <p14:creationId xmlns:p14="http://schemas.microsoft.com/office/powerpoint/2010/main" val="12255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1042626" y="1245752"/>
            <a:ext cx="6450374" cy="1349655"/>
            <a:chOff x="1387817" y="2547895"/>
            <a:chExt cx="5481964" cy="1349655"/>
          </a:xfrm>
        </p:grpSpPr>
        <p:grpSp>
          <p:nvGrpSpPr>
            <p:cNvPr id="3" name="קבוצה 2"/>
            <p:cNvGrpSpPr/>
            <p:nvPr/>
          </p:nvGrpSpPr>
          <p:grpSpPr>
            <a:xfrm>
              <a:off x="1387817" y="3181642"/>
              <a:ext cx="5481964" cy="715908"/>
              <a:chOff x="1387817" y="3181642"/>
              <a:chExt cx="5481964" cy="715908"/>
            </a:xfrm>
          </p:grpSpPr>
          <p:sp>
            <p:nvSpPr>
              <p:cNvPr id="11" name="תרשים זרימה: תהליך 10"/>
              <p:cNvSpPr/>
              <p:nvPr/>
            </p:nvSpPr>
            <p:spPr>
              <a:xfrm>
                <a:off x="1387817" y="3181642"/>
                <a:ext cx="761698" cy="715908"/>
              </a:xfrm>
              <a:prstGeom prst="flowChartProcess">
                <a:avLst/>
              </a:prstGeom>
              <a:solidFill>
                <a:schemeClr val="accent5">
                  <a:lumMod val="60000"/>
                  <a:lumOff val="40000"/>
                </a:schemeClr>
              </a:solidFill>
              <a:ln w="38100" cmpd="thickThin">
                <a:solidFill>
                  <a:schemeClr val="tx1">
                    <a:lumMod val="85000"/>
                    <a:lumOff val="15000"/>
                  </a:schemeClr>
                </a:solidFill>
              </a:ln>
              <a:effectLst>
                <a:outerShdw blurRad="50800" dist="50800" dir="3000000" algn="ctr"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12.4</a:t>
                </a:r>
              </a:p>
            </p:txBody>
          </p:sp>
          <p:sp>
            <p:nvSpPr>
              <p:cNvPr id="12" name="תרשים זרימה: תהליך 11"/>
              <p:cNvSpPr/>
              <p:nvPr/>
            </p:nvSpPr>
            <p:spPr>
              <a:xfrm>
                <a:off x="3036227" y="3181642"/>
                <a:ext cx="761698" cy="715908"/>
              </a:xfrm>
              <a:prstGeom prst="flowChartProcess">
                <a:avLst/>
              </a:prstGeom>
              <a:solidFill>
                <a:schemeClr val="accent5">
                  <a:lumMod val="60000"/>
                  <a:lumOff val="40000"/>
                </a:schemeClr>
              </a:solidFill>
              <a:ln w="38100" cmpd="thickThin">
                <a:solidFill>
                  <a:schemeClr val="tx1">
                    <a:lumMod val="85000"/>
                    <a:lumOff val="15000"/>
                  </a:schemeClr>
                </a:solidFill>
              </a:ln>
              <a:effectLst>
                <a:outerShdw blurRad="50800" dist="50800" dir="3000000" algn="ctr"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30.1</a:t>
                </a:r>
              </a:p>
            </p:txBody>
          </p:sp>
          <p:sp>
            <p:nvSpPr>
              <p:cNvPr id="13" name="תרשים זרימה: תהליך 12"/>
              <p:cNvSpPr/>
              <p:nvPr/>
            </p:nvSpPr>
            <p:spPr>
              <a:xfrm>
                <a:off x="4434609" y="3181642"/>
                <a:ext cx="837484" cy="715908"/>
              </a:xfrm>
              <a:prstGeom prst="flowChartProcess">
                <a:avLst/>
              </a:prstGeom>
              <a:solidFill>
                <a:schemeClr val="accent5">
                  <a:lumMod val="60000"/>
                  <a:lumOff val="40000"/>
                </a:schemeClr>
              </a:solidFill>
              <a:ln w="38100" cmpd="thickThin">
                <a:solidFill>
                  <a:schemeClr val="tx1">
                    <a:lumMod val="85000"/>
                    <a:lumOff val="15000"/>
                  </a:schemeClr>
                </a:solidFill>
              </a:ln>
              <a:effectLst>
                <a:outerShdw blurRad="50800" dist="50800" dir="3000000" algn="ctr"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67.7</a:t>
                </a:r>
              </a:p>
            </p:txBody>
          </p:sp>
          <p:sp>
            <p:nvSpPr>
              <p:cNvPr id="14" name="תרשים זרימה: תהליך 13"/>
              <p:cNvSpPr/>
              <p:nvPr/>
            </p:nvSpPr>
            <p:spPr>
              <a:xfrm>
                <a:off x="5272093" y="3181642"/>
                <a:ext cx="810928" cy="715908"/>
              </a:xfrm>
              <a:prstGeom prst="flowChartProcess">
                <a:avLst/>
              </a:prstGeom>
              <a:solidFill>
                <a:schemeClr val="accent5">
                  <a:lumMod val="60000"/>
                  <a:lumOff val="40000"/>
                </a:schemeClr>
              </a:solidFill>
              <a:ln w="38100" cmpd="thickThin">
                <a:solidFill>
                  <a:schemeClr val="tx1">
                    <a:lumMod val="85000"/>
                    <a:lumOff val="15000"/>
                  </a:schemeClr>
                </a:solidFill>
              </a:ln>
              <a:effectLst>
                <a:outerShdw blurRad="50800" dist="50800" dir="3000000" algn="ctr"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34.5</a:t>
                </a:r>
              </a:p>
            </p:txBody>
          </p:sp>
          <p:sp>
            <p:nvSpPr>
              <p:cNvPr id="15" name="תרשים זרימה: תהליך 14"/>
              <p:cNvSpPr/>
              <p:nvPr/>
            </p:nvSpPr>
            <p:spPr>
              <a:xfrm>
                <a:off x="6083021" y="3181642"/>
                <a:ext cx="786760" cy="715908"/>
              </a:xfrm>
              <a:prstGeom prst="flowChartProcess">
                <a:avLst/>
              </a:prstGeom>
              <a:solidFill>
                <a:schemeClr val="accent5">
                  <a:lumMod val="60000"/>
                  <a:lumOff val="40000"/>
                </a:schemeClr>
              </a:solidFill>
              <a:ln w="38100" cmpd="thickThin">
                <a:solidFill>
                  <a:schemeClr val="tx1">
                    <a:lumMod val="85000"/>
                    <a:lumOff val="15000"/>
                  </a:schemeClr>
                </a:solidFill>
              </a:ln>
              <a:effectLst>
                <a:outerShdw blurRad="50800" dist="50800" dir="3000000" algn="ctr"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-5.8</a:t>
                </a:r>
              </a:p>
            </p:txBody>
          </p:sp>
          <p:sp>
            <p:nvSpPr>
              <p:cNvPr id="16" name="תרשים זרימה: תהליך 15"/>
              <p:cNvSpPr/>
              <p:nvPr/>
            </p:nvSpPr>
            <p:spPr>
              <a:xfrm>
                <a:off x="2149514" y="3181642"/>
                <a:ext cx="886713" cy="715908"/>
              </a:xfrm>
              <a:prstGeom prst="flowChartProcess">
                <a:avLst/>
              </a:prstGeom>
              <a:solidFill>
                <a:schemeClr val="accent5">
                  <a:lumMod val="60000"/>
                  <a:lumOff val="40000"/>
                </a:schemeClr>
              </a:solidFill>
              <a:ln w="38100" cmpd="thickThin">
                <a:solidFill>
                  <a:schemeClr val="tx1">
                    <a:lumMod val="85000"/>
                    <a:lumOff val="15000"/>
                  </a:schemeClr>
                </a:solidFill>
              </a:ln>
              <a:effectLst>
                <a:outerShdw blurRad="50800" dist="50800" dir="3000000" algn="ctr"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4.5</a:t>
                </a:r>
              </a:p>
            </p:txBody>
          </p:sp>
          <p:sp>
            <p:nvSpPr>
              <p:cNvPr id="17" name="תרשים זרימה: תהליך 16"/>
              <p:cNvSpPr/>
              <p:nvPr/>
            </p:nvSpPr>
            <p:spPr>
              <a:xfrm>
                <a:off x="3797925" y="3181642"/>
                <a:ext cx="611622" cy="715908"/>
              </a:xfrm>
              <a:prstGeom prst="flowChartProcess">
                <a:avLst/>
              </a:prstGeom>
              <a:solidFill>
                <a:schemeClr val="accent5">
                  <a:lumMod val="60000"/>
                  <a:lumOff val="40000"/>
                </a:schemeClr>
              </a:solidFill>
              <a:ln w="38100" cmpd="thickThin">
                <a:solidFill>
                  <a:schemeClr val="tx1">
                    <a:lumMod val="85000"/>
                    <a:lumOff val="15000"/>
                  </a:schemeClr>
                </a:solidFill>
              </a:ln>
              <a:effectLst>
                <a:outerShdw blurRad="50800" dist="50800" dir="3000000" algn="ctr"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5.0</a:t>
                </a:r>
              </a:p>
            </p:txBody>
          </p:sp>
        </p:grpSp>
        <p:sp>
          <p:nvSpPr>
            <p:cNvPr id="4" name="TextBox 3"/>
            <p:cNvSpPr txBox="1"/>
            <p:nvPr/>
          </p:nvSpPr>
          <p:spPr>
            <a:xfrm>
              <a:off x="1421891" y="2547895"/>
              <a:ext cx="693548" cy="461665"/>
            </a:xfrm>
            <a:prstGeom prst="rect">
              <a:avLst/>
            </a:prstGeom>
            <a:noFill/>
          </p:spPr>
          <p:txBody>
            <a:bodyPr wrap="square" rtlCol="1">
              <a:spAutoFit/>
            </a:bodyPr>
            <a:lstStyle/>
            <a:p>
              <a:pPr algn="ctr"/>
              <a:r>
                <a:rPr lang="en-US" sz="2400" b="1" dirty="0"/>
                <a:t>0</a:t>
              </a:r>
              <a:endParaRPr lang="he-IL" sz="2400" b="1" dirty="0"/>
            </a:p>
          </p:txBody>
        </p:sp>
        <p:sp>
          <p:nvSpPr>
            <p:cNvPr id="5" name="TextBox 4"/>
            <p:cNvSpPr txBox="1"/>
            <p:nvPr/>
          </p:nvSpPr>
          <p:spPr>
            <a:xfrm>
              <a:off x="2190337" y="2547895"/>
              <a:ext cx="693548" cy="461665"/>
            </a:xfrm>
            <a:prstGeom prst="rect">
              <a:avLst/>
            </a:prstGeom>
            <a:noFill/>
          </p:spPr>
          <p:txBody>
            <a:bodyPr wrap="square" rtlCol="1">
              <a:spAutoFit/>
            </a:bodyPr>
            <a:lstStyle/>
            <a:p>
              <a:pPr algn="ctr"/>
              <a:r>
                <a:rPr lang="en-US" sz="2400" b="1" dirty="0"/>
                <a:t>1</a:t>
              </a:r>
              <a:endParaRPr lang="he-IL" sz="2400" b="1" dirty="0"/>
            </a:p>
          </p:txBody>
        </p:sp>
        <p:sp>
          <p:nvSpPr>
            <p:cNvPr id="6" name="TextBox 5"/>
            <p:cNvSpPr txBox="1"/>
            <p:nvPr/>
          </p:nvSpPr>
          <p:spPr>
            <a:xfrm>
              <a:off x="3070302" y="2547895"/>
              <a:ext cx="693548" cy="461665"/>
            </a:xfrm>
            <a:prstGeom prst="rect">
              <a:avLst/>
            </a:prstGeom>
            <a:noFill/>
          </p:spPr>
          <p:txBody>
            <a:bodyPr wrap="square" rtlCol="1">
              <a:spAutoFit/>
            </a:bodyPr>
            <a:lstStyle/>
            <a:p>
              <a:pPr algn="ctr"/>
              <a:r>
                <a:rPr lang="en-US" sz="2400" b="1" dirty="0"/>
                <a:t>2</a:t>
              </a:r>
              <a:endParaRPr lang="he-IL" sz="2400" b="1" dirty="0"/>
            </a:p>
          </p:txBody>
        </p:sp>
        <p:sp>
          <p:nvSpPr>
            <p:cNvPr id="7" name="TextBox 6"/>
            <p:cNvSpPr txBox="1"/>
            <p:nvPr/>
          </p:nvSpPr>
          <p:spPr>
            <a:xfrm>
              <a:off x="3755616" y="2547895"/>
              <a:ext cx="693548" cy="461665"/>
            </a:xfrm>
            <a:prstGeom prst="rect">
              <a:avLst/>
            </a:prstGeom>
            <a:noFill/>
          </p:spPr>
          <p:txBody>
            <a:bodyPr wrap="square" rtlCol="1">
              <a:spAutoFit/>
            </a:bodyPr>
            <a:lstStyle/>
            <a:p>
              <a:pPr algn="ctr"/>
              <a:r>
                <a:rPr lang="en-US" sz="2400" b="1" dirty="0"/>
                <a:t>3</a:t>
              </a:r>
              <a:endParaRPr lang="he-IL" sz="2400" b="1" dirty="0"/>
            </a:p>
          </p:txBody>
        </p:sp>
        <p:sp>
          <p:nvSpPr>
            <p:cNvPr id="8" name="TextBox 7"/>
            <p:cNvSpPr txBox="1"/>
            <p:nvPr/>
          </p:nvSpPr>
          <p:spPr>
            <a:xfrm>
              <a:off x="4478591" y="2547895"/>
              <a:ext cx="693548" cy="461665"/>
            </a:xfrm>
            <a:prstGeom prst="rect">
              <a:avLst/>
            </a:prstGeom>
            <a:noFill/>
          </p:spPr>
          <p:txBody>
            <a:bodyPr wrap="square" rtlCol="1">
              <a:spAutoFit/>
            </a:bodyPr>
            <a:lstStyle/>
            <a:p>
              <a:pPr algn="ctr"/>
              <a:r>
                <a:rPr lang="en-US" sz="2400" b="1" dirty="0"/>
                <a:t>4</a:t>
              </a:r>
              <a:endParaRPr lang="he-IL" sz="2400" b="1" dirty="0"/>
            </a:p>
          </p:txBody>
        </p:sp>
        <p:sp>
          <p:nvSpPr>
            <p:cNvPr id="9" name="TextBox 8"/>
            <p:cNvSpPr txBox="1"/>
            <p:nvPr/>
          </p:nvSpPr>
          <p:spPr>
            <a:xfrm>
              <a:off x="5330783" y="2555020"/>
              <a:ext cx="693548" cy="461665"/>
            </a:xfrm>
            <a:prstGeom prst="rect">
              <a:avLst/>
            </a:prstGeom>
            <a:noFill/>
          </p:spPr>
          <p:txBody>
            <a:bodyPr wrap="square" rtlCol="1">
              <a:spAutoFit/>
            </a:bodyPr>
            <a:lstStyle/>
            <a:p>
              <a:pPr algn="ctr"/>
              <a:r>
                <a:rPr lang="en-US" sz="2400" b="1" dirty="0"/>
                <a:t>5</a:t>
              </a:r>
              <a:endParaRPr lang="he-IL" sz="2400" b="1" dirty="0"/>
            </a:p>
          </p:txBody>
        </p:sp>
        <p:sp>
          <p:nvSpPr>
            <p:cNvPr id="10" name="TextBox 9"/>
            <p:cNvSpPr txBox="1"/>
            <p:nvPr/>
          </p:nvSpPr>
          <p:spPr>
            <a:xfrm>
              <a:off x="6129627" y="2547895"/>
              <a:ext cx="693548" cy="461665"/>
            </a:xfrm>
            <a:prstGeom prst="rect">
              <a:avLst/>
            </a:prstGeom>
            <a:noFill/>
          </p:spPr>
          <p:txBody>
            <a:bodyPr wrap="square" rtlCol="1">
              <a:spAutoFit/>
            </a:bodyPr>
            <a:lstStyle/>
            <a:p>
              <a:pPr algn="ctr"/>
              <a:r>
                <a:rPr lang="en-US" sz="2400" b="1" dirty="0"/>
                <a:t>6</a:t>
              </a:r>
              <a:endParaRPr lang="he-IL" sz="2400" b="1" dirty="0"/>
            </a:p>
          </p:txBody>
        </p:sp>
      </p:grpSp>
      <p:sp>
        <p:nvSpPr>
          <p:cNvPr id="18" name="מלבן מעוגל 17"/>
          <p:cNvSpPr/>
          <p:nvPr/>
        </p:nvSpPr>
        <p:spPr>
          <a:xfrm>
            <a:off x="609600" y="1092200"/>
            <a:ext cx="10833100" cy="1930400"/>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9" name="מלבן מעוגל 18"/>
          <p:cNvSpPr/>
          <p:nvPr/>
        </p:nvSpPr>
        <p:spPr>
          <a:xfrm>
            <a:off x="8054766" y="1707417"/>
            <a:ext cx="3074854" cy="982507"/>
          </a:xfrm>
          <a:prstGeom prst="round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200" dirty="0" err="1">
                <a:solidFill>
                  <a:schemeClr val="tx1"/>
                </a:solidFill>
              </a:rPr>
              <a:t>dtype</a:t>
            </a:r>
            <a:r>
              <a:rPr lang="en-US" sz="3200" dirty="0">
                <a:solidFill>
                  <a:schemeClr val="tx1"/>
                </a:solidFill>
              </a:rPr>
              <a:t> = ‘float’</a:t>
            </a:r>
            <a:endParaRPr lang="he-IL" sz="3200" dirty="0">
              <a:solidFill>
                <a:schemeClr val="tx1"/>
              </a:solidFill>
            </a:endParaRPr>
          </a:p>
        </p:txBody>
      </p:sp>
      <p:grpSp>
        <p:nvGrpSpPr>
          <p:cNvPr id="39" name="קבוצה 38"/>
          <p:cNvGrpSpPr/>
          <p:nvPr/>
        </p:nvGrpSpPr>
        <p:grpSpPr>
          <a:xfrm>
            <a:off x="1042626" y="4095632"/>
            <a:ext cx="6450374" cy="1349655"/>
            <a:chOff x="1387817" y="2547895"/>
            <a:chExt cx="5481964" cy="1349655"/>
          </a:xfrm>
        </p:grpSpPr>
        <p:grpSp>
          <p:nvGrpSpPr>
            <p:cNvPr id="40" name="קבוצה 39"/>
            <p:cNvGrpSpPr/>
            <p:nvPr/>
          </p:nvGrpSpPr>
          <p:grpSpPr>
            <a:xfrm>
              <a:off x="1387817" y="3181642"/>
              <a:ext cx="5481964" cy="715908"/>
              <a:chOff x="1387817" y="3181642"/>
              <a:chExt cx="5481964" cy="715908"/>
            </a:xfrm>
          </p:grpSpPr>
          <p:sp>
            <p:nvSpPr>
              <p:cNvPr id="48" name="תרשים זרימה: תהליך 47"/>
              <p:cNvSpPr/>
              <p:nvPr/>
            </p:nvSpPr>
            <p:spPr>
              <a:xfrm>
                <a:off x="1387817" y="3181642"/>
                <a:ext cx="761698" cy="715908"/>
              </a:xfrm>
              <a:prstGeom prst="flowChartProcess">
                <a:avLst/>
              </a:prstGeom>
              <a:solidFill>
                <a:schemeClr val="accent5">
                  <a:lumMod val="60000"/>
                  <a:lumOff val="40000"/>
                </a:schemeClr>
              </a:solidFill>
              <a:ln w="38100" cmpd="thickThin">
                <a:solidFill>
                  <a:schemeClr val="tx1">
                    <a:lumMod val="85000"/>
                    <a:lumOff val="15000"/>
                  </a:schemeClr>
                </a:solidFill>
              </a:ln>
              <a:effectLst>
                <a:outerShdw blurRad="50800" dist="50800" dir="3000000" algn="ctr"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12.4</a:t>
                </a:r>
              </a:p>
            </p:txBody>
          </p:sp>
          <p:sp>
            <p:nvSpPr>
              <p:cNvPr id="49" name="תרשים זרימה: תהליך 48"/>
              <p:cNvSpPr/>
              <p:nvPr/>
            </p:nvSpPr>
            <p:spPr>
              <a:xfrm>
                <a:off x="3036227" y="3181642"/>
                <a:ext cx="761698" cy="715908"/>
              </a:xfrm>
              <a:prstGeom prst="flowChartProcess">
                <a:avLst/>
              </a:prstGeom>
              <a:solidFill>
                <a:schemeClr val="accent5">
                  <a:lumMod val="60000"/>
                  <a:lumOff val="40000"/>
                </a:schemeClr>
              </a:solidFill>
              <a:ln w="38100" cmpd="thickThin">
                <a:solidFill>
                  <a:schemeClr val="tx1">
                    <a:lumMod val="85000"/>
                    <a:lumOff val="15000"/>
                  </a:schemeClr>
                </a:solidFill>
              </a:ln>
              <a:effectLst>
                <a:outerShdw blurRad="50800" dist="50800" dir="3000000" algn="ctr"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30.1</a:t>
                </a:r>
              </a:p>
            </p:txBody>
          </p:sp>
          <p:sp>
            <p:nvSpPr>
              <p:cNvPr id="50" name="תרשים זרימה: תהליך 49"/>
              <p:cNvSpPr/>
              <p:nvPr/>
            </p:nvSpPr>
            <p:spPr>
              <a:xfrm>
                <a:off x="4434609" y="3181642"/>
                <a:ext cx="837484" cy="715908"/>
              </a:xfrm>
              <a:prstGeom prst="flowChartProcess">
                <a:avLst/>
              </a:prstGeom>
              <a:solidFill>
                <a:schemeClr val="accent5">
                  <a:lumMod val="60000"/>
                  <a:lumOff val="40000"/>
                </a:schemeClr>
              </a:solidFill>
              <a:ln w="38100" cmpd="thickThin">
                <a:solidFill>
                  <a:schemeClr val="tx1">
                    <a:lumMod val="85000"/>
                    <a:lumOff val="15000"/>
                  </a:schemeClr>
                </a:solidFill>
              </a:ln>
              <a:effectLst>
                <a:outerShdw blurRad="50800" dist="50800" dir="3000000" algn="ctr"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67.7</a:t>
                </a:r>
              </a:p>
            </p:txBody>
          </p:sp>
          <p:sp>
            <p:nvSpPr>
              <p:cNvPr id="51" name="תרשים זרימה: תהליך 50"/>
              <p:cNvSpPr/>
              <p:nvPr/>
            </p:nvSpPr>
            <p:spPr>
              <a:xfrm>
                <a:off x="5272093" y="3181642"/>
                <a:ext cx="810928" cy="715908"/>
              </a:xfrm>
              <a:prstGeom prst="flowChartProcess">
                <a:avLst/>
              </a:prstGeom>
              <a:solidFill>
                <a:schemeClr val="accent5">
                  <a:lumMod val="60000"/>
                  <a:lumOff val="40000"/>
                </a:schemeClr>
              </a:solidFill>
              <a:ln w="38100" cmpd="thickThin">
                <a:solidFill>
                  <a:schemeClr val="tx1">
                    <a:lumMod val="85000"/>
                    <a:lumOff val="15000"/>
                  </a:schemeClr>
                </a:solidFill>
              </a:ln>
              <a:effectLst>
                <a:outerShdw blurRad="50800" dist="50800" dir="3000000" algn="ctr"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50</a:t>
                </a:r>
              </a:p>
            </p:txBody>
          </p:sp>
          <p:sp>
            <p:nvSpPr>
              <p:cNvPr id="52" name="תרשים זרימה: תהליך 51"/>
              <p:cNvSpPr/>
              <p:nvPr/>
            </p:nvSpPr>
            <p:spPr>
              <a:xfrm>
                <a:off x="6083021" y="3181642"/>
                <a:ext cx="786760" cy="715908"/>
              </a:xfrm>
              <a:prstGeom prst="flowChartProcess">
                <a:avLst/>
              </a:prstGeom>
              <a:solidFill>
                <a:schemeClr val="accent5">
                  <a:lumMod val="60000"/>
                  <a:lumOff val="40000"/>
                </a:schemeClr>
              </a:solidFill>
              <a:ln w="38100" cmpd="thickThin">
                <a:solidFill>
                  <a:schemeClr val="tx1">
                    <a:lumMod val="85000"/>
                    <a:lumOff val="15000"/>
                  </a:schemeClr>
                </a:solidFill>
              </a:ln>
              <a:effectLst>
                <a:outerShdw blurRad="50800" dist="50800" dir="3000000" algn="ctr"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-5.8</a:t>
                </a:r>
              </a:p>
            </p:txBody>
          </p:sp>
          <p:sp>
            <p:nvSpPr>
              <p:cNvPr id="53" name="תרשים זרימה: תהליך 52"/>
              <p:cNvSpPr/>
              <p:nvPr/>
            </p:nvSpPr>
            <p:spPr>
              <a:xfrm>
                <a:off x="2149514" y="3181642"/>
                <a:ext cx="886713" cy="715908"/>
              </a:xfrm>
              <a:prstGeom prst="flowChartProcess">
                <a:avLst/>
              </a:prstGeom>
              <a:solidFill>
                <a:schemeClr val="accent5">
                  <a:lumMod val="60000"/>
                  <a:lumOff val="40000"/>
                </a:schemeClr>
              </a:solidFill>
              <a:ln w="38100" cmpd="thickThin">
                <a:solidFill>
                  <a:schemeClr val="tx1">
                    <a:lumMod val="85000"/>
                    <a:lumOff val="15000"/>
                  </a:schemeClr>
                </a:solidFill>
              </a:ln>
              <a:effectLst>
                <a:outerShdw blurRad="50800" dist="50800" dir="3000000" algn="ctr"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4</a:t>
                </a:r>
              </a:p>
            </p:txBody>
          </p:sp>
          <p:sp>
            <p:nvSpPr>
              <p:cNvPr id="54" name="תרשים זרימה: תהליך 53"/>
              <p:cNvSpPr/>
              <p:nvPr/>
            </p:nvSpPr>
            <p:spPr>
              <a:xfrm>
                <a:off x="3797925" y="3181642"/>
                <a:ext cx="611622" cy="715908"/>
              </a:xfrm>
              <a:prstGeom prst="flowChartProcess">
                <a:avLst/>
              </a:prstGeom>
              <a:solidFill>
                <a:schemeClr val="accent5">
                  <a:lumMod val="60000"/>
                  <a:lumOff val="40000"/>
                </a:schemeClr>
              </a:solidFill>
              <a:ln w="38100" cmpd="thickThin">
                <a:solidFill>
                  <a:schemeClr val="tx1">
                    <a:lumMod val="85000"/>
                    <a:lumOff val="15000"/>
                  </a:schemeClr>
                </a:solidFill>
              </a:ln>
              <a:effectLst>
                <a:outerShdw blurRad="50800" dist="50800" dir="3000000" algn="ctr"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10</a:t>
                </a:r>
              </a:p>
            </p:txBody>
          </p:sp>
        </p:grpSp>
        <p:sp>
          <p:nvSpPr>
            <p:cNvPr id="41" name="TextBox 40"/>
            <p:cNvSpPr txBox="1"/>
            <p:nvPr/>
          </p:nvSpPr>
          <p:spPr>
            <a:xfrm>
              <a:off x="1421891" y="2547895"/>
              <a:ext cx="693548" cy="461665"/>
            </a:xfrm>
            <a:prstGeom prst="rect">
              <a:avLst/>
            </a:prstGeom>
            <a:noFill/>
          </p:spPr>
          <p:txBody>
            <a:bodyPr wrap="square" rtlCol="1">
              <a:spAutoFit/>
            </a:bodyPr>
            <a:lstStyle/>
            <a:p>
              <a:pPr algn="ctr"/>
              <a:r>
                <a:rPr lang="en-US" sz="2400" b="1" dirty="0"/>
                <a:t>0</a:t>
              </a:r>
              <a:endParaRPr lang="he-IL" sz="2400" b="1" dirty="0"/>
            </a:p>
          </p:txBody>
        </p:sp>
        <p:sp>
          <p:nvSpPr>
            <p:cNvPr id="42" name="TextBox 41"/>
            <p:cNvSpPr txBox="1"/>
            <p:nvPr/>
          </p:nvSpPr>
          <p:spPr>
            <a:xfrm>
              <a:off x="2190337" y="2547895"/>
              <a:ext cx="693548" cy="461665"/>
            </a:xfrm>
            <a:prstGeom prst="rect">
              <a:avLst/>
            </a:prstGeom>
            <a:noFill/>
          </p:spPr>
          <p:txBody>
            <a:bodyPr wrap="square" rtlCol="1">
              <a:spAutoFit/>
            </a:bodyPr>
            <a:lstStyle/>
            <a:p>
              <a:pPr algn="ctr"/>
              <a:r>
                <a:rPr lang="en-US" sz="2400" b="1" dirty="0"/>
                <a:t>1</a:t>
              </a:r>
              <a:endParaRPr lang="he-IL" sz="2400" b="1" dirty="0"/>
            </a:p>
          </p:txBody>
        </p:sp>
        <p:sp>
          <p:nvSpPr>
            <p:cNvPr id="43" name="TextBox 42"/>
            <p:cNvSpPr txBox="1"/>
            <p:nvPr/>
          </p:nvSpPr>
          <p:spPr>
            <a:xfrm>
              <a:off x="3070302" y="2547895"/>
              <a:ext cx="693548" cy="461665"/>
            </a:xfrm>
            <a:prstGeom prst="rect">
              <a:avLst/>
            </a:prstGeom>
            <a:noFill/>
          </p:spPr>
          <p:txBody>
            <a:bodyPr wrap="square" rtlCol="1">
              <a:spAutoFit/>
            </a:bodyPr>
            <a:lstStyle/>
            <a:p>
              <a:pPr algn="ctr"/>
              <a:r>
                <a:rPr lang="en-US" sz="2400" b="1" dirty="0"/>
                <a:t>2</a:t>
              </a:r>
              <a:endParaRPr lang="he-IL" sz="2400" b="1" dirty="0"/>
            </a:p>
          </p:txBody>
        </p:sp>
        <p:sp>
          <p:nvSpPr>
            <p:cNvPr id="44" name="TextBox 43"/>
            <p:cNvSpPr txBox="1"/>
            <p:nvPr/>
          </p:nvSpPr>
          <p:spPr>
            <a:xfrm>
              <a:off x="3755616" y="2547895"/>
              <a:ext cx="693548" cy="461665"/>
            </a:xfrm>
            <a:prstGeom prst="rect">
              <a:avLst/>
            </a:prstGeom>
            <a:noFill/>
          </p:spPr>
          <p:txBody>
            <a:bodyPr wrap="square" rtlCol="1">
              <a:spAutoFit/>
            </a:bodyPr>
            <a:lstStyle/>
            <a:p>
              <a:pPr algn="ctr"/>
              <a:r>
                <a:rPr lang="en-US" sz="2400" b="1" dirty="0"/>
                <a:t>3</a:t>
              </a:r>
              <a:endParaRPr lang="he-IL" sz="2400" b="1" dirty="0"/>
            </a:p>
          </p:txBody>
        </p:sp>
        <p:sp>
          <p:nvSpPr>
            <p:cNvPr id="45" name="TextBox 44"/>
            <p:cNvSpPr txBox="1"/>
            <p:nvPr/>
          </p:nvSpPr>
          <p:spPr>
            <a:xfrm>
              <a:off x="4478591" y="2547895"/>
              <a:ext cx="693548" cy="461665"/>
            </a:xfrm>
            <a:prstGeom prst="rect">
              <a:avLst/>
            </a:prstGeom>
            <a:noFill/>
          </p:spPr>
          <p:txBody>
            <a:bodyPr wrap="square" rtlCol="1">
              <a:spAutoFit/>
            </a:bodyPr>
            <a:lstStyle/>
            <a:p>
              <a:pPr algn="ctr"/>
              <a:r>
                <a:rPr lang="en-US" sz="2400" b="1" dirty="0"/>
                <a:t>4</a:t>
              </a:r>
              <a:endParaRPr lang="he-IL" sz="2400" b="1" dirty="0"/>
            </a:p>
          </p:txBody>
        </p:sp>
        <p:sp>
          <p:nvSpPr>
            <p:cNvPr id="46" name="TextBox 45"/>
            <p:cNvSpPr txBox="1"/>
            <p:nvPr/>
          </p:nvSpPr>
          <p:spPr>
            <a:xfrm>
              <a:off x="5330783" y="2555020"/>
              <a:ext cx="693548" cy="461665"/>
            </a:xfrm>
            <a:prstGeom prst="rect">
              <a:avLst/>
            </a:prstGeom>
            <a:noFill/>
          </p:spPr>
          <p:txBody>
            <a:bodyPr wrap="square" rtlCol="1">
              <a:spAutoFit/>
            </a:bodyPr>
            <a:lstStyle/>
            <a:p>
              <a:pPr algn="ctr"/>
              <a:r>
                <a:rPr lang="en-US" sz="2400" b="1" dirty="0"/>
                <a:t>5</a:t>
              </a:r>
              <a:endParaRPr lang="he-IL" sz="2400" b="1" dirty="0"/>
            </a:p>
          </p:txBody>
        </p:sp>
        <p:sp>
          <p:nvSpPr>
            <p:cNvPr id="47" name="TextBox 46"/>
            <p:cNvSpPr txBox="1"/>
            <p:nvPr/>
          </p:nvSpPr>
          <p:spPr>
            <a:xfrm>
              <a:off x="6129627" y="2547895"/>
              <a:ext cx="693548" cy="461665"/>
            </a:xfrm>
            <a:prstGeom prst="rect">
              <a:avLst/>
            </a:prstGeom>
            <a:noFill/>
          </p:spPr>
          <p:txBody>
            <a:bodyPr wrap="square" rtlCol="1">
              <a:spAutoFit/>
            </a:bodyPr>
            <a:lstStyle/>
            <a:p>
              <a:pPr algn="ctr"/>
              <a:r>
                <a:rPr lang="en-US" sz="2400" b="1" dirty="0"/>
                <a:t>6</a:t>
              </a:r>
              <a:endParaRPr lang="he-IL" sz="2400" b="1" dirty="0"/>
            </a:p>
          </p:txBody>
        </p:sp>
      </p:grpSp>
      <p:sp>
        <p:nvSpPr>
          <p:cNvPr id="55" name="מלבן מעוגל 54"/>
          <p:cNvSpPr/>
          <p:nvPr/>
        </p:nvSpPr>
        <p:spPr>
          <a:xfrm>
            <a:off x="609600" y="3942080"/>
            <a:ext cx="10833100" cy="1930400"/>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6" name="מלבן מעוגל 55"/>
          <p:cNvSpPr/>
          <p:nvPr/>
        </p:nvSpPr>
        <p:spPr>
          <a:xfrm>
            <a:off x="8054766" y="4557297"/>
            <a:ext cx="3074854" cy="982507"/>
          </a:xfrm>
          <a:prstGeom prst="round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200" dirty="0" err="1">
                <a:solidFill>
                  <a:schemeClr val="tx1"/>
                </a:solidFill>
              </a:rPr>
              <a:t>dtype</a:t>
            </a:r>
            <a:r>
              <a:rPr lang="en-US" sz="3200" dirty="0">
                <a:solidFill>
                  <a:schemeClr val="tx1"/>
                </a:solidFill>
              </a:rPr>
              <a:t> = ‘float’</a:t>
            </a:r>
            <a:endParaRPr lang="he-IL" sz="3200" dirty="0">
              <a:solidFill>
                <a:schemeClr val="tx1"/>
              </a:solidFill>
            </a:endParaRPr>
          </a:p>
        </p:txBody>
      </p:sp>
    </p:spTree>
    <p:extLst>
      <p:ext uri="{BB962C8B-B14F-4D97-AF65-F5344CB8AC3E}">
        <p14:creationId xmlns:p14="http://schemas.microsoft.com/office/powerpoint/2010/main" val="2812487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5"/>
                                        </p:tgtEl>
                                        <p:attrNameLst>
                                          <p:attrName>style.visibility</p:attrName>
                                        </p:attrNameLst>
                                      </p:cBhvr>
                                      <p:to>
                                        <p:strVal val="visible"/>
                                      </p:to>
                                    </p:set>
                                    <p:anim calcmode="lin" valueType="num">
                                      <p:cBhvr additive="base">
                                        <p:cTn id="21" dur="500" fill="hold"/>
                                        <p:tgtEl>
                                          <p:spTgt spid="55"/>
                                        </p:tgtEl>
                                        <p:attrNameLst>
                                          <p:attrName>ppt_x</p:attrName>
                                        </p:attrNameLst>
                                      </p:cBhvr>
                                      <p:tavLst>
                                        <p:tav tm="0">
                                          <p:val>
                                            <p:strVal val="#ppt_x"/>
                                          </p:val>
                                        </p:tav>
                                        <p:tav tm="100000">
                                          <p:val>
                                            <p:strVal val="#ppt_x"/>
                                          </p:val>
                                        </p:tav>
                                      </p:tavLst>
                                    </p:anim>
                                    <p:anim calcmode="lin" valueType="num">
                                      <p:cBhvr additive="base">
                                        <p:cTn id="22" dur="500" fill="hold"/>
                                        <p:tgtEl>
                                          <p:spTgt spid="55"/>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additive="base">
                                        <p:cTn id="25" dur="500" fill="hold"/>
                                        <p:tgtEl>
                                          <p:spTgt spid="39"/>
                                        </p:tgtEl>
                                        <p:attrNameLst>
                                          <p:attrName>ppt_x</p:attrName>
                                        </p:attrNameLst>
                                      </p:cBhvr>
                                      <p:tavLst>
                                        <p:tav tm="0">
                                          <p:val>
                                            <p:strVal val="#ppt_x"/>
                                          </p:val>
                                        </p:tav>
                                        <p:tav tm="100000">
                                          <p:val>
                                            <p:strVal val="#ppt_x"/>
                                          </p:val>
                                        </p:tav>
                                      </p:tavLst>
                                    </p:anim>
                                    <p:anim calcmode="lin" valueType="num">
                                      <p:cBhvr additive="base">
                                        <p:cTn id="26"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anim calcmode="lin" valueType="num">
                                      <p:cBhvr additive="base">
                                        <p:cTn id="31" dur="500" fill="hold"/>
                                        <p:tgtEl>
                                          <p:spTgt spid="56"/>
                                        </p:tgtEl>
                                        <p:attrNameLst>
                                          <p:attrName>ppt_x</p:attrName>
                                        </p:attrNameLst>
                                      </p:cBhvr>
                                      <p:tavLst>
                                        <p:tav tm="0">
                                          <p:val>
                                            <p:strVal val="#ppt_x"/>
                                          </p:val>
                                        </p:tav>
                                        <p:tav tm="100000">
                                          <p:val>
                                            <p:strVal val="#ppt_x"/>
                                          </p:val>
                                        </p:tav>
                                      </p:tavLst>
                                    </p:anim>
                                    <p:anim calcmode="lin" valueType="num">
                                      <p:cBhvr additive="base">
                                        <p:cTn id="32"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55" grpId="0" animBg="1"/>
      <p:bldP spid="5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0" y="498033"/>
            <a:ext cx="7493000" cy="1021600"/>
          </a:xfrm>
        </p:spPr>
        <p:txBody>
          <a:bodyPr/>
          <a:lstStyle/>
          <a:p>
            <a:pPr algn="r"/>
            <a:r>
              <a:rPr lang="he-IL" dirty="0"/>
              <a:t>הגדרת מערך</a:t>
            </a:r>
          </a:p>
        </p:txBody>
      </p:sp>
      <p:sp>
        <p:nvSpPr>
          <p:cNvPr id="5" name="TextBox 4"/>
          <p:cNvSpPr txBox="1"/>
          <p:nvPr/>
        </p:nvSpPr>
        <p:spPr>
          <a:xfrm>
            <a:off x="601980" y="1803400"/>
            <a:ext cx="10822940" cy="4401205"/>
          </a:xfrm>
          <a:prstGeom prst="rect">
            <a:avLst/>
          </a:prstGeom>
          <a:noFill/>
        </p:spPr>
        <p:txBody>
          <a:bodyPr wrap="square" rtlCol="1">
            <a:spAutoFit/>
          </a:bodyPr>
          <a:lstStyle/>
          <a:p>
            <a:pPr marL="285750" indent="-285750">
              <a:buFont typeface="Arial" panose="020B0604020202020204" pitchFamily="34" charset="0"/>
              <a:buChar char="•"/>
            </a:pPr>
            <a:r>
              <a:rPr lang="he-IL" sz="2800" dirty="0">
                <a:latin typeface="Gisha" panose="020B0502040204020203" pitchFamily="34" charset="-79"/>
                <a:cs typeface="Gisha" panose="020B0502040204020203" pitchFamily="34" charset="-79"/>
              </a:rPr>
              <a:t>בעזרת הפונקציה </a:t>
            </a:r>
            <a:r>
              <a:rPr lang="en-US" sz="2800" dirty="0" err="1">
                <a:latin typeface="Gisha" panose="020B0502040204020203" pitchFamily="34" charset="-79"/>
                <a:cs typeface="Gisha" panose="020B0502040204020203" pitchFamily="34" charset="-79"/>
              </a:rPr>
              <a:t>np.array</a:t>
            </a:r>
            <a:r>
              <a:rPr lang="en-US" sz="2800" dirty="0">
                <a:latin typeface="Gisha" panose="020B0502040204020203" pitchFamily="34" charset="-79"/>
                <a:cs typeface="Gisha" panose="020B0502040204020203" pitchFamily="34" charset="-79"/>
              </a:rPr>
              <a:t>()</a:t>
            </a:r>
            <a:r>
              <a:rPr lang="he-IL" sz="2800" dirty="0">
                <a:latin typeface="Gisha" panose="020B0502040204020203" pitchFamily="34" charset="-79"/>
                <a:cs typeface="Gisha" panose="020B0502040204020203" pitchFamily="34" charset="-79"/>
              </a:rPr>
              <a:t> נגדיר את המערך.</a:t>
            </a:r>
          </a:p>
          <a:p>
            <a:endParaRPr lang="he-IL" sz="2800" dirty="0">
              <a:latin typeface="Gisha" panose="020B0502040204020203" pitchFamily="34" charset="-79"/>
              <a:cs typeface="Gisha" panose="020B0502040204020203" pitchFamily="34" charset="-79"/>
            </a:endParaRPr>
          </a:p>
          <a:p>
            <a:pPr marL="285750" indent="-285750">
              <a:buFont typeface="Arial" panose="020B0604020202020204" pitchFamily="34" charset="0"/>
              <a:buChar char="•"/>
            </a:pPr>
            <a:r>
              <a:rPr lang="he-IL" sz="2800" dirty="0">
                <a:latin typeface="Gisha" panose="020B0502040204020203" pitchFamily="34" charset="-79"/>
                <a:cs typeface="Gisha" panose="020B0502040204020203" pitchFamily="34" charset="-79"/>
              </a:rPr>
              <a:t>הפונקציה צריכה לקבל כפרמטר (</a:t>
            </a:r>
            <a:r>
              <a:rPr lang="en-US" sz="2800" dirty="0">
                <a:latin typeface="Gisha" panose="020B0502040204020203" pitchFamily="34" charset="-79"/>
                <a:cs typeface="Gisha" panose="020B0502040204020203" pitchFamily="34" charset="-79"/>
              </a:rPr>
              <a:t>data</a:t>
            </a:r>
            <a:r>
              <a:rPr lang="he-IL" sz="2800" dirty="0">
                <a:latin typeface="Gisha" panose="020B0502040204020203" pitchFamily="34" charset="-79"/>
                <a:cs typeface="Gisha" panose="020B0502040204020203" pitchFamily="34" charset="-79"/>
              </a:rPr>
              <a:t>) - רשימה, </a:t>
            </a:r>
            <a:r>
              <a:rPr lang="en-US" sz="2800" dirty="0">
                <a:latin typeface="Gisha" panose="020B0502040204020203" pitchFamily="34" charset="-79"/>
                <a:cs typeface="Gisha" panose="020B0502040204020203" pitchFamily="34" charset="-79"/>
              </a:rPr>
              <a:t>Tuple</a:t>
            </a:r>
            <a:r>
              <a:rPr lang="he-IL" sz="2800" dirty="0">
                <a:latin typeface="Gisha" panose="020B0502040204020203" pitchFamily="34" charset="-79"/>
                <a:cs typeface="Gisha" panose="020B0502040204020203" pitchFamily="34" charset="-79"/>
              </a:rPr>
              <a:t>, </a:t>
            </a:r>
            <a:r>
              <a:rPr lang="en-US" sz="2800" dirty="0">
                <a:latin typeface="Gisha" panose="020B0502040204020203" pitchFamily="34" charset="-79"/>
                <a:cs typeface="Gisha" panose="020B0502040204020203" pitchFamily="34" charset="-79"/>
              </a:rPr>
              <a:t>Set</a:t>
            </a:r>
            <a:r>
              <a:rPr lang="he-IL" sz="2800" dirty="0">
                <a:latin typeface="Gisha" panose="020B0502040204020203" pitchFamily="34" charset="-79"/>
                <a:cs typeface="Gisha" panose="020B0502040204020203" pitchFamily="34" charset="-79"/>
              </a:rPr>
              <a:t> ועוד סוגי מבני נתונים.</a:t>
            </a:r>
          </a:p>
          <a:p>
            <a:pPr marL="285750" indent="-285750">
              <a:buFont typeface="Arial" panose="020B0604020202020204" pitchFamily="34" charset="0"/>
              <a:buChar char="•"/>
            </a:pPr>
            <a:r>
              <a:rPr lang="he-IL" sz="2800" dirty="0">
                <a:latin typeface="Gisha" panose="020B0502040204020203" pitchFamily="34" charset="-79"/>
                <a:cs typeface="Gisha" panose="020B0502040204020203" pitchFamily="34" charset="-79"/>
              </a:rPr>
              <a:t>ניתן גם להגדיר את סוג המערך (</a:t>
            </a:r>
            <a:r>
              <a:rPr lang="en-US" sz="2800" dirty="0" err="1">
                <a:latin typeface="Gisha" panose="020B0502040204020203" pitchFamily="34" charset="-79"/>
                <a:cs typeface="Gisha" panose="020B0502040204020203" pitchFamily="34" charset="-79"/>
              </a:rPr>
              <a:t>dtype</a:t>
            </a:r>
            <a:r>
              <a:rPr lang="he-IL" sz="2800" dirty="0">
                <a:latin typeface="Gisha" panose="020B0502040204020203" pitchFamily="34" charset="-79"/>
                <a:cs typeface="Gisha" panose="020B0502040204020203" pitchFamily="34" charset="-79"/>
              </a:rPr>
              <a:t>) – אם לא מגדירים הפונקציה עושה את הסוג הכי מתאים לנתונים.</a:t>
            </a:r>
          </a:p>
          <a:p>
            <a:endParaRPr lang="he-IL" sz="2800" dirty="0">
              <a:latin typeface="Gisha" panose="020B0502040204020203" pitchFamily="34" charset="-79"/>
              <a:cs typeface="Gisha" panose="020B0502040204020203" pitchFamily="34" charset="-79"/>
            </a:endParaRPr>
          </a:p>
          <a:p>
            <a:pPr algn="ctr" rtl="0"/>
            <a:r>
              <a:rPr lang="en-US" sz="2800" dirty="0" err="1">
                <a:latin typeface="Gisha" panose="020B0502040204020203" pitchFamily="34" charset="-79"/>
                <a:cs typeface="Gisha" panose="020B0502040204020203" pitchFamily="34" charset="-79"/>
              </a:rPr>
              <a:t>np.array</a:t>
            </a:r>
            <a:r>
              <a:rPr lang="en-US" sz="2800" dirty="0">
                <a:latin typeface="Gisha" panose="020B0502040204020203" pitchFamily="34" charset="-79"/>
                <a:cs typeface="Gisha" panose="020B0502040204020203" pitchFamily="34" charset="-79"/>
              </a:rPr>
              <a:t>(data, </a:t>
            </a:r>
            <a:r>
              <a:rPr lang="en-US" sz="2800" dirty="0" err="1">
                <a:latin typeface="Gisha" panose="020B0502040204020203" pitchFamily="34" charset="-79"/>
                <a:cs typeface="Gisha" panose="020B0502040204020203" pitchFamily="34" charset="-79"/>
              </a:rPr>
              <a:t>dtype</a:t>
            </a:r>
            <a:r>
              <a:rPr lang="en-US" sz="2800" dirty="0">
                <a:latin typeface="Gisha" panose="020B0502040204020203" pitchFamily="34" charset="-79"/>
                <a:cs typeface="Gisha" panose="020B0502040204020203" pitchFamily="34" charset="-79"/>
              </a:rPr>
              <a:t>)</a:t>
            </a:r>
          </a:p>
          <a:p>
            <a:pPr algn="ctr" rtl="0"/>
            <a:endParaRPr lang="he-IL" sz="2800" dirty="0">
              <a:latin typeface="Gisha" panose="020B0502040204020203" pitchFamily="34" charset="-79"/>
              <a:cs typeface="Gisha" panose="020B0502040204020203" pitchFamily="34" charset="-79"/>
            </a:endParaRPr>
          </a:p>
          <a:p>
            <a:pPr marL="457200" indent="-457200">
              <a:buFont typeface="Arial" panose="020B0604020202020204" pitchFamily="34" charset="0"/>
              <a:buChar char="•"/>
            </a:pPr>
            <a:r>
              <a:rPr lang="he-IL" sz="2800" dirty="0">
                <a:latin typeface="Gisha" panose="020B0502040204020203" pitchFamily="34" charset="-79"/>
                <a:cs typeface="Gisha" panose="020B0502040204020203" pitchFamily="34" charset="-79"/>
              </a:rPr>
              <a:t>ישנן עוד פונקציות להגדרת מערך במהירות הבזק!</a:t>
            </a:r>
          </a:p>
        </p:txBody>
      </p:sp>
    </p:spTree>
    <p:extLst>
      <p:ext uri="{BB962C8B-B14F-4D97-AF65-F5344CB8AC3E}">
        <p14:creationId xmlns:p14="http://schemas.microsoft.com/office/powerpoint/2010/main" val="851797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24840" y="543753"/>
            <a:ext cx="7493000" cy="1021600"/>
          </a:xfrm>
        </p:spPr>
        <p:txBody>
          <a:bodyPr/>
          <a:lstStyle/>
          <a:p>
            <a:pPr algn="r"/>
            <a:r>
              <a:rPr lang="he-IL" dirty="0"/>
              <a:t>פעולות מתמטיות במערכים</a:t>
            </a:r>
          </a:p>
        </p:txBody>
      </p:sp>
      <p:sp>
        <p:nvSpPr>
          <p:cNvPr id="5" name="TextBox 4"/>
          <p:cNvSpPr txBox="1"/>
          <p:nvPr/>
        </p:nvSpPr>
        <p:spPr>
          <a:xfrm>
            <a:off x="408940" y="2247900"/>
            <a:ext cx="10914380" cy="1815882"/>
          </a:xfrm>
          <a:prstGeom prst="rect">
            <a:avLst/>
          </a:prstGeom>
          <a:noFill/>
        </p:spPr>
        <p:txBody>
          <a:bodyPr wrap="square" rtlCol="1">
            <a:spAutoFit/>
          </a:bodyPr>
          <a:lstStyle/>
          <a:p>
            <a:pPr marL="285750" indent="-285750">
              <a:buFont typeface="Arial" panose="020B0604020202020204" pitchFamily="34" charset="0"/>
              <a:buChar char="•"/>
            </a:pPr>
            <a:r>
              <a:rPr lang="he-IL" sz="2800" dirty="0">
                <a:latin typeface="Gisha" panose="020B0502040204020203" pitchFamily="34" charset="-79"/>
                <a:cs typeface="Gisha" panose="020B0502040204020203" pitchFamily="34" charset="-79"/>
              </a:rPr>
              <a:t>כמו שאמרנו, אחד היתרונות הגדולים של </a:t>
            </a:r>
            <a:r>
              <a:rPr lang="en-US" sz="2800" dirty="0">
                <a:latin typeface="Gisha" panose="020B0502040204020203" pitchFamily="34" charset="-79"/>
                <a:cs typeface="Gisha" panose="020B0502040204020203" pitchFamily="34" charset="-79"/>
              </a:rPr>
              <a:t>numpy</a:t>
            </a:r>
            <a:r>
              <a:rPr lang="he-IL" sz="2800" dirty="0">
                <a:latin typeface="Gisha" panose="020B0502040204020203" pitchFamily="34" charset="-79"/>
                <a:cs typeface="Gisha" panose="020B0502040204020203" pitchFamily="34" charset="-79"/>
              </a:rPr>
              <a:t> הוא בביצוע פעולות מתמטיות על כמות גדולה של נתונים במהירות גבוהה.</a:t>
            </a:r>
          </a:p>
          <a:p>
            <a:endParaRPr lang="he-IL" sz="2800" dirty="0">
              <a:latin typeface="Gisha" panose="020B0502040204020203" pitchFamily="34" charset="-79"/>
              <a:cs typeface="Gisha" panose="020B0502040204020203" pitchFamily="34" charset="-79"/>
            </a:endParaRPr>
          </a:p>
          <a:p>
            <a:pPr marL="285750" indent="-285750">
              <a:buFont typeface="Arial" panose="020B0604020202020204" pitchFamily="34" charset="0"/>
              <a:buChar char="•"/>
            </a:pPr>
            <a:r>
              <a:rPr lang="he-IL" sz="2800" dirty="0">
                <a:latin typeface="Gisha" panose="020B0502040204020203" pitchFamily="34" charset="-79"/>
                <a:cs typeface="Gisha" panose="020B0502040204020203" pitchFamily="34" charset="-79"/>
              </a:rPr>
              <a:t>בספרייה יש את כל הפעולות המתמטיות שאנחנו מכירים מובנות.</a:t>
            </a:r>
          </a:p>
        </p:txBody>
      </p:sp>
    </p:spTree>
    <p:extLst>
      <p:ext uri="{BB962C8B-B14F-4D97-AF65-F5344CB8AC3E}">
        <p14:creationId xmlns:p14="http://schemas.microsoft.com/office/powerpoint/2010/main" val="3223758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0" y="498033"/>
            <a:ext cx="8244840" cy="1021600"/>
          </a:xfrm>
        </p:spPr>
        <p:txBody>
          <a:bodyPr/>
          <a:lstStyle/>
          <a:p>
            <a:pPr algn="r"/>
            <a:r>
              <a:rPr lang="he-IL" dirty="0"/>
              <a:t>פעולות מתמטיות עם מערכים</a:t>
            </a:r>
          </a:p>
        </p:txBody>
      </p:sp>
      <p:sp>
        <p:nvSpPr>
          <p:cNvPr id="5" name="TextBox 4"/>
          <p:cNvSpPr txBox="1"/>
          <p:nvPr/>
        </p:nvSpPr>
        <p:spPr>
          <a:xfrm>
            <a:off x="408940" y="2247900"/>
            <a:ext cx="10914380" cy="1384995"/>
          </a:xfrm>
          <a:prstGeom prst="rect">
            <a:avLst/>
          </a:prstGeom>
          <a:noFill/>
        </p:spPr>
        <p:txBody>
          <a:bodyPr wrap="square" rtlCol="1">
            <a:spAutoFit/>
          </a:bodyPr>
          <a:lstStyle/>
          <a:p>
            <a:r>
              <a:rPr lang="he-IL" sz="2800" dirty="0">
                <a:latin typeface="Gisha" panose="020B0502040204020203" pitchFamily="34" charset="-79"/>
                <a:cs typeface="Gisha" panose="020B0502040204020203" pitchFamily="34" charset="-79"/>
              </a:rPr>
              <a:t>מערכים מתנהגים שונה מרשימות. במקרה של פעולה מתמטית של מערך ביחד עם מערך נוסף, כל איבר יבצע את הפעולה המתמטית עם האיבר המקביל לו במערך הנוסף ויתקבל מערך חדש שאיבריו מהווים את התוצאות.</a:t>
            </a:r>
          </a:p>
        </p:txBody>
      </p:sp>
    </p:spTree>
    <p:extLst>
      <p:ext uri="{BB962C8B-B14F-4D97-AF65-F5344CB8AC3E}">
        <p14:creationId xmlns:p14="http://schemas.microsoft.com/office/powerpoint/2010/main" val="999605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0" y="498033"/>
            <a:ext cx="8244840" cy="1021600"/>
          </a:xfrm>
        </p:spPr>
        <p:txBody>
          <a:bodyPr/>
          <a:lstStyle/>
          <a:p>
            <a:pPr algn="ctr"/>
            <a:r>
              <a:rPr lang="he-IL" dirty="0"/>
              <a:t>חיתוך מערכים</a:t>
            </a:r>
          </a:p>
        </p:txBody>
      </p:sp>
      <p:sp>
        <p:nvSpPr>
          <p:cNvPr id="5" name="TextBox 4"/>
          <p:cNvSpPr txBox="1"/>
          <p:nvPr/>
        </p:nvSpPr>
        <p:spPr>
          <a:xfrm>
            <a:off x="408940" y="2247900"/>
            <a:ext cx="10914380" cy="1754326"/>
          </a:xfrm>
          <a:prstGeom prst="rect">
            <a:avLst/>
          </a:prstGeom>
          <a:noFill/>
        </p:spPr>
        <p:txBody>
          <a:bodyPr wrap="square" rtlCol="1">
            <a:spAutoFit/>
          </a:bodyPr>
          <a:lstStyle/>
          <a:p>
            <a:pPr marL="285750" indent="-285750">
              <a:buFont typeface="Arial" panose="020B0604020202020204" pitchFamily="34" charset="0"/>
              <a:buChar char="•"/>
            </a:pPr>
            <a:r>
              <a:rPr lang="he-IL" sz="3600" dirty="0">
                <a:latin typeface="Gisha" panose="020B0502040204020203" pitchFamily="34" charset="-79"/>
                <a:cs typeface="Gisha" panose="020B0502040204020203" pitchFamily="34" charset="-79"/>
              </a:rPr>
              <a:t>בדומה לרשימות. ניתן לחלץ איברים מתוך מערכים, וגם לחתוך מערכים על פי טווח. </a:t>
            </a:r>
          </a:p>
          <a:p>
            <a:endParaRPr lang="he-IL" sz="3600"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2324633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0" y="498033"/>
            <a:ext cx="8244840" cy="1021600"/>
          </a:xfrm>
        </p:spPr>
        <p:txBody>
          <a:bodyPr/>
          <a:lstStyle/>
          <a:p>
            <a:pPr algn="ctr"/>
            <a:r>
              <a:rPr lang="he-IL" dirty="0"/>
              <a:t>"שידור"</a:t>
            </a:r>
          </a:p>
        </p:txBody>
      </p:sp>
      <p:sp>
        <p:nvSpPr>
          <p:cNvPr id="5" name="TextBox 4"/>
          <p:cNvSpPr txBox="1"/>
          <p:nvPr/>
        </p:nvSpPr>
        <p:spPr>
          <a:xfrm>
            <a:off x="408940" y="2247900"/>
            <a:ext cx="10914380" cy="1754326"/>
          </a:xfrm>
          <a:prstGeom prst="rect">
            <a:avLst/>
          </a:prstGeom>
          <a:noFill/>
        </p:spPr>
        <p:txBody>
          <a:bodyPr wrap="square" rtlCol="1">
            <a:spAutoFit/>
          </a:bodyPr>
          <a:lstStyle/>
          <a:p>
            <a:pPr marL="285750" indent="-285750">
              <a:buFont typeface="Arial" panose="020B0604020202020204" pitchFamily="34" charset="0"/>
              <a:buChar char="•"/>
            </a:pPr>
            <a:r>
              <a:rPr lang="he-IL" sz="3600" dirty="0">
                <a:latin typeface="Gisha" panose="020B0502040204020203" pitchFamily="34" charset="-79"/>
                <a:cs typeface="Gisha" panose="020B0502040204020203" pitchFamily="34" charset="-79"/>
              </a:rPr>
              <a:t>היכולת להגדיר מספר רב של איברים בפקודה אחת – נקרא "שידור" (</a:t>
            </a:r>
            <a:r>
              <a:rPr lang="en-US" sz="3600" dirty="0"/>
              <a:t>broadcasting</a:t>
            </a:r>
            <a:r>
              <a:rPr lang="he-IL" sz="3600" dirty="0">
                <a:latin typeface="Gisha" panose="020B0502040204020203" pitchFamily="34" charset="-79"/>
                <a:cs typeface="Gisha" panose="020B0502040204020203" pitchFamily="34" charset="-79"/>
              </a:rPr>
              <a:t>).  </a:t>
            </a:r>
          </a:p>
          <a:p>
            <a:endParaRPr lang="he-IL" sz="3600"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3395579939"/>
      </p:ext>
    </p:extLst>
  </p:cSld>
  <p:clrMapOvr>
    <a:masterClrMapping/>
  </p:clrMapOvr>
</p:sld>
</file>

<file path=ppt/theme/theme1.xml><?xml version="1.0" encoding="utf-8"?>
<a:theme xmlns:a="http://schemas.openxmlformats.org/drawingml/2006/main" name="ערכת נושא פנדס נאמפיי 2">
  <a:themeElements>
    <a:clrScheme name="כחול מספר שתיים">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ערכת נושא פנדס נאמפיי 2" id="{BA4561AB-C827-4788-9662-2F4C9F1FC52C}" vid="{B5C84522-9E38-49D1-BB1E-2B8B863359C8}"/>
    </a:ext>
  </a:extLst>
</a:theme>
</file>

<file path=docProps/app.xml><?xml version="1.0" encoding="utf-8"?>
<Properties xmlns="http://schemas.openxmlformats.org/officeDocument/2006/extended-properties" xmlns:vt="http://schemas.openxmlformats.org/officeDocument/2006/docPropsVTypes">
  <Template>ערכת נושא פנדס נאמפיי 2</Template>
  <TotalTime>34</TotalTime>
  <Words>385</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Arvo</vt:lpstr>
      <vt:lpstr>Gisha</vt:lpstr>
      <vt:lpstr>Roboto Condensed</vt:lpstr>
      <vt:lpstr>Roboto Condensed Light</vt:lpstr>
      <vt:lpstr>ערכת נושא פנדס נאמפיי 2</vt:lpstr>
      <vt:lpstr> 00 Numpy  </vt:lpstr>
      <vt:lpstr>מה זה numpy?</vt:lpstr>
      <vt:lpstr>מערכים Arrays</vt:lpstr>
      <vt:lpstr>PowerPoint Presentation</vt:lpstr>
      <vt:lpstr>הגדרת מערך</vt:lpstr>
      <vt:lpstr>פעולות מתמטיות במערכים</vt:lpstr>
      <vt:lpstr>פעולות מתמטיות עם מערכים</vt:lpstr>
      <vt:lpstr>חיתוך מערכים</vt:lpstr>
      <vt:lpstr>"שידור"</vt:lpstr>
      <vt:lpstr>מטריצות של מערכים</vt:lpstr>
      <vt:lpstr>סינון מערכים</vt:lpstr>
    </vt:vector>
  </TitlesOfParts>
  <Company>Sapir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00 Numpy</dc:title>
  <dc:creator>מערך ההדרכה/‏אולגה/‏סגל/‏אעמ/‏כיתה 5/‏מפקד 2 מס - רועי לוינזון</dc:creator>
  <cp:lastModifiedBy>מערך ההדרכה/‏אולגה/‏סגל/‏אעמ/‏כיתה 8/‏מפקד 3 מס - מור שקד</cp:lastModifiedBy>
  <cp:revision>5</cp:revision>
  <dcterms:created xsi:type="dcterms:W3CDTF">2020-08-05T09:20:17Z</dcterms:created>
  <dcterms:modified xsi:type="dcterms:W3CDTF">2021-10-12T14:16:33Z</dcterms:modified>
</cp:coreProperties>
</file>