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sldIdLst>
    <p:sldId id="257" r:id="rId2"/>
    <p:sldId id="26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58" r:id="rId12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2019" autoAdjust="0"/>
    <p:restoredTop sz="94660"/>
  </p:normalViewPr>
  <p:slideViewPr>
    <p:cSldViewPr snapToGrid="0">
      <p:cViewPr varScale="1">
        <p:scale>
          <a:sx n="78" d="100"/>
          <a:sy n="78" d="100"/>
        </p:scale>
        <p:origin x="126" y="7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0059311" y="877033"/>
            <a:ext cx="1732400" cy="5772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9451"/>
            <a:ext cx="11548531" cy="6867451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2" y="1454351"/>
            <a:ext cx="11796669" cy="3949300"/>
            <a:chOff x="-8178042" y="-4493254"/>
            <a:chExt cx="19483598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4902982" y="5704465"/>
            <a:ext cx="7307772" cy="577328"/>
            <a:chOff x="5582265" y="4646738"/>
            <a:chExt cx="5480829" cy="432996"/>
          </a:xfrm>
          <a:solidFill>
            <a:schemeClr val="accent6">
              <a:lumMod val="75000"/>
            </a:schemeClr>
          </a:solidFill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  <a:grpFill/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914400" y="1454333"/>
            <a:ext cx="7157200" cy="394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r" rtl="1">
              <a:spcBef>
                <a:spcPts val="0"/>
              </a:spcBef>
              <a:spcAft>
                <a:spcPts val="0"/>
              </a:spcAft>
              <a:buSzPts val="4800"/>
              <a:buNone/>
              <a:defRPr sz="6400">
                <a:latin typeface="Gisha" panose="020B0502040204020203" pitchFamily="34" charset="-79"/>
                <a:cs typeface="Gisha" panose="020B0502040204020203" pitchFamily="34" charset="-79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he-IL"/>
              <a:t>לחץ כדי לערוך סגנון כותרת של תבנית בסיס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44912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7596285" y="3514025"/>
            <a:ext cx="1185600" cy="3952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Google Shape;25;p3"/>
          <p:cNvGrpSpPr/>
          <p:nvPr/>
        </p:nvGrpSpPr>
        <p:grpSpPr>
          <a:xfrm>
            <a:off x="0" y="-9451"/>
            <a:ext cx="11548531" cy="6867451"/>
            <a:chOff x="0" y="-7088"/>
            <a:chExt cx="8661398" cy="5150588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" name="Google Shape;27;p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 rot="10800000" flipH="1">
            <a:off x="-2" y="3899768"/>
            <a:ext cx="8785449" cy="2703024"/>
            <a:chOff x="-9894852" y="-4493254"/>
            <a:chExt cx="21200407" cy="6522740"/>
          </a:xfrm>
        </p:grpSpPr>
        <p:sp>
          <p:nvSpPr>
            <p:cNvPr id="29" name="Google Shape;29;p3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9262456" y="5963632"/>
            <a:ext cx="2937107" cy="894393"/>
            <a:chOff x="5575242" y="4472723"/>
            <a:chExt cx="2202830" cy="670795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3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6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39" name="Google Shape;39;p3"/>
          <p:cNvSpPr txBox="1">
            <a:spLocks noGrp="1"/>
          </p:cNvSpPr>
          <p:nvPr>
            <p:ph type="ctrTitle"/>
          </p:nvPr>
        </p:nvSpPr>
        <p:spPr>
          <a:xfrm>
            <a:off x="618033" y="3828197"/>
            <a:ext cx="54592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Gisha" panose="020B0502040204020203" pitchFamily="34" charset="-79"/>
                <a:cs typeface="Gisha" panose="020B0502040204020203" pitchFamily="34" charset="-79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he-IL"/>
              <a:t>לחץ כדי לערוך סגנון כותרת של תבנית בסיס</a:t>
            </a:r>
            <a:endParaRPr dirty="0"/>
          </a:p>
        </p:txBody>
      </p:sp>
      <p:sp>
        <p:nvSpPr>
          <p:cNvPr id="40" name="Google Shape;40;p3"/>
          <p:cNvSpPr txBox="1">
            <a:spLocks noGrp="1"/>
          </p:cNvSpPr>
          <p:nvPr>
            <p:ph type="subTitle" idx="1"/>
          </p:nvPr>
        </p:nvSpPr>
        <p:spPr>
          <a:xfrm>
            <a:off x="618033" y="5300599"/>
            <a:ext cx="54592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r" rtl="1">
              <a:spcBef>
                <a:spcPts val="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667">
                <a:solidFill>
                  <a:srgbClr val="FF9800"/>
                </a:solidFill>
                <a:latin typeface="Gisha" panose="020B0502040204020203" pitchFamily="34" charset="-79"/>
                <a:cs typeface="Gisha" panose="020B0502040204020203" pitchFamily="34" charset="-79"/>
              </a:defRPr>
            </a:lvl1pPr>
            <a:lvl2pPr lvl="1" rtl="0">
              <a:spcBef>
                <a:spcPts val="1333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667">
                <a:solidFill>
                  <a:srgbClr val="FF9800"/>
                </a:solidFill>
              </a:defRPr>
            </a:lvl2pPr>
            <a:lvl3pPr lvl="2" rtl="0">
              <a:spcBef>
                <a:spcPts val="1333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667">
                <a:solidFill>
                  <a:srgbClr val="FF9800"/>
                </a:solidFill>
              </a:defRPr>
            </a:lvl3pPr>
            <a:lvl4pPr lvl="3" rtl="0">
              <a:spcBef>
                <a:spcPts val="1333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667">
                <a:solidFill>
                  <a:srgbClr val="FF9800"/>
                </a:solidFill>
              </a:defRPr>
            </a:lvl4pPr>
            <a:lvl5pPr lvl="4" rtl="0">
              <a:spcBef>
                <a:spcPts val="1333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667">
                <a:solidFill>
                  <a:srgbClr val="FF9800"/>
                </a:solidFill>
              </a:defRPr>
            </a:lvl5pPr>
            <a:lvl6pPr lvl="5" rtl="0">
              <a:spcBef>
                <a:spcPts val="1333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667">
                <a:solidFill>
                  <a:srgbClr val="FF9800"/>
                </a:solidFill>
              </a:defRPr>
            </a:lvl6pPr>
            <a:lvl7pPr lvl="6" rtl="0">
              <a:spcBef>
                <a:spcPts val="1333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667">
                <a:solidFill>
                  <a:srgbClr val="FF9800"/>
                </a:solidFill>
              </a:defRPr>
            </a:lvl7pPr>
            <a:lvl8pPr lvl="7" rtl="0">
              <a:spcBef>
                <a:spcPts val="1333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667">
                <a:solidFill>
                  <a:srgbClr val="FF9800"/>
                </a:solidFill>
              </a:defRPr>
            </a:lvl8pPr>
            <a:lvl9pPr lvl="8" rtl="0">
              <a:spcBef>
                <a:spcPts val="1333"/>
              </a:spcBef>
              <a:spcAft>
                <a:spcPts val="1333"/>
              </a:spcAft>
              <a:buClr>
                <a:srgbClr val="FF9800"/>
              </a:buClr>
              <a:buSzPts val="2000"/>
              <a:buNone/>
              <a:defRPr sz="2667">
                <a:solidFill>
                  <a:srgbClr val="FF9800"/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  <a:endParaRPr dirty="0"/>
          </a:p>
        </p:txBody>
      </p:sp>
      <p:sp>
        <p:nvSpPr>
          <p:cNvPr id="41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10157333" y="6182000"/>
            <a:ext cx="1983200" cy="4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FB844FD8-FF50-4E34-B6A1-C2965C4733A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47059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"/>
          <p:cNvSpPr/>
          <p:nvPr/>
        </p:nvSpPr>
        <p:spPr>
          <a:xfrm>
            <a:off x="10059311" y="877033"/>
            <a:ext cx="1732400" cy="5772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44" name="Google Shape;44;p4"/>
          <p:cNvGrpSpPr/>
          <p:nvPr/>
        </p:nvGrpSpPr>
        <p:grpSpPr>
          <a:xfrm>
            <a:off x="0" y="-9451"/>
            <a:ext cx="11548531" cy="6867451"/>
            <a:chOff x="0" y="-7088"/>
            <a:chExt cx="8661398" cy="5150588"/>
          </a:xfrm>
        </p:grpSpPr>
        <p:sp>
          <p:nvSpPr>
            <p:cNvPr id="45" name="Google Shape;45;p4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" name="Google Shape;46;p4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47" name="Google Shape;47;p4"/>
          <p:cNvGrpSpPr/>
          <p:nvPr/>
        </p:nvGrpSpPr>
        <p:grpSpPr>
          <a:xfrm rot="10800000" flipH="1">
            <a:off x="2" y="1454351"/>
            <a:ext cx="11796669" cy="3949300"/>
            <a:chOff x="-8178042" y="-4493254"/>
            <a:chExt cx="19483598" cy="6522736"/>
          </a:xfrm>
        </p:grpSpPr>
        <p:sp>
          <p:nvSpPr>
            <p:cNvPr id="48" name="Google Shape;48;p4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49" name="Google Shape;49;p4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50" name="Google Shape;50;p4"/>
          <p:cNvSpPr txBox="1">
            <a:spLocks noGrp="1"/>
          </p:cNvSpPr>
          <p:nvPr>
            <p:ph type="body" idx="1"/>
          </p:nvPr>
        </p:nvSpPr>
        <p:spPr>
          <a:xfrm>
            <a:off x="1106367" y="1602667"/>
            <a:ext cx="6787600" cy="3660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558786" rtl="0"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4000" i="1">
                <a:solidFill>
                  <a:srgbClr val="FFFFFF"/>
                </a:solidFill>
              </a:defRPr>
            </a:lvl1pPr>
            <a:lvl2pPr marL="1219170" lvl="1" indent="-558786" rtl="0">
              <a:spcBef>
                <a:spcPts val="64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4000" i="1">
                <a:solidFill>
                  <a:srgbClr val="FFFFFF"/>
                </a:solidFill>
              </a:defRPr>
            </a:lvl2pPr>
            <a:lvl3pPr marL="1828754" lvl="2" indent="-558786" rtl="0">
              <a:spcBef>
                <a:spcPts val="64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4000" i="1">
                <a:solidFill>
                  <a:srgbClr val="FFFFFF"/>
                </a:solidFill>
              </a:defRPr>
            </a:lvl3pPr>
            <a:lvl4pPr marL="2438339" lvl="3" indent="-558786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4000" i="1">
                <a:solidFill>
                  <a:srgbClr val="FFFFFF"/>
                </a:solidFill>
              </a:defRPr>
            </a:lvl4pPr>
            <a:lvl5pPr marL="3047924" lvl="4" indent="-558786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4000" i="1">
                <a:solidFill>
                  <a:srgbClr val="FFFFFF"/>
                </a:solidFill>
              </a:defRPr>
            </a:lvl5pPr>
            <a:lvl6pPr marL="3657509" lvl="5" indent="-558786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4000" i="1">
                <a:solidFill>
                  <a:srgbClr val="FFFFFF"/>
                </a:solidFill>
              </a:defRPr>
            </a:lvl6pPr>
            <a:lvl7pPr marL="4267093" lvl="6" indent="-558786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4000" i="1">
                <a:solidFill>
                  <a:srgbClr val="FFFFFF"/>
                </a:solidFill>
              </a:defRPr>
            </a:lvl7pPr>
            <a:lvl8pPr marL="4876678" lvl="7" indent="-558786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4000" i="1">
                <a:solidFill>
                  <a:srgbClr val="FFFFFF"/>
                </a:solidFill>
              </a:defRPr>
            </a:lvl8pPr>
            <a:lvl9pPr marL="5486263" lvl="8" indent="-558786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4000" i="1">
                <a:solidFill>
                  <a:srgbClr val="FFFFFF"/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1" name="Google Shape;51;p4"/>
          <p:cNvSpPr txBox="1"/>
          <p:nvPr/>
        </p:nvSpPr>
        <p:spPr>
          <a:xfrm>
            <a:off x="382133" y="1352767"/>
            <a:ext cx="902000" cy="8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rgbClr val="FF9800"/>
                </a:solidFill>
              </a:rPr>
              <a:t>“</a:t>
            </a:r>
            <a:endParaRPr sz="9600" b="1">
              <a:solidFill>
                <a:srgbClr val="FF9800"/>
              </a:solidFill>
            </a:endParaRPr>
          </a:p>
        </p:txBody>
      </p:sp>
      <p:grpSp>
        <p:nvGrpSpPr>
          <p:cNvPr id="52" name="Google Shape;52;p4"/>
          <p:cNvGrpSpPr/>
          <p:nvPr/>
        </p:nvGrpSpPr>
        <p:grpSpPr>
          <a:xfrm>
            <a:off x="9262456" y="5963632"/>
            <a:ext cx="2937107" cy="894393"/>
            <a:chOff x="5575242" y="4472723"/>
            <a:chExt cx="2202830" cy="670795"/>
          </a:xfrm>
        </p:grpSpPr>
        <p:sp>
          <p:nvSpPr>
            <p:cNvPr id="53" name="Google Shape;53;p4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54" name="Google Shape;54;p4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55" name="Google Shape;55;p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6" name="Google Shape;56;p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7" name="Google Shape;57;p4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58" name="Google Shape;58;p4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9" name="Google Shape;59;p4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60" name="Google Shape;60;p4"/>
          <p:cNvSpPr txBox="1">
            <a:spLocks noGrp="1"/>
          </p:cNvSpPr>
          <p:nvPr>
            <p:ph type="sldNum" idx="12"/>
          </p:nvPr>
        </p:nvSpPr>
        <p:spPr>
          <a:xfrm>
            <a:off x="10157333" y="6182000"/>
            <a:ext cx="1983200" cy="4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FB844FD8-FF50-4E34-B6A1-C2965C4733A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3747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oogle Shape;52;p4"/>
          <p:cNvGrpSpPr/>
          <p:nvPr/>
        </p:nvGrpSpPr>
        <p:grpSpPr>
          <a:xfrm>
            <a:off x="9262456" y="5963632"/>
            <a:ext cx="2937107" cy="894393"/>
            <a:chOff x="5575242" y="4472723"/>
            <a:chExt cx="2202830" cy="670795"/>
          </a:xfrm>
        </p:grpSpPr>
        <p:sp>
          <p:nvSpPr>
            <p:cNvPr id="40" name="Google Shape;53;p4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41" name="Google Shape;54;p4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45" name="Google Shape;55;p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6" name="Google Shape;56;p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2" name="Google Shape;57;p4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43" name="Google Shape;58;p4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4" name="Google Shape;59;p4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62" name="Google Shape;62;p5"/>
          <p:cNvGrpSpPr/>
          <p:nvPr/>
        </p:nvGrpSpPr>
        <p:grpSpPr>
          <a:xfrm>
            <a:off x="-6" y="54"/>
            <a:ext cx="9429907" cy="1769753"/>
            <a:chOff x="-4" y="40"/>
            <a:chExt cx="7072430" cy="1327315"/>
          </a:xfrm>
        </p:grpSpPr>
        <p:sp>
          <p:nvSpPr>
            <p:cNvPr id="63" name="Google Shape;63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Google Shape;64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444500" y="523433"/>
            <a:ext cx="8470900" cy="102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4000">
                <a:latin typeface="Gisha" panose="020B0502040204020203" pitchFamily="34" charset="-79"/>
                <a:cs typeface="Gisha" panose="020B0502040204020203" pitchFamily="34" charset="-79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he-IL"/>
              <a:t>לחץ כדי לערוך סגנון כותרת של תבנית בסיס</a:t>
            </a:r>
            <a:endParaRPr dirty="0"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1085700" y="1769800"/>
            <a:ext cx="8176800" cy="419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609585" lvl="0" indent="-507987">
              <a:spcBef>
                <a:spcPts val="800"/>
              </a:spcBef>
              <a:spcAft>
                <a:spcPts val="0"/>
              </a:spcAft>
              <a:buSzPts val="2400"/>
              <a:buChar char="▰"/>
              <a:defRPr/>
            </a:lvl1pPr>
            <a:lvl2pPr marL="1219170" lvl="1" indent="-507987">
              <a:spcBef>
                <a:spcPts val="1333"/>
              </a:spcBef>
              <a:spcAft>
                <a:spcPts val="0"/>
              </a:spcAft>
              <a:buSzPts val="2400"/>
              <a:buChar char="▻"/>
              <a:defRPr/>
            </a:lvl2pPr>
            <a:lvl3pPr marL="1828754" lvl="2" indent="-507987">
              <a:spcBef>
                <a:spcPts val="1333"/>
              </a:spcBef>
              <a:spcAft>
                <a:spcPts val="0"/>
              </a:spcAft>
              <a:buSzPts val="2400"/>
              <a:buChar char="▻"/>
              <a:defRPr/>
            </a:lvl3pPr>
            <a:lvl4pPr marL="2438339" lvl="3" indent="-507987">
              <a:spcBef>
                <a:spcPts val="1333"/>
              </a:spcBef>
              <a:spcAft>
                <a:spcPts val="0"/>
              </a:spcAft>
              <a:buSzPts val="2400"/>
              <a:buChar char="▻"/>
              <a:defRPr/>
            </a:lvl4pPr>
            <a:lvl5pPr marL="3047924" lvl="4" indent="-507987">
              <a:spcBef>
                <a:spcPts val="1333"/>
              </a:spcBef>
              <a:spcAft>
                <a:spcPts val="0"/>
              </a:spcAft>
              <a:buSzPts val="2400"/>
              <a:buChar char="▻"/>
              <a:defRPr/>
            </a:lvl5pPr>
            <a:lvl6pPr marL="3657509" lvl="5" indent="-507987">
              <a:spcBef>
                <a:spcPts val="1333"/>
              </a:spcBef>
              <a:spcAft>
                <a:spcPts val="0"/>
              </a:spcAft>
              <a:buSzPts val="2400"/>
              <a:buChar char="▻"/>
              <a:defRPr/>
            </a:lvl6pPr>
            <a:lvl7pPr marL="4267093" lvl="6" indent="-507987">
              <a:spcBef>
                <a:spcPts val="1333"/>
              </a:spcBef>
              <a:spcAft>
                <a:spcPts val="0"/>
              </a:spcAft>
              <a:buSzPts val="2400"/>
              <a:buChar char="▻"/>
              <a:defRPr/>
            </a:lvl7pPr>
            <a:lvl8pPr marL="4876678" lvl="7" indent="-507987">
              <a:spcBef>
                <a:spcPts val="1333"/>
              </a:spcBef>
              <a:spcAft>
                <a:spcPts val="0"/>
              </a:spcAft>
              <a:buSzPts val="2400"/>
              <a:buChar char="▻"/>
              <a:defRPr/>
            </a:lvl8pPr>
            <a:lvl9pPr marL="5486263" lvl="8" indent="-507987">
              <a:spcBef>
                <a:spcPts val="1333"/>
              </a:spcBef>
              <a:spcAft>
                <a:spcPts val="1333"/>
              </a:spcAft>
              <a:buSzPts val="2400"/>
              <a:buChar char="▻"/>
              <a:defRPr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</p:spTree>
    <p:extLst>
      <p:ext uri="{BB962C8B-B14F-4D97-AF65-F5344CB8AC3E}">
        <p14:creationId xmlns:p14="http://schemas.microsoft.com/office/powerpoint/2010/main" val="2103166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6"/>
          <p:cNvGrpSpPr/>
          <p:nvPr/>
        </p:nvGrpSpPr>
        <p:grpSpPr>
          <a:xfrm>
            <a:off x="-6" y="54"/>
            <a:ext cx="9429907" cy="1769753"/>
            <a:chOff x="-4" y="40"/>
            <a:chExt cx="7072430" cy="1327315"/>
          </a:xfrm>
        </p:grpSpPr>
        <p:sp>
          <p:nvSpPr>
            <p:cNvPr id="83" name="Google Shape;83;p6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Google Shape;84;p6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Google Shape;85;p6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Google Shape;86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Google Shape;87;p6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Google Shape;88;p6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Google Shape;89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sp>
        <p:nvSpPr>
          <p:cNvPr id="98" name="Google Shape;98;p6"/>
          <p:cNvSpPr txBox="1">
            <a:spLocks noGrp="1"/>
          </p:cNvSpPr>
          <p:nvPr>
            <p:ph type="title"/>
          </p:nvPr>
        </p:nvSpPr>
        <p:spPr>
          <a:xfrm>
            <a:off x="1085700" y="523433"/>
            <a:ext cx="7011200" cy="102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5333">
                <a:latin typeface="Gisha" panose="020B0502040204020203" pitchFamily="34" charset="-79"/>
                <a:cs typeface="Gisha" panose="020B0502040204020203" pitchFamily="34" charset="-79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he-IL"/>
              <a:t>לחץ כדי לערוך סגנון כותרת של תבנית בסיס</a:t>
            </a:r>
            <a:endParaRPr dirty="0"/>
          </a:p>
        </p:txBody>
      </p:sp>
      <p:sp>
        <p:nvSpPr>
          <p:cNvPr id="99" name="Google Shape;99;p6"/>
          <p:cNvSpPr txBox="1">
            <a:spLocks noGrp="1"/>
          </p:cNvSpPr>
          <p:nvPr>
            <p:ph type="body" idx="1"/>
          </p:nvPr>
        </p:nvSpPr>
        <p:spPr>
          <a:xfrm>
            <a:off x="1085700" y="2050651"/>
            <a:ext cx="4504400" cy="363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▰"/>
              <a:defRPr sz="2667"/>
            </a:lvl1pPr>
            <a:lvl2pPr marL="1219170" lvl="1" indent="-474121"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7"/>
            </a:lvl2pPr>
            <a:lvl3pPr marL="1828754" lvl="2" indent="-474121"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7"/>
            </a:lvl3pPr>
            <a:lvl4pPr marL="2438339" lvl="3" indent="-474121"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7"/>
            </a:lvl4pPr>
            <a:lvl5pPr marL="3047924" lvl="4" indent="-474121"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7"/>
            </a:lvl5pPr>
            <a:lvl6pPr marL="3657509" lvl="5" indent="-474121"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7"/>
            </a:lvl6pPr>
            <a:lvl7pPr marL="4267093" lvl="6" indent="-474121"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7"/>
            </a:lvl7pPr>
            <a:lvl8pPr marL="4876678" lvl="7" indent="-474121"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7"/>
            </a:lvl8pPr>
            <a:lvl9pPr marL="5486263" lvl="8" indent="-474121">
              <a:spcBef>
                <a:spcPts val="1333"/>
              </a:spcBef>
              <a:spcAft>
                <a:spcPts val="1333"/>
              </a:spcAft>
              <a:buSzPts val="2000"/>
              <a:buChar char="▻"/>
              <a:defRPr sz="2667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00" name="Google Shape;100;p6"/>
          <p:cNvSpPr txBox="1">
            <a:spLocks noGrp="1"/>
          </p:cNvSpPr>
          <p:nvPr>
            <p:ph type="body" idx="2"/>
          </p:nvPr>
        </p:nvSpPr>
        <p:spPr>
          <a:xfrm>
            <a:off x="5861497" y="2050651"/>
            <a:ext cx="4504400" cy="363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▰"/>
              <a:defRPr sz="2667"/>
            </a:lvl1pPr>
            <a:lvl2pPr marL="1219170" lvl="1" indent="-474121"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7"/>
            </a:lvl2pPr>
            <a:lvl3pPr marL="1828754" lvl="2" indent="-474121"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7"/>
            </a:lvl3pPr>
            <a:lvl4pPr marL="2438339" lvl="3" indent="-474121"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7"/>
            </a:lvl4pPr>
            <a:lvl5pPr marL="3047924" lvl="4" indent="-474121"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7"/>
            </a:lvl5pPr>
            <a:lvl6pPr marL="3657509" lvl="5" indent="-474121"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7"/>
            </a:lvl6pPr>
            <a:lvl7pPr marL="4267093" lvl="6" indent="-474121"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7"/>
            </a:lvl7pPr>
            <a:lvl8pPr marL="4876678" lvl="7" indent="-474121"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7"/>
            </a:lvl8pPr>
            <a:lvl9pPr marL="5486263" lvl="8" indent="-474121">
              <a:spcBef>
                <a:spcPts val="1333"/>
              </a:spcBef>
              <a:spcAft>
                <a:spcPts val="1333"/>
              </a:spcAft>
              <a:buSzPts val="2000"/>
              <a:buChar char="▻"/>
              <a:defRPr sz="2667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grpSp>
        <p:nvGrpSpPr>
          <p:cNvPr id="42" name="Google Shape;31;p3"/>
          <p:cNvGrpSpPr/>
          <p:nvPr/>
        </p:nvGrpSpPr>
        <p:grpSpPr>
          <a:xfrm>
            <a:off x="9262456" y="5963632"/>
            <a:ext cx="2937107" cy="894393"/>
            <a:chOff x="5575242" y="4472723"/>
            <a:chExt cx="2202830" cy="670795"/>
          </a:xfrm>
        </p:grpSpPr>
        <p:sp>
          <p:nvSpPr>
            <p:cNvPr id="43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44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48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9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5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46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7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50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10157333" y="6182000"/>
            <a:ext cx="1983200" cy="4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FB844FD8-FF50-4E34-B6A1-C2965C4733A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37193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7"/>
          <p:cNvGrpSpPr/>
          <p:nvPr/>
        </p:nvGrpSpPr>
        <p:grpSpPr>
          <a:xfrm>
            <a:off x="-6" y="54"/>
            <a:ext cx="9429907" cy="1769753"/>
            <a:chOff x="-4" y="40"/>
            <a:chExt cx="7072430" cy="1327315"/>
          </a:xfrm>
        </p:grpSpPr>
        <p:sp>
          <p:nvSpPr>
            <p:cNvPr id="104" name="Google Shape;104;p7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05" name="Google Shape;105;p7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06" name="Google Shape;106;p7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07" name="Google Shape;107;p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08" name="Google Shape;108;p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09" name="Google Shape;109;p7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10" name="Google Shape;110;p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sp>
        <p:nvSpPr>
          <p:cNvPr id="119" name="Google Shape;119;p7"/>
          <p:cNvSpPr txBox="1">
            <a:spLocks noGrp="1"/>
          </p:cNvSpPr>
          <p:nvPr>
            <p:ph type="title"/>
          </p:nvPr>
        </p:nvSpPr>
        <p:spPr>
          <a:xfrm>
            <a:off x="1085700" y="523433"/>
            <a:ext cx="7011200" cy="102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5333">
                <a:latin typeface="Gisha" panose="020B0502040204020203" pitchFamily="34" charset="-79"/>
                <a:cs typeface="Gisha" panose="020B0502040204020203" pitchFamily="34" charset="-79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he-IL"/>
              <a:t>לחץ כדי לערוך סגנון כותרת של תבנית בסיס</a:t>
            </a:r>
            <a:endParaRPr dirty="0"/>
          </a:p>
        </p:txBody>
      </p:sp>
      <p:sp>
        <p:nvSpPr>
          <p:cNvPr id="120" name="Google Shape;120;p7"/>
          <p:cNvSpPr txBox="1">
            <a:spLocks noGrp="1"/>
          </p:cNvSpPr>
          <p:nvPr>
            <p:ph type="body" idx="1"/>
          </p:nvPr>
        </p:nvSpPr>
        <p:spPr>
          <a:xfrm>
            <a:off x="1160600" y="2060101"/>
            <a:ext cx="2997200" cy="3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▰"/>
              <a:defRPr sz="2400"/>
            </a:lvl1pPr>
            <a:lvl2pPr marL="1219170" lvl="1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2pPr>
            <a:lvl3pPr marL="1828754" lvl="2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3pPr>
            <a:lvl4pPr marL="2438339" lvl="3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4pPr>
            <a:lvl5pPr marL="3047924" lvl="4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5pPr>
            <a:lvl6pPr marL="3657509" lvl="5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6pPr>
            <a:lvl7pPr marL="4267093" lvl="6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7pPr>
            <a:lvl8pPr marL="4876678" lvl="7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8pPr>
            <a:lvl9pPr marL="5486263" lvl="8" indent="-457189" rtl="0">
              <a:spcBef>
                <a:spcPts val="1333"/>
              </a:spcBef>
              <a:spcAft>
                <a:spcPts val="1333"/>
              </a:spcAft>
              <a:buSzPts val="1800"/>
              <a:buChar char="▻"/>
              <a:defRPr sz="24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21" name="Google Shape;121;p7"/>
          <p:cNvSpPr txBox="1">
            <a:spLocks noGrp="1"/>
          </p:cNvSpPr>
          <p:nvPr>
            <p:ph type="body" idx="2"/>
          </p:nvPr>
        </p:nvSpPr>
        <p:spPr>
          <a:xfrm>
            <a:off x="4311516" y="2060101"/>
            <a:ext cx="2997200" cy="3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▰"/>
              <a:defRPr sz="2400"/>
            </a:lvl1pPr>
            <a:lvl2pPr marL="1219170" lvl="1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2pPr>
            <a:lvl3pPr marL="1828754" lvl="2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3pPr>
            <a:lvl4pPr marL="2438339" lvl="3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4pPr>
            <a:lvl5pPr marL="3047924" lvl="4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5pPr>
            <a:lvl6pPr marL="3657509" lvl="5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6pPr>
            <a:lvl7pPr marL="4267093" lvl="6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7pPr>
            <a:lvl8pPr marL="4876678" lvl="7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8pPr>
            <a:lvl9pPr marL="5486263" lvl="8" indent="-457189" rtl="0">
              <a:spcBef>
                <a:spcPts val="1333"/>
              </a:spcBef>
              <a:spcAft>
                <a:spcPts val="1333"/>
              </a:spcAft>
              <a:buSzPts val="1800"/>
              <a:buChar char="▻"/>
              <a:defRPr sz="24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22" name="Google Shape;122;p7"/>
          <p:cNvSpPr txBox="1">
            <a:spLocks noGrp="1"/>
          </p:cNvSpPr>
          <p:nvPr>
            <p:ph type="body" idx="3"/>
          </p:nvPr>
        </p:nvSpPr>
        <p:spPr>
          <a:xfrm>
            <a:off x="7387533" y="2060101"/>
            <a:ext cx="2997200" cy="3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▰"/>
              <a:defRPr sz="2400"/>
            </a:lvl1pPr>
            <a:lvl2pPr marL="1219170" lvl="1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2pPr>
            <a:lvl3pPr marL="1828754" lvl="2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3pPr>
            <a:lvl4pPr marL="2438339" lvl="3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4pPr>
            <a:lvl5pPr marL="3047924" lvl="4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5pPr>
            <a:lvl6pPr marL="3657509" lvl="5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6pPr>
            <a:lvl7pPr marL="4267093" lvl="6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7pPr>
            <a:lvl8pPr marL="4876678" lvl="7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8pPr>
            <a:lvl9pPr marL="5486263" lvl="8" indent="-457189" rtl="0">
              <a:spcBef>
                <a:spcPts val="1333"/>
              </a:spcBef>
              <a:spcAft>
                <a:spcPts val="1333"/>
              </a:spcAft>
              <a:buSzPts val="1800"/>
              <a:buChar char="▻"/>
              <a:defRPr sz="24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grpSp>
        <p:nvGrpSpPr>
          <p:cNvPr id="24" name="Google Shape;31;p3"/>
          <p:cNvGrpSpPr/>
          <p:nvPr/>
        </p:nvGrpSpPr>
        <p:grpSpPr>
          <a:xfrm>
            <a:off x="9262456" y="5963632"/>
            <a:ext cx="2937107" cy="894393"/>
            <a:chOff x="5575242" y="4472723"/>
            <a:chExt cx="2202830" cy="670795"/>
          </a:xfrm>
        </p:grpSpPr>
        <p:sp>
          <p:nvSpPr>
            <p:cNvPr id="25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26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0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1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7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28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32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10157333" y="6182000"/>
            <a:ext cx="1983200" cy="4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FB844FD8-FF50-4E34-B6A1-C2965C4733A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00637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8"/>
          <p:cNvGrpSpPr/>
          <p:nvPr/>
        </p:nvGrpSpPr>
        <p:grpSpPr>
          <a:xfrm>
            <a:off x="-6" y="54"/>
            <a:ext cx="9429907" cy="1769753"/>
            <a:chOff x="-4" y="40"/>
            <a:chExt cx="7072430" cy="1327315"/>
          </a:xfrm>
        </p:grpSpPr>
        <p:sp>
          <p:nvSpPr>
            <p:cNvPr id="126" name="Google Shape;126;p8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27" name="Google Shape;127;p8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28" name="Google Shape;128;p8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29" name="Google Shape;129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30" name="Google Shape;130;p8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31" name="Google Shape;131;p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32" name="Google Shape;132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sp>
        <p:nvSpPr>
          <p:cNvPr id="141" name="Google Shape;141;p8"/>
          <p:cNvSpPr txBox="1">
            <a:spLocks noGrp="1"/>
          </p:cNvSpPr>
          <p:nvPr>
            <p:ph type="title"/>
          </p:nvPr>
        </p:nvSpPr>
        <p:spPr>
          <a:xfrm>
            <a:off x="1085700" y="523433"/>
            <a:ext cx="7011200" cy="102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5333">
                <a:latin typeface="Gisha" panose="020B0502040204020203" pitchFamily="34" charset="-79"/>
                <a:cs typeface="Gisha" panose="020B0502040204020203" pitchFamily="34" charset="-79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he-IL"/>
              <a:t>לחץ כדי לערוך סגנון כותרת של תבנית בסיס</a:t>
            </a:r>
            <a:endParaRPr dirty="0"/>
          </a:p>
        </p:txBody>
      </p:sp>
      <p:grpSp>
        <p:nvGrpSpPr>
          <p:cNvPr id="21" name="Google Shape;31;p3"/>
          <p:cNvGrpSpPr/>
          <p:nvPr/>
        </p:nvGrpSpPr>
        <p:grpSpPr>
          <a:xfrm>
            <a:off x="9262456" y="5963632"/>
            <a:ext cx="2937107" cy="894393"/>
            <a:chOff x="5575242" y="4472723"/>
            <a:chExt cx="2202830" cy="670795"/>
          </a:xfrm>
        </p:grpSpPr>
        <p:sp>
          <p:nvSpPr>
            <p:cNvPr id="2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2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27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4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25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29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10157333" y="6182000"/>
            <a:ext cx="1983200" cy="4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FB844FD8-FF50-4E34-B6A1-C2965C4733A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39440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Google Shape;154;p9"/>
          <p:cNvGrpSpPr/>
          <p:nvPr/>
        </p:nvGrpSpPr>
        <p:grpSpPr>
          <a:xfrm rot="10800000">
            <a:off x="-11" y="-2"/>
            <a:ext cx="2937107" cy="894393"/>
            <a:chOff x="5575242" y="4472723"/>
            <a:chExt cx="2202830" cy="670795"/>
          </a:xfrm>
        </p:grpSpPr>
        <p:sp>
          <p:nvSpPr>
            <p:cNvPr id="155" name="Google Shape;155;p9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56" name="Google Shape;156;p9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57" name="Google Shape;157;p9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8" name="Google Shape;158;p9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59" name="Google Shape;159;p9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60" name="Google Shape;160;p9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1" name="Google Shape;161;p9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21" name="Google Shape;31;p3"/>
          <p:cNvGrpSpPr/>
          <p:nvPr/>
        </p:nvGrpSpPr>
        <p:grpSpPr>
          <a:xfrm>
            <a:off x="9262456" y="5963632"/>
            <a:ext cx="2937107" cy="894393"/>
            <a:chOff x="5575242" y="4472723"/>
            <a:chExt cx="2202830" cy="670795"/>
          </a:xfrm>
        </p:grpSpPr>
        <p:sp>
          <p:nvSpPr>
            <p:cNvPr id="2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2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27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4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25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29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10157333" y="6182000"/>
            <a:ext cx="1983200" cy="4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FB844FD8-FF50-4E34-B6A1-C2965C4733A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53034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 txBox="1">
            <a:spLocks noGrp="1"/>
          </p:cNvSpPr>
          <p:nvPr>
            <p:ph type="sldNum" idx="12"/>
          </p:nvPr>
        </p:nvSpPr>
        <p:spPr>
          <a:xfrm>
            <a:off x="10157333" y="6182000"/>
            <a:ext cx="1983200" cy="4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FB844FD8-FF50-4E34-B6A1-C2965C4733A5}" type="slidenum">
              <a:rPr lang="he-IL" smtClean="0"/>
              <a:t>‹#›</a:t>
            </a:fld>
            <a:endParaRPr lang="he-IL"/>
          </a:p>
        </p:txBody>
      </p:sp>
      <p:grpSp>
        <p:nvGrpSpPr>
          <p:cNvPr id="172" name="Google Shape;172;p10"/>
          <p:cNvGrpSpPr/>
          <p:nvPr/>
        </p:nvGrpSpPr>
        <p:grpSpPr>
          <a:xfrm rot="10800000">
            <a:off x="-11" y="-2"/>
            <a:ext cx="2937107" cy="894393"/>
            <a:chOff x="5575242" y="4472723"/>
            <a:chExt cx="2202830" cy="670795"/>
          </a:xfrm>
        </p:grpSpPr>
        <p:sp>
          <p:nvSpPr>
            <p:cNvPr id="173" name="Google Shape;173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74" name="Google Shape;174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5" name="Google Shape;175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6" name="Google Shape;176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77" name="Google Shape;177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8" name="Google Shape;178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9" name="Google Shape;179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19" name="Google Shape;31;p3"/>
          <p:cNvGrpSpPr/>
          <p:nvPr/>
        </p:nvGrpSpPr>
        <p:grpSpPr>
          <a:xfrm>
            <a:off x="9414856" y="6116032"/>
            <a:ext cx="2937107" cy="894393"/>
            <a:chOff x="5575242" y="4472723"/>
            <a:chExt cx="2202830" cy="670795"/>
          </a:xfrm>
        </p:grpSpPr>
        <p:sp>
          <p:nvSpPr>
            <p:cNvPr id="20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21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25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2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23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27" name="Google Shape;41;p3"/>
          <p:cNvSpPr txBox="1">
            <a:spLocks/>
          </p:cNvSpPr>
          <p:nvPr/>
        </p:nvSpPr>
        <p:spPr>
          <a:xfrm>
            <a:off x="10309733" y="6334400"/>
            <a:ext cx="1983200" cy="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he-IL"/>
            </a:defPPr>
            <a:lvl1pPr marL="0" lvl="0" algn="r" defTabSz="914400" rtl="1" eaLnBrk="1" latinLnBrk="0" hangingPunct="1">
              <a:buNone/>
              <a:defRPr sz="1600" b="1" kern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457200" lvl="1" algn="r" defTabSz="914400" rtl="1" eaLnBrk="1" latinLnBrk="0" hangingPunct="1">
              <a:buNone/>
              <a:defRPr sz="1600" b="1" kern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914400" lvl="2" algn="r" defTabSz="914400" rtl="1" eaLnBrk="1" latinLnBrk="0" hangingPunct="1">
              <a:buNone/>
              <a:defRPr sz="1600" b="1" kern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371600" lvl="3" algn="r" defTabSz="914400" rtl="1" eaLnBrk="1" latinLnBrk="0" hangingPunct="1">
              <a:buNone/>
              <a:defRPr sz="1600" b="1" kern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1828800" lvl="4" algn="r" defTabSz="914400" rtl="1" eaLnBrk="1" latinLnBrk="0" hangingPunct="1">
              <a:buNone/>
              <a:defRPr sz="1600" b="1" kern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286000" lvl="5" algn="r" defTabSz="914400" rtl="1" eaLnBrk="1" latinLnBrk="0" hangingPunct="1">
              <a:buNone/>
              <a:defRPr sz="1600" b="1" kern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2743200" lvl="6" algn="r" defTabSz="914400" rtl="1" eaLnBrk="1" latinLnBrk="0" hangingPunct="1">
              <a:buNone/>
              <a:defRPr sz="1600" b="1" kern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200400" lvl="7" algn="r" defTabSz="914400" rtl="1" eaLnBrk="1" latinLnBrk="0" hangingPunct="1">
              <a:buNone/>
              <a:defRPr sz="1600" b="1" kern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3657600" lvl="8" algn="r" defTabSz="914400" rtl="1" eaLnBrk="1" latinLnBrk="0" hangingPunct="1">
              <a:buNone/>
              <a:defRPr sz="1600" b="1" kern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fld id="{2A349007-73B6-458C-A785-A48E906B5FCB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91755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85700" y="523433"/>
            <a:ext cx="7011200" cy="10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85700" y="1769800"/>
            <a:ext cx="8176800" cy="41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0157333" y="6182000"/>
            <a:ext cx="1983200" cy="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6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6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6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6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6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6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6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6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6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fld id="{FB844FD8-FF50-4E34-B6A1-C2965C4733A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73169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ransition>
    <p:fade thruBlk="1"/>
  </p:transition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240333" y="3754199"/>
            <a:ext cx="6341567" cy="1546400"/>
          </a:xfrm>
        </p:spPr>
        <p:txBody>
          <a:bodyPr/>
          <a:lstStyle/>
          <a:p>
            <a:pPr algn="r" rtl="1"/>
            <a:r>
              <a:rPr lang="he-IL" sz="4800" dirty="0"/>
              <a:t> 00 </a:t>
            </a:r>
            <a:r>
              <a:rPr lang="en-US" sz="4800" dirty="0" err="1"/>
              <a:t>Numpy</a:t>
            </a:r>
            <a:r>
              <a:rPr lang="he-IL" sz="4800" dirty="0"/>
              <a:t> </a:t>
            </a:r>
            <a:r>
              <a:rPr lang="en-US" sz="4800" dirty="0"/>
              <a:t> -</a:t>
            </a:r>
            <a:r>
              <a:rPr lang="he-IL" sz="4800" dirty="0"/>
              <a:t>תרגול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 dirty="0"/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7113" y="385616"/>
            <a:ext cx="3074388" cy="3074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3658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242597" y="3754199"/>
            <a:ext cx="7339304" cy="1546400"/>
          </a:xfrm>
        </p:spPr>
        <p:txBody>
          <a:bodyPr/>
          <a:lstStyle/>
          <a:p>
            <a:pPr algn="r" rtl="1"/>
            <a:r>
              <a:rPr lang="he-IL" sz="4800" dirty="0"/>
              <a:t>10 </a:t>
            </a:r>
            <a:r>
              <a:rPr lang="en-US" sz="4800" dirty="0"/>
              <a:t>Time Series</a:t>
            </a:r>
            <a:r>
              <a:rPr lang="he-IL" sz="4800" dirty="0"/>
              <a:t> - תרגול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 dirty="0"/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7113" y="385616"/>
            <a:ext cx="3074388" cy="3074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0359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 txBox="1">
            <a:spLocks/>
          </p:cNvSpPr>
          <p:nvPr/>
        </p:nvSpPr>
        <p:spPr>
          <a:xfrm>
            <a:off x="1968877" y="2500115"/>
            <a:ext cx="6341567" cy="15464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1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1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1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1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1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1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1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1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1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he-IL" sz="8000" b="1" kern="0" dirty="0">
                <a:solidFill>
                  <a:schemeClr val="accent2">
                    <a:lumMod val="50000"/>
                  </a:schemeClr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בהצלחה !</a:t>
            </a:r>
          </a:p>
        </p:txBody>
      </p:sp>
    </p:spTree>
    <p:extLst>
      <p:ext uri="{BB962C8B-B14F-4D97-AF65-F5344CB8AC3E}">
        <p14:creationId xmlns:p14="http://schemas.microsoft.com/office/powerpoint/2010/main" val="1033318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240333" y="3754199"/>
            <a:ext cx="6341567" cy="1546400"/>
          </a:xfrm>
        </p:spPr>
        <p:txBody>
          <a:bodyPr/>
          <a:lstStyle/>
          <a:p>
            <a:pPr algn="r" rtl="1"/>
            <a:r>
              <a:rPr lang="he-IL" sz="4800" dirty="0"/>
              <a:t> 01 </a:t>
            </a:r>
            <a:r>
              <a:rPr lang="en-US" sz="4800" dirty="0"/>
              <a:t>Series</a:t>
            </a:r>
            <a:r>
              <a:rPr lang="he-IL" sz="4800" dirty="0"/>
              <a:t> </a:t>
            </a:r>
            <a:r>
              <a:rPr lang="en-US" sz="4800" dirty="0"/>
              <a:t>-</a:t>
            </a:r>
            <a:r>
              <a:rPr lang="he-IL" sz="4800" dirty="0"/>
              <a:t>תרגול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 dirty="0"/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7113" y="385616"/>
            <a:ext cx="3074388" cy="3074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965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839755" y="3754199"/>
            <a:ext cx="6742145" cy="1546400"/>
          </a:xfrm>
        </p:spPr>
        <p:txBody>
          <a:bodyPr/>
          <a:lstStyle/>
          <a:p>
            <a:pPr algn="r" rtl="1"/>
            <a:r>
              <a:rPr lang="he-IL" sz="4800" dirty="0"/>
              <a:t> 02 </a:t>
            </a:r>
            <a:r>
              <a:rPr lang="en-US" sz="4800" dirty="0" err="1"/>
              <a:t>DataFrame</a:t>
            </a:r>
            <a:r>
              <a:rPr lang="en-US" sz="4800" dirty="0"/>
              <a:t> </a:t>
            </a:r>
            <a:r>
              <a:rPr lang="he-IL" sz="4800" dirty="0"/>
              <a:t> - תרגול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 dirty="0"/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7113" y="385616"/>
            <a:ext cx="3074388" cy="3074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906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839755" y="3754199"/>
            <a:ext cx="6742145" cy="1546400"/>
          </a:xfrm>
        </p:spPr>
        <p:txBody>
          <a:bodyPr/>
          <a:lstStyle/>
          <a:p>
            <a:pPr algn="r" rtl="1"/>
            <a:r>
              <a:rPr lang="he-IL" sz="4800" dirty="0"/>
              <a:t>03 </a:t>
            </a:r>
            <a:r>
              <a:rPr lang="en-US" sz="4800" dirty="0"/>
              <a:t>Filtering </a:t>
            </a:r>
            <a:r>
              <a:rPr lang="he-IL" sz="4800" dirty="0"/>
              <a:t> - תרגול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 dirty="0"/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7113" y="385616"/>
            <a:ext cx="3074388" cy="3074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702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839755" y="3754199"/>
            <a:ext cx="6742145" cy="1546400"/>
          </a:xfrm>
        </p:spPr>
        <p:txBody>
          <a:bodyPr/>
          <a:lstStyle/>
          <a:p>
            <a:pPr algn="r" rtl="1"/>
            <a:r>
              <a:rPr lang="he-IL" sz="4800" dirty="0"/>
              <a:t>04 </a:t>
            </a:r>
            <a:r>
              <a:rPr lang="en-US" sz="4800" dirty="0"/>
              <a:t>Indexing</a:t>
            </a:r>
            <a:r>
              <a:rPr lang="he-IL" sz="4800" dirty="0"/>
              <a:t> - תרגול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 dirty="0"/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7113" y="385616"/>
            <a:ext cx="3074388" cy="3074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508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242597" y="3754199"/>
            <a:ext cx="7339304" cy="1546400"/>
          </a:xfrm>
        </p:spPr>
        <p:txBody>
          <a:bodyPr/>
          <a:lstStyle/>
          <a:p>
            <a:pPr algn="r" rtl="1"/>
            <a:r>
              <a:rPr lang="he-IL" sz="4800" dirty="0"/>
              <a:t>05 </a:t>
            </a:r>
            <a:r>
              <a:rPr lang="en-US" sz="4800" dirty="0"/>
              <a:t>Apply &amp; More</a:t>
            </a:r>
            <a:r>
              <a:rPr lang="he-IL" sz="4800" dirty="0"/>
              <a:t>- תרגול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 dirty="0"/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7113" y="385616"/>
            <a:ext cx="3074388" cy="3074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107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242597" y="3754199"/>
            <a:ext cx="7339304" cy="1546400"/>
          </a:xfrm>
        </p:spPr>
        <p:txBody>
          <a:bodyPr/>
          <a:lstStyle/>
          <a:p>
            <a:pPr algn="r" rtl="1"/>
            <a:r>
              <a:rPr lang="he-IL" sz="4800" dirty="0"/>
              <a:t>07 </a:t>
            </a:r>
            <a:r>
              <a:rPr lang="en-US" sz="4800" dirty="0"/>
              <a:t> </a:t>
            </a:r>
            <a:r>
              <a:rPr lang="en-US" sz="4800" dirty="0" err="1"/>
              <a:t>MultiIndex</a:t>
            </a:r>
            <a:r>
              <a:rPr lang="he-IL" sz="4800" dirty="0"/>
              <a:t>- תרגול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 dirty="0"/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7113" y="385616"/>
            <a:ext cx="3074388" cy="3074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627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242597" y="3754199"/>
            <a:ext cx="7339304" cy="1546400"/>
          </a:xfrm>
        </p:spPr>
        <p:txBody>
          <a:bodyPr/>
          <a:lstStyle/>
          <a:p>
            <a:pPr algn="r" rtl="1"/>
            <a:r>
              <a:rPr lang="he-IL" sz="4800" dirty="0"/>
              <a:t>08 </a:t>
            </a:r>
            <a:r>
              <a:rPr lang="en-US" sz="4800" dirty="0" err="1"/>
              <a:t>GroupBy</a:t>
            </a:r>
            <a:r>
              <a:rPr lang="he-IL" sz="4800" dirty="0"/>
              <a:t> - תרגול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 dirty="0"/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7113" y="385616"/>
            <a:ext cx="3074388" cy="3074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473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242597" y="3754199"/>
            <a:ext cx="7339304" cy="1546400"/>
          </a:xfrm>
        </p:spPr>
        <p:txBody>
          <a:bodyPr/>
          <a:lstStyle/>
          <a:p>
            <a:pPr algn="r" rtl="1"/>
            <a:r>
              <a:rPr lang="he-IL" sz="4800" dirty="0"/>
              <a:t>09 </a:t>
            </a:r>
            <a:r>
              <a:rPr lang="en-US" sz="4800" dirty="0"/>
              <a:t>Merge-</a:t>
            </a:r>
            <a:r>
              <a:rPr lang="en-US" sz="4800" dirty="0" err="1"/>
              <a:t>Concat</a:t>
            </a:r>
            <a:r>
              <a:rPr lang="he-IL" sz="4800" dirty="0"/>
              <a:t> - תרגול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 dirty="0"/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7113" y="385616"/>
            <a:ext cx="3074388" cy="3074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757017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פנדס נאמפיי 2">
  <a:themeElements>
    <a:clrScheme name="כחול מספר שתיים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ערכת נושא פנדס נאמפיי 2" id="{BA4561AB-C827-4788-9662-2F4C9F1FC52C}" vid="{B5C84522-9E38-49D1-BB1E-2B8B863359C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ערכת נושא פנדס נאמפיי 2</Template>
  <TotalTime>3564</TotalTime>
  <Words>48</Words>
  <Application>Microsoft Office PowerPoint</Application>
  <PresentationFormat>Widescreen</PresentationFormat>
  <Paragraphs>11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Arvo</vt:lpstr>
      <vt:lpstr>Gisha</vt:lpstr>
      <vt:lpstr>Roboto Condensed</vt:lpstr>
      <vt:lpstr>Roboto Condensed Light</vt:lpstr>
      <vt:lpstr>ערכת נושא פנדס נאמפיי 2</vt:lpstr>
      <vt:lpstr> 00 Numpy  -תרגול</vt:lpstr>
      <vt:lpstr> 01 Series -תרגול</vt:lpstr>
      <vt:lpstr> 02 DataFrame  - תרגול</vt:lpstr>
      <vt:lpstr>03 Filtering  - תרגול</vt:lpstr>
      <vt:lpstr>04 Indexing - תרגול</vt:lpstr>
      <vt:lpstr>05 Apply &amp; More- תרגול</vt:lpstr>
      <vt:lpstr>07  MultiIndex- תרגול</vt:lpstr>
      <vt:lpstr>08 GroupBy - תרגול</vt:lpstr>
      <vt:lpstr>09 Merge-Concat - תרגול</vt:lpstr>
      <vt:lpstr>10 Time Series - תרגול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00 Numpy  -תרגול</dc:title>
  <dc:creator>מערך ההדרכה/‏אולגה/‏סגל/‏אעמ/‏כיתה 5/‏מפקד 2 מס - רועי לוינזון</dc:creator>
  <cp:lastModifiedBy>מערך ההדרכה/‏אולגה/‏סגל/‏אעמ/‏כיתה 8/‏מפקד 3 מס - מור שקד</cp:lastModifiedBy>
  <cp:revision>17</cp:revision>
  <dcterms:created xsi:type="dcterms:W3CDTF">2020-08-16T09:33:25Z</dcterms:created>
  <dcterms:modified xsi:type="dcterms:W3CDTF">2021-10-12T14:28:55Z</dcterms:modified>
</cp:coreProperties>
</file>