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59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2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35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0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33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5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7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F1DE0E24-7B9C-45E8-88B3-20ECA41D75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66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03 Filtering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  <p:pic>
        <p:nvPicPr>
          <p:cNvPr id="6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9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Filtering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00" y="2108200"/>
            <a:ext cx="10795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כאשר אנחנו רוצים לבצע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פילטורים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עומדות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לרשותינו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כמה אופציות שונות: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mask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query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עם סינטקס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פונקציות מובנות נוספות</a:t>
            </a:r>
          </a:p>
        </p:txBody>
      </p:sp>
    </p:spTree>
    <p:extLst>
      <p:ext uri="{BB962C8B-B14F-4D97-AF65-F5344CB8AC3E}">
        <p14:creationId xmlns:p14="http://schemas.microsoft.com/office/powerpoint/2010/main" val="7613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 rtl="0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Filtering - mask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00" y="2108200"/>
            <a:ext cx="107950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כמו שאנחנו עושים ב-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בשורת ה-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WHERE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, אפשר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לפלטר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בעזרת הקונספט של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mask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(זוכרים שיעור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Numpy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?)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כמו שב -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numpy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מרכיבים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mask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ממערך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של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בוליאנים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, ב –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pandas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מרכיבים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mask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מרשימה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של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בוליאנים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7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 rtl="0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Filtering - query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00" y="2108200"/>
            <a:ext cx="107950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בנוסף, ניתן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לפלטר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בעזרת הפונקציה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query()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שמשתמשת בסינטקס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ועושה לנו חיים ממש קלים...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62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עוד פונקציות...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100" y="2108200"/>
            <a:ext cx="1079500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isin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isnull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notnull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between()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duplicated()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drop_duplicates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np.where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………..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37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למצגות פנדס נאמפיי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למצגות פנדס נאמפיי" id="{5ACF096C-0A65-4D87-8363-9317EB7023A6}" vid="{1637992C-5D64-49DB-8DE1-93A7B9932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למצגות פנדס נאמפיי</Template>
  <TotalTime>20</TotalTime>
  <Words>111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Arvo</vt:lpstr>
      <vt:lpstr>Courier New</vt:lpstr>
      <vt:lpstr>Gisha</vt:lpstr>
      <vt:lpstr>Roboto Condensed</vt:lpstr>
      <vt:lpstr>Roboto Condensed Light</vt:lpstr>
      <vt:lpstr>ערכת נושא למצגות פנדס נאמפיי</vt:lpstr>
      <vt:lpstr>ספריית pandas</vt:lpstr>
      <vt:lpstr>Filtering</vt:lpstr>
      <vt:lpstr>Filtering - mask</vt:lpstr>
      <vt:lpstr>Filtering - query</vt:lpstr>
      <vt:lpstr>עוד פונקציות... 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12</cp:revision>
  <dcterms:created xsi:type="dcterms:W3CDTF">2020-08-02T13:48:39Z</dcterms:created>
  <dcterms:modified xsi:type="dcterms:W3CDTF">2021-10-12T14:44:34Z</dcterms:modified>
</cp:coreProperties>
</file>