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0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1031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19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6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944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03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7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FB844FD8-FF50-4E34-B6A1-C2965C47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1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40333" y="3754199"/>
            <a:ext cx="6341567" cy="1546400"/>
          </a:xfrm>
        </p:spPr>
        <p:txBody>
          <a:bodyPr/>
          <a:lstStyle/>
          <a:p>
            <a:pPr algn="r" rtl="1"/>
            <a:r>
              <a:rPr lang="he-IL" sz="4800" dirty="0"/>
              <a:t> 00 </a:t>
            </a:r>
            <a:r>
              <a:rPr lang="en-US" sz="4800" dirty="0" err="1"/>
              <a:t>Numpy</a:t>
            </a:r>
            <a:r>
              <a:rPr lang="he-IL" sz="4800" dirty="0"/>
              <a:t> </a:t>
            </a:r>
            <a:r>
              <a:rPr lang="en-US" sz="4800" dirty="0"/>
              <a:t> -</a:t>
            </a:r>
            <a:r>
              <a:rPr lang="he-IL" sz="4800" dirty="0"/>
              <a:t>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755" y="3754199"/>
            <a:ext cx="6742145" cy="1546400"/>
          </a:xfrm>
        </p:spPr>
        <p:txBody>
          <a:bodyPr/>
          <a:lstStyle/>
          <a:p>
            <a:pPr algn="r" rtl="1"/>
            <a:r>
              <a:rPr lang="he-IL" sz="4800" dirty="0"/>
              <a:t> 02 </a:t>
            </a:r>
            <a:r>
              <a:rPr lang="en-US" sz="4800" dirty="0" err="1"/>
              <a:t>DataFrame</a:t>
            </a:r>
            <a:r>
              <a:rPr lang="en-US" sz="4800" dirty="0"/>
              <a:t> 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755" y="3754199"/>
            <a:ext cx="6742145" cy="1546400"/>
          </a:xfrm>
        </p:spPr>
        <p:txBody>
          <a:bodyPr/>
          <a:lstStyle/>
          <a:p>
            <a:pPr algn="r" rtl="1"/>
            <a:r>
              <a:rPr lang="he-IL" sz="4800"/>
              <a:t> 03</a:t>
            </a:r>
            <a:r>
              <a:rPr lang="en-US" sz="4800"/>
              <a:t>DataFrame</a:t>
            </a:r>
            <a:r>
              <a:rPr lang="en-US" sz="4800" dirty="0"/>
              <a:t> </a:t>
            </a:r>
            <a:r>
              <a:rPr lang="he-IL" sz="4800" dirty="0"/>
              <a:t> - תרגול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3" y="385616"/>
            <a:ext cx="3074388" cy="30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2178942" y="2425975"/>
            <a:ext cx="6341567" cy="154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8000" b="1" kern="0" dirty="0">
                <a:solidFill>
                  <a:schemeClr val="accent2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בהצלחה !</a:t>
            </a:r>
          </a:p>
        </p:txBody>
      </p:sp>
    </p:spTree>
    <p:extLst>
      <p:ext uri="{BB962C8B-B14F-4D97-AF65-F5344CB8AC3E}">
        <p14:creationId xmlns:p14="http://schemas.microsoft.com/office/powerpoint/2010/main" val="10333181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305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 00 Numpy  -תרגול</vt:lpstr>
      <vt:lpstr> 02 DataFrame  - תרגול</vt:lpstr>
      <vt:lpstr> 03DataFrame  - תרגול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Numpy  -תרגול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4</cp:revision>
  <dcterms:created xsi:type="dcterms:W3CDTF">2020-08-16T09:33:25Z</dcterms:created>
  <dcterms:modified xsi:type="dcterms:W3CDTF">2021-10-12T14:47:32Z</dcterms:modified>
</cp:coreProperties>
</file>