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0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  <a:solidFill>
            <a:schemeClr val="accent6">
              <a:lumMod val="75000"/>
            </a:schemeClr>
          </a:solidFill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42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0836E9-234A-4B8E-81D3-9D5001EA0B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703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  <a:endParaRPr sz="96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190836E9-234A-4B8E-81D3-9D5001EA0B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53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0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3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444500" y="523433"/>
            <a:ext cx="84709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17895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42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3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6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0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0836E9-234A-4B8E-81D3-9D5001EA0B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308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24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5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0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8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0836E9-234A-4B8E-81D3-9D5001EA0B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89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0836E9-234A-4B8E-81D3-9D5001EA0B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22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0836E9-234A-4B8E-81D3-9D5001EA0B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189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90836E9-234A-4B8E-81D3-9D5001EA0B21}" type="slidenum">
              <a:rPr lang="he-IL" smtClean="0"/>
              <a:t>‹#›</a:t>
            </a:fld>
            <a:endParaRPr lang="he-IL"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" name="Google Shape;31;p3"/>
          <p:cNvGrpSpPr/>
          <p:nvPr/>
        </p:nvGrpSpPr>
        <p:grpSpPr>
          <a:xfrm>
            <a:off x="9414856" y="6116032"/>
            <a:ext cx="2937107" cy="894393"/>
            <a:chOff x="5575242" y="4472723"/>
            <a:chExt cx="2202830" cy="670795"/>
          </a:xfrm>
        </p:grpSpPr>
        <p:sp>
          <p:nvSpPr>
            <p:cNvPr id="20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5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3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" name="Google Shape;41;p3"/>
          <p:cNvSpPr txBox="1">
            <a:spLocks/>
          </p:cNvSpPr>
          <p:nvPr/>
        </p:nvSpPr>
        <p:spPr>
          <a:xfrm>
            <a:off x="10309733" y="63344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he-IL"/>
            </a:defPPr>
            <a:lvl1pPr marL="0" lvl="0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lvl="1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914400" lvl="2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371600" lvl="3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1828800" lvl="4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286000" lvl="5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743200" lvl="6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200400" lvl="7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657600" lvl="8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2A349007-73B6-458C-A785-A48E906B5FC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200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190836E9-234A-4B8E-81D3-9D5001EA0B2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348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sz="4800" dirty="0"/>
              <a:t>ספריית </a:t>
            </a:r>
            <a:r>
              <a:rPr lang="en-US" sz="4800" dirty="0"/>
              <a:t>pandas</a:t>
            </a:r>
            <a:endParaRPr lang="he-IL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r>
              <a:rPr lang="en-US" sz="4000" dirty="0">
                <a:solidFill>
                  <a:schemeClr val="bg1"/>
                </a:solidFill>
              </a:rPr>
              <a:t>04 Indexing</a:t>
            </a:r>
            <a:endParaRPr lang="he-IL" sz="4000" dirty="0">
              <a:solidFill>
                <a:schemeClr val="bg1"/>
              </a:solidFill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12" y="694276"/>
            <a:ext cx="3133921" cy="3133921"/>
          </a:xfrm>
          <a:prstGeom prst="rect">
            <a:avLst/>
          </a:prstGeom>
        </p:spPr>
      </p:pic>
      <p:pic>
        <p:nvPicPr>
          <p:cNvPr id="6" name="Picture 1" descr="http://bison/data/images/kung_fu_panda_2_2011_hd-wid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500" y1="48222" x2="48625" y2="56889"/>
                        <a14:foregroundMark x1="35375" y1="50889" x2="36750" y2="52889"/>
                        <a14:foregroundMark x1="59500" y1="23111" x2="58375" y2="18000"/>
                        <a14:backgroundMark x1="22625" y1="27778" x2="24625" y2="33333"/>
                        <a14:backgroundMark x1="24375" y1="33778" x2="30125" y2="41556"/>
                        <a14:backgroundMark x1="29625" y1="41111" x2="34250" y2="49778"/>
                        <a14:backgroundMark x1="35375" y1="51333" x2="37125" y2="61111"/>
                        <a14:backgroundMark x1="37125" y1="60000" x2="40250" y2="66667"/>
                        <a14:backgroundMark x1="40250" y1="66667" x2="44875" y2="71333"/>
                        <a14:backgroundMark x1="53500" y1="80000" x2="54375" y2="71333"/>
                        <a14:backgroundMark x1="55750" y1="69111" x2="59000" y2="58444"/>
                        <a14:backgroundMark x1="58750" y1="58000" x2="59250" y2="49778"/>
                        <a14:backgroundMark x1="59500" y1="49778" x2="62500" y2="46222"/>
                        <a14:backgroundMark x1="62500" y1="46222" x2="65000" y2="50889"/>
                        <a14:backgroundMark x1="65000" y1="49778" x2="67375" y2="42667"/>
                        <a14:backgroundMark x1="67375" y1="42667" x2="67375" y2="4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86" y="3787990"/>
            <a:ext cx="5378167" cy="3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32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תזכורת - </a:t>
            </a:r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5625" y="1811316"/>
            <a:ext cx="107950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" name="AutoShape 2" descr="http://localhost:8888/notebooks/Desktop/02%20Data%20Frame/%D7%A9%D7%99%D7%A2%D7%95%D7%A8/dataframe.png"/>
          <p:cNvSpPr>
            <a:spLocks noChangeAspect="1" noChangeArrowheads="1"/>
          </p:cNvSpPr>
          <p:nvPr/>
        </p:nvSpPr>
        <p:spPr bwMode="auto">
          <a:xfrm>
            <a:off x="155575" y="-144463"/>
            <a:ext cx="7242752" cy="724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315" y="2132814"/>
            <a:ext cx="7362326" cy="3850542"/>
          </a:xfrm>
          <a:prstGeom prst="rect">
            <a:avLst/>
          </a:prstGeom>
        </p:spPr>
      </p:pic>
      <p:sp>
        <p:nvSpPr>
          <p:cNvPr id="7" name="מלבן מעוגל 6"/>
          <p:cNvSpPr/>
          <p:nvPr/>
        </p:nvSpPr>
        <p:spPr>
          <a:xfrm>
            <a:off x="551310" y="1735320"/>
            <a:ext cx="4044440" cy="123503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axis </a:t>
            </a:r>
            <a:r>
              <a:rPr lang="he-I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הצירים שיש ל-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</a:t>
            </a:r>
            <a:endParaRPr lang="he-IL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3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Indexing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100" y="2108200"/>
            <a:ext cx="107950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הגדרת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– 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set_index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איפוס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 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- 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reset_index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גישה לרשומות בעזרת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index 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- 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loc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[]\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iloc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[]</a:t>
            </a: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מחיקת רשומות –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drop\pop</a:t>
            </a: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שינוי שמות הצירים –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rename()\columns</a:t>
            </a: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994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ערכת נושא פנדס נאמפיי 2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 פנדס נאמפיי 2" id="{BA4561AB-C827-4788-9662-2F4C9F1FC52C}" vid="{B5C84522-9E38-49D1-BB1E-2B8B863359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 פנדס נאמפיי 2</Template>
  <TotalTime>47</TotalTime>
  <Words>50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Arvo</vt:lpstr>
      <vt:lpstr>Gisha</vt:lpstr>
      <vt:lpstr>Roboto Condensed</vt:lpstr>
      <vt:lpstr>Roboto Condensed Light</vt:lpstr>
      <vt:lpstr>ערכת נושא פנדס נאמפיי 2</vt:lpstr>
      <vt:lpstr>ספריית pandas</vt:lpstr>
      <vt:lpstr>תזכורת - index</vt:lpstr>
      <vt:lpstr>Indexing</vt:lpstr>
    </vt:vector>
  </TitlesOfParts>
  <Company>Sapir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ספריית pandas</dc:title>
  <dc:creator>מערך ההדרכה/‏אולגה/‏סגל/‏אעמ/‏כיתה 5/‏מפקד 2 מס - רועי לוינזון</dc:creator>
  <cp:lastModifiedBy>מערך ההדרכה/‏אולגה/‏סגל/‏אעמ/‏כיתה 8/‏מפקד 3 מס - מור שקד</cp:lastModifiedBy>
  <cp:revision>6</cp:revision>
  <dcterms:created xsi:type="dcterms:W3CDTF">2020-08-02T14:02:43Z</dcterms:created>
  <dcterms:modified xsi:type="dcterms:W3CDTF">2021-10-12T14:48:33Z</dcterms:modified>
</cp:coreProperties>
</file>