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58" r:id="rId4"/>
    <p:sldId id="262" r:id="rId5"/>
    <p:sldId id="263" r:id="rId6"/>
    <p:sldId id="266" r:id="rId7"/>
    <p:sldId id="260" r:id="rId8"/>
    <p:sldId id="265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6ACC517-EC5D-4656-95DA-38CE4F33CC04}" type="datetimeFigureOut">
              <a:rPr lang="he-IL" smtClean="0"/>
              <a:t>ז'/חשון/תשפ"ב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BD97F04-CE04-48BA-9CFD-0357F4A9E2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36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7F04-CE04-48BA-9CFD-0357F4A9E24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496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60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F8B1E-BC05-4A2B-B72D-7F512C01E2D8}" type="datetimeFigureOut">
              <a:rPr lang="he-IL" smtClean="0"/>
              <a:t>ז'/חשון/תשפ"ב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4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0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21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4239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86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1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95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68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8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DF1E48B-638C-4C26-9DBC-722ACC12E8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69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10 Time Series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9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64" y="337642"/>
            <a:ext cx="5906428" cy="60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datetime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82" y="2106617"/>
            <a:ext cx="11117118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כמו  ב-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SQL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, גם בפייתון יש לנו אובייקטים לטיפול בזמנים והן כולן נמצאות במודול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datetime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datetime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(כן, ספריית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datetime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בתוך מודול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datetime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date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timedelta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33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TimeStamp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82" y="2106617"/>
            <a:ext cx="11117118" cy="55092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המקבילה ה-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pandas</a:t>
            </a:r>
            <a:r>
              <a:rPr lang="he-IL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ית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לאובייקט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datetime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בפייתון ומכיל בתוכו את הפעולות האפשריות עם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datetime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(ועוד הרבה יותר!)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המרה ל-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TimeStamp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מתבצעת בעזרת הפונקציה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pd.to_datetime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64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גישה לתכונות של </a:t>
            </a:r>
            <a:r>
              <a:rPr lang="en-US" dirty="0"/>
              <a:t>TimeStamp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82" y="2106617"/>
            <a:ext cx="1111711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2" y="2106617"/>
            <a:ext cx="1111711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זוכרים את התכונה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str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כשרצינו לגשת לתכונות ופעולות של הטיפוס מחרוזת בעמודות? (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str.len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גם עם האובייקט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TimeStamp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ניתן לגשת לתכונות ולפעולות בעזרת התכונה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dt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80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DateTimeIndex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82" y="2106617"/>
            <a:ext cx="1111711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2" y="2106617"/>
            <a:ext cx="11117118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כאשר ה-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index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הוא מסוג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TimeStamp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אנו נקרא ל-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DateTimeIndex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כאשר ה-</a:t>
            </a:r>
            <a:r>
              <a:rPr lang="en-US" sz="3200" b="1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 הוא מסוג זה, אנו יכולים לבצע חישובים </a:t>
            </a:r>
            <a:r>
              <a:rPr lang="he-IL" sz="3200" b="1" dirty="0" err="1">
                <a:latin typeface="Gisha" panose="020B0502040204020203" pitchFamily="34" charset="-79"/>
                <a:cs typeface="Gisha" panose="020B0502040204020203" pitchFamily="34" charset="-79"/>
              </a:rPr>
              <a:t>אגרגטיבים</a:t>
            </a:r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 בעזרת הפונקציה </a:t>
            </a:r>
            <a:r>
              <a:rPr lang="en-US" sz="3200" b="1" dirty="0">
                <a:latin typeface="Gisha" panose="020B0502040204020203" pitchFamily="34" charset="-79"/>
                <a:cs typeface="Gisha" panose="020B0502040204020203" pitchFamily="34" charset="-79"/>
              </a:rPr>
              <a:t>resample()</a:t>
            </a:r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endParaRPr lang="he-IL" sz="3200" b="1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32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חיסורי תאריכים 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חץ שמאלה-ימינה 1"/>
          <p:cNvSpPr/>
          <p:nvPr/>
        </p:nvSpPr>
        <p:spPr>
          <a:xfrm>
            <a:off x="3990109" y="2428503"/>
            <a:ext cx="4096987" cy="760021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מעוגל 2"/>
          <p:cNvSpPr/>
          <p:nvPr/>
        </p:nvSpPr>
        <p:spPr>
          <a:xfrm>
            <a:off x="8455231" y="2244435"/>
            <a:ext cx="3182587" cy="11281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200" dirty="0"/>
              <a:t>DateOffset</a:t>
            </a:r>
            <a:endParaRPr lang="he-IL" sz="3200" dirty="0"/>
          </a:p>
        </p:txBody>
      </p:sp>
      <p:sp>
        <p:nvSpPr>
          <p:cNvPr id="8" name="מלבן מעוגל 7"/>
          <p:cNvSpPr/>
          <p:nvPr/>
        </p:nvSpPr>
        <p:spPr>
          <a:xfrm>
            <a:off x="439387" y="2244435"/>
            <a:ext cx="3182587" cy="11281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200" dirty="0" err="1"/>
              <a:t>TimeDelta</a:t>
            </a:r>
            <a:endParaRPr lang="he-IL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7517" y="3662285"/>
            <a:ext cx="11117118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TimeDelta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מייצג הפרש זמנים אבסולוטי (יום אחד = 24 שעות) ואילו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DateOffset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מייצג הפרש זמנים על פי לוח השנה (יום אחד = 23/24/25 שעות – מאחר ויכול להיות החלפת שעון באותו היום)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ככל, עדיף להשתמש ב-</a:t>
            </a:r>
            <a:r>
              <a:rPr lang="en-US" sz="3200" b="1" dirty="0">
                <a:latin typeface="Gisha" panose="020B0502040204020203" pitchFamily="34" charset="-79"/>
                <a:cs typeface="Gisha" panose="020B0502040204020203" pitchFamily="34" charset="-79"/>
              </a:rPr>
              <a:t>DateOffset</a:t>
            </a:r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05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41" y="632581"/>
            <a:ext cx="7902039" cy="54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3832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120</TotalTime>
  <Words>178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Arvo</vt:lpstr>
      <vt:lpstr>Calibri</vt:lpstr>
      <vt:lpstr>Gisha</vt:lpstr>
      <vt:lpstr>Roboto Condensed</vt:lpstr>
      <vt:lpstr>Roboto Condensed Light</vt:lpstr>
      <vt:lpstr>Wingdings</vt:lpstr>
      <vt:lpstr>ערכת נושא פנדס נאמפיי 2</vt:lpstr>
      <vt:lpstr>ספריית pandas</vt:lpstr>
      <vt:lpstr>PowerPoint Presentation</vt:lpstr>
      <vt:lpstr>datetime</vt:lpstr>
      <vt:lpstr>TimeStamp</vt:lpstr>
      <vt:lpstr>גישה לתכונות של TimeStamp</vt:lpstr>
      <vt:lpstr>DateTimeIndex</vt:lpstr>
      <vt:lpstr>חיסורי תאריכים </vt:lpstr>
      <vt:lpstr>PowerPoint Presentation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11</cp:revision>
  <dcterms:created xsi:type="dcterms:W3CDTF">2020-08-05T06:20:58Z</dcterms:created>
  <dcterms:modified xsi:type="dcterms:W3CDTF">2021-10-13T12:51:28Z</dcterms:modified>
</cp:coreProperties>
</file>