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809A4-2CCE-42AC-B3C5-E5953556B24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D80523-ABA4-42D8-A0BB-FA59AFDDDF93}">
      <dgm:prSet phldrT="[Text]" phldr="0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python</a:t>
          </a:r>
          <a:endParaRPr lang="en-IN" dirty="0"/>
        </a:p>
      </dgm:t>
    </dgm:pt>
    <dgm:pt modelId="{BD5E67D9-6EAE-402E-ADFA-7F57BA8DA944}" type="parTrans" cxnId="{418E647A-4839-4996-BE37-86978FACB186}">
      <dgm:prSet/>
      <dgm:spPr/>
      <dgm:t>
        <a:bodyPr/>
        <a:lstStyle/>
        <a:p>
          <a:endParaRPr lang="en-IN"/>
        </a:p>
      </dgm:t>
    </dgm:pt>
    <dgm:pt modelId="{9FDD8285-FDA6-4251-92E3-462C6B2398DD}" type="sibTrans" cxnId="{418E647A-4839-4996-BE37-86978FACB186}">
      <dgm:prSet/>
      <dgm:spPr/>
      <dgm:t>
        <a:bodyPr/>
        <a:lstStyle/>
        <a:p>
          <a:endParaRPr lang="en-IN"/>
        </a:p>
      </dgm:t>
    </dgm:pt>
    <dgm:pt modelId="{D8253C97-DE6C-4F9B-896B-42DDAD0033E8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HTML</a:t>
          </a:r>
          <a:endParaRPr lang="en-IN" dirty="0"/>
        </a:p>
      </dgm:t>
    </dgm:pt>
    <dgm:pt modelId="{15E502A2-99AD-4B68-B547-3AFD0CA77CF3}" type="parTrans" cxnId="{05D27DCE-B2F1-41BB-9DFF-64E66338D0A6}">
      <dgm:prSet/>
      <dgm:spPr/>
      <dgm:t>
        <a:bodyPr/>
        <a:lstStyle/>
        <a:p>
          <a:endParaRPr lang="en-IN"/>
        </a:p>
      </dgm:t>
    </dgm:pt>
    <dgm:pt modelId="{567794D5-9BE8-4A5A-8D0D-7777545F1694}" type="sibTrans" cxnId="{05D27DCE-B2F1-41BB-9DFF-64E66338D0A6}">
      <dgm:prSet/>
      <dgm:spPr/>
      <dgm:t>
        <a:bodyPr/>
        <a:lstStyle/>
        <a:p>
          <a:endParaRPr lang="en-IN"/>
        </a:p>
      </dgm:t>
    </dgm:pt>
    <dgm:pt modelId="{CF851D16-3736-453A-978D-4EB5A60B141C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CSS</a:t>
          </a:r>
          <a:endParaRPr lang="en-IN" dirty="0"/>
        </a:p>
      </dgm:t>
    </dgm:pt>
    <dgm:pt modelId="{5E97625D-1A3C-4A97-B232-474531E0F521}" type="parTrans" cxnId="{C3C1B01A-0D7C-4C26-B778-F43EC925964C}">
      <dgm:prSet/>
      <dgm:spPr/>
      <dgm:t>
        <a:bodyPr/>
        <a:lstStyle/>
        <a:p>
          <a:endParaRPr lang="en-IN"/>
        </a:p>
      </dgm:t>
    </dgm:pt>
    <dgm:pt modelId="{EC5D336E-7D2A-4032-A7F3-C2C577FCD6C5}" type="sibTrans" cxnId="{C3C1B01A-0D7C-4C26-B778-F43EC925964C}">
      <dgm:prSet/>
      <dgm:spPr/>
      <dgm:t>
        <a:bodyPr/>
        <a:lstStyle/>
        <a:p>
          <a:endParaRPr lang="en-IN"/>
        </a:p>
      </dgm:t>
    </dgm:pt>
    <dgm:pt modelId="{5EB0BEEB-D268-41CA-8DEB-B894031BD55F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JAVASCRIPT</a:t>
          </a:r>
          <a:endParaRPr lang="en-IN" dirty="0"/>
        </a:p>
      </dgm:t>
    </dgm:pt>
    <dgm:pt modelId="{40C34B62-657B-4518-8EED-8FD71BAE5F18}" type="parTrans" cxnId="{AE548432-B322-4AB5-98D0-1FBC648CB549}">
      <dgm:prSet/>
      <dgm:spPr/>
      <dgm:t>
        <a:bodyPr/>
        <a:lstStyle/>
        <a:p>
          <a:endParaRPr lang="en-IN"/>
        </a:p>
      </dgm:t>
    </dgm:pt>
    <dgm:pt modelId="{3716CA21-E4F4-424D-8937-5045EE841E97}" type="sibTrans" cxnId="{AE548432-B322-4AB5-98D0-1FBC648CB549}">
      <dgm:prSet/>
      <dgm:spPr/>
      <dgm:t>
        <a:bodyPr/>
        <a:lstStyle/>
        <a:p>
          <a:endParaRPr lang="en-IN"/>
        </a:p>
      </dgm:t>
    </dgm:pt>
    <dgm:pt modelId="{A7B8701F-78BE-4A4A-BDE0-EDE8AE56657C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Flask Library</a:t>
          </a:r>
          <a:endParaRPr lang="en-IN" dirty="0"/>
        </a:p>
      </dgm:t>
    </dgm:pt>
    <dgm:pt modelId="{35F621EE-1BA8-490C-A830-15BF44560660}" type="parTrans" cxnId="{1D4C8273-6F9A-42DC-84D0-717E303EDC80}">
      <dgm:prSet/>
      <dgm:spPr/>
      <dgm:t>
        <a:bodyPr/>
        <a:lstStyle/>
        <a:p>
          <a:endParaRPr lang="en-IN"/>
        </a:p>
      </dgm:t>
    </dgm:pt>
    <dgm:pt modelId="{12F3453C-9A2F-4AD6-A90A-F8386E70A41F}" type="sibTrans" cxnId="{1D4C8273-6F9A-42DC-84D0-717E303EDC80}">
      <dgm:prSet/>
      <dgm:spPr/>
      <dgm:t>
        <a:bodyPr/>
        <a:lstStyle/>
        <a:p>
          <a:endParaRPr lang="en-IN"/>
        </a:p>
      </dgm:t>
    </dgm:pt>
    <dgm:pt modelId="{FC32A28B-83DD-41E2-BC25-ADC05A57A582}" type="pres">
      <dgm:prSet presAssocID="{758809A4-2CCE-42AC-B3C5-E5953556B242}" presName="cycle" presStyleCnt="0">
        <dgm:presLayoutVars>
          <dgm:dir/>
          <dgm:resizeHandles val="exact"/>
        </dgm:presLayoutVars>
      </dgm:prSet>
      <dgm:spPr/>
    </dgm:pt>
    <dgm:pt modelId="{4DE6FF3A-21A2-4B15-B27B-A01C51648F36}" type="pres">
      <dgm:prSet presAssocID="{11D80523-ABA4-42D8-A0BB-FA59AFDDDF93}" presName="node" presStyleLbl="node1" presStyleIdx="0" presStyleCnt="5">
        <dgm:presLayoutVars>
          <dgm:bulletEnabled val="1"/>
        </dgm:presLayoutVars>
      </dgm:prSet>
      <dgm:spPr/>
    </dgm:pt>
    <dgm:pt modelId="{8549E1BB-B3F4-46F2-BB1A-61445DD17D53}" type="pres">
      <dgm:prSet presAssocID="{11D80523-ABA4-42D8-A0BB-FA59AFDDDF93}" presName="spNode" presStyleCnt="0"/>
      <dgm:spPr/>
    </dgm:pt>
    <dgm:pt modelId="{0731E799-5A75-4DE3-A6E6-5D3AA82B89F5}" type="pres">
      <dgm:prSet presAssocID="{9FDD8285-FDA6-4251-92E3-462C6B2398DD}" presName="sibTrans" presStyleLbl="sibTrans1D1" presStyleIdx="0" presStyleCnt="5"/>
      <dgm:spPr/>
    </dgm:pt>
    <dgm:pt modelId="{3BF27489-45D2-460F-B536-718A7064F953}" type="pres">
      <dgm:prSet presAssocID="{D8253C97-DE6C-4F9B-896B-42DDAD0033E8}" presName="node" presStyleLbl="node1" presStyleIdx="1" presStyleCnt="5">
        <dgm:presLayoutVars>
          <dgm:bulletEnabled val="1"/>
        </dgm:presLayoutVars>
      </dgm:prSet>
      <dgm:spPr/>
    </dgm:pt>
    <dgm:pt modelId="{72F2DF22-8451-4443-B20E-248DBE8ABFB6}" type="pres">
      <dgm:prSet presAssocID="{D8253C97-DE6C-4F9B-896B-42DDAD0033E8}" presName="spNode" presStyleCnt="0"/>
      <dgm:spPr/>
    </dgm:pt>
    <dgm:pt modelId="{B54FE3F7-7BF9-4D5C-ACBF-A1D36AE4A44F}" type="pres">
      <dgm:prSet presAssocID="{567794D5-9BE8-4A5A-8D0D-7777545F1694}" presName="sibTrans" presStyleLbl="sibTrans1D1" presStyleIdx="1" presStyleCnt="5"/>
      <dgm:spPr/>
    </dgm:pt>
    <dgm:pt modelId="{D88CBF6D-88E5-4BE7-AD1C-A4B9164EA2EC}" type="pres">
      <dgm:prSet presAssocID="{CF851D16-3736-453A-978D-4EB5A60B141C}" presName="node" presStyleLbl="node1" presStyleIdx="2" presStyleCnt="5">
        <dgm:presLayoutVars>
          <dgm:bulletEnabled val="1"/>
        </dgm:presLayoutVars>
      </dgm:prSet>
      <dgm:spPr/>
    </dgm:pt>
    <dgm:pt modelId="{ED0F7B6D-ECC4-445E-AF3E-5D3DA7A0F77C}" type="pres">
      <dgm:prSet presAssocID="{CF851D16-3736-453A-978D-4EB5A60B141C}" presName="spNode" presStyleCnt="0"/>
      <dgm:spPr/>
    </dgm:pt>
    <dgm:pt modelId="{407AACB0-214E-4FB1-81FC-AB8B1C8D6850}" type="pres">
      <dgm:prSet presAssocID="{EC5D336E-7D2A-4032-A7F3-C2C577FCD6C5}" presName="sibTrans" presStyleLbl="sibTrans1D1" presStyleIdx="2" presStyleCnt="5"/>
      <dgm:spPr/>
    </dgm:pt>
    <dgm:pt modelId="{25470D4E-08BC-4278-B405-14E2B2BBCEF4}" type="pres">
      <dgm:prSet presAssocID="{5EB0BEEB-D268-41CA-8DEB-B894031BD55F}" presName="node" presStyleLbl="node1" presStyleIdx="3" presStyleCnt="5">
        <dgm:presLayoutVars>
          <dgm:bulletEnabled val="1"/>
        </dgm:presLayoutVars>
      </dgm:prSet>
      <dgm:spPr/>
    </dgm:pt>
    <dgm:pt modelId="{C772F834-9700-47C8-86FC-C10DA2E9EC56}" type="pres">
      <dgm:prSet presAssocID="{5EB0BEEB-D268-41CA-8DEB-B894031BD55F}" presName="spNode" presStyleCnt="0"/>
      <dgm:spPr/>
    </dgm:pt>
    <dgm:pt modelId="{7DDD562B-91FC-4BBB-B4A7-D7A476463808}" type="pres">
      <dgm:prSet presAssocID="{3716CA21-E4F4-424D-8937-5045EE841E97}" presName="sibTrans" presStyleLbl="sibTrans1D1" presStyleIdx="3" presStyleCnt="5"/>
      <dgm:spPr/>
    </dgm:pt>
    <dgm:pt modelId="{880F1263-3257-4B92-9B12-72B0D5E116BD}" type="pres">
      <dgm:prSet presAssocID="{A7B8701F-78BE-4A4A-BDE0-EDE8AE56657C}" presName="node" presStyleLbl="node1" presStyleIdx="4" presStyleCnt="5">
        <dgm:presLayoutVars>
          <dgm:bulletEnabled val="1"/>
        </dgm:presLayoutVars>
      </dgm:prSet>
      <dgm:spPr/>
    </dgm:pt>
    <dgm:pt modelId="{342C2B7B-1298-4AC4-BB9F-527B3B62A91F}" type="pres">
      <dgm:prSet presAssocID="{A7B8701F-78BE-4A4A-BDE0-EDE8AE56657C}" presName="spNode" presStyleCnt="0"/>
      <dgm:spPr/>
    </dgm:pt>
    <dgm:pt modelId="{468E925B-F027-4E9D-8256-F88D963326E2}" type="pres">
      <dgm:prSet presAssocID="{12F3453C-9A2F-4AD6-A90A-F8386E70A41F}" presName="sibTrans" presStyleLbl="sibTrans1D1" presStyleIdx="4" presStyleCnt="5"/>
      <dgm:spPr/>
    </dgm:pt>
  </dgm:ptLst>
  <dgm:cxnLst>
    <dgm:cxn modelId="{5142490A-1E1A-4714-ACCA-5EE75997E3A7}" type="presOf" srcId="{567794D5-9BE8-4A5A-8D0D-7777545F1694}" destId="{B54FE3F7-7BF9-4D5C-ACBF-A1D36AE4A44F}" srcOrd="0" destOrd="0" presId="urn:microsoft.com/office/officeart/2005/8/layout/cycle6"/>
    <dgm:cxn modelId="{C3C1B01A-0D7C-4C26-B778-F43EC925964C}" srcId="{758809A4-2CCE-42AC-B3C5-E5953556B242}" destId="{CF851D16-3736-453A-978D-4EB5A60B141C}" srcOrd="2" destOrd="0" parTransId="{5E97625D-1A3C-4A97-B232-474531E0F521}" sibTransId="{EC5D336E-7D2A-4032-A7F3-C2C577FCD6C5}"/>
    <dgm:cxn modelId="{29D2801F-518D-448A-B727-0762A738527A}" type="presOf" srcId="{EC5D336E-7D2A-4032-A7F3-C2C577FCD6C5}" destId="{407AACB0-214E-4FB1-81FC-AB8B1C8D6850}" srcOrd="0" destOrd="0" presId="urn:microsoft.com/office/officeart/2005/8/layout/cycle6"/>
    <dgm:cxn modelId="{9659B422-F7A6-44FD-A2D0-AE974C63716B}" type="presOf" srcId="{9FDD8285-FDA6-4251-92E3-462C6B2398DD}" destId="{0731E799-5A75-4DE3-A6E6-5D3AA82B89F5}" srcOrd="0" destOrd="0" presId="urn:microsoft.com/office/officeart/2005/8/layout/cycle6"/>
    <dgm:cxn modelId="{AE548432-B322-4AB5-98D0-1FBC648CB549}" srcId="{758809A4-2CCE-42AC-B3C5-E5953556B242}" destId="{5EB0BEEB-D268-41CA-8DEB-B894031BD55F}" srcOrd="3" destOrd="0" parTransId="{40C34B62-657B-4518-8EED-8FD71BAE5F18}" sibTransId="{3716CA21-E4F4-424D-8937-5045EE841E97}"/>
    <dgm:cxn modelId="{92F02539-651E-433D-BA3D-9862D24D0B32}" type="presOf" srcId="{A7B8701F-78BE-4A4A-BDE0-EDE8AE56657C}" destId="{880F1263-3257-4B92-9B12-72B0D5E116BD}" srcOrd="0" destOrd="0" presId="urn:microsoft.com/office/officeart/2005/8/layout/cycle6"/>
    <dgm:cxn modelId="{7EF95639-428C-4F88-AC7C-4C4D50B0F1B7}" type="presOf" srcId="{12F3453C-9A2F-4AD6-A90A-F8386E70A41F}" destId="{468E925B-F027-4E9D-8256-F88D963326E2}" srcOrd="0" destOrd="0" presId="urn:microsoft.com/office/officeart/2005/8/layout/cycle6"/>
    <dgm:cxn modelId="{9A215849-02E5-4CAF-8E54-764AF7DB9337}" type="presOf" srcId="{11D80523-ABA4-42D8-A0BB-FA59AFDDDF93}" destId="{4DE6FF3A-21A2-4B15-B27B-A01C51648F36}" srcOrd="0" destOrd="0" presId="urn:microsoft.com/office/officeart/2005/8/layout/cycle6"/>
    <dgm:cxn modelId="{1D4C8273-6F9A-42DC-84D0-717E303EDC80}" srcId="{758809A4-2CCE-42AC-B3C5-E5953556B242}" destId="{A7B8701F-78BE-4A4A-BDE0-EDE8AE56657C}" srcOrd="4" destOrd="0" parTransId="{35F621EE-1BA8-490C-A830-15BF44560660}" sibTransId="{12F3453C-9A2F-4AD6-A90A-F8386E70A41F}"/>
    <dgm:cxn modelId="{418E647A-4839-4996-BE37-86978FACB186}" srcId="{758809A4-2CCE-42AC-B3C5-E5953556B242}" destId="{11D80523-ABA4-42D8-A0BB-FA59AFDDDF93}" srcOrd="0" destOrd="0" parTransId="{BD5E67D9-6EAE-402E-ADFA-7F57BA8DA944}" sibTransId="{9FDD8285-FDA6-4251-92E3-462C6B2398DD}"/>
    <dgm:cxn modelId="{0743E387-239C-471C-91B2-323ADE9C8487}" type="presOf" srcId="{758809A4-2CCE-42AC-B3C5-E5953556B242}" destId="{FC32A28B-83DD-41E2-BC25-ADC05A57A582}" srcOrd="0" destOrd="0" presId="urn:microsoft.com/office/officeart/2005/8/layout/cycle6"/>
    <dgm:cxn modelId="{FD9D9A9A-A3B7-4C45-9E23-E429B4B00DC1}" type="presOf" srcId="{CF851D16-3736-453A-978D-4EB5A60B141C}" destId="{D88CBF6D-88E5-4BE7-AD1C-A4B9164EA2EC}" srcOrd="0" destOrd="0" presId="urn:microsoft.com/office/officeart/2005/8/layout/cycle6"/>
    <dgm:cxn modelId="{3C98629C-09DB-468A-94F0-BFB2FCAE73F7}" type="presOf" srcId="{5EB0BEEB-D268-41CA-8DEB-B894031BD55F}" destId="{25470D4E-08BC-4278-B405-14E2B2BBCEF4}" srcOrd="0" destOrd="0" presId="urn:microsoft.com/office/officeart/2005/8/layout/cycle6"/>
    <dgm:cxn modelId="{ED6FB4B6-D1B5-40F5-A732-4063DC46FFCA}" type="presOf" srcId="{3716CA21-E4F4-424D-8937-5045EE841E97}" destId="{7DDD562B-91FC-4BBB-B4A7-D7A476463808}" srcOrd="0" destOrd="0" presId="urn:microsoft.com/office/officeart/2005/8/layout/cycle6"/>
    <dgm:cxn modelId="{5834C9B6-377A-4C2E-B550-1A6A2FFB58FF}" type="presOf" srcId="{D8253C97-DE6C-4F9B-896B-42DDAD0033E8}" destId="{3BF27489-45D2-460F-B536-718A7064F953}" srcOrd="0" destOrd="0" presId="urn:microsoft.com/office/officeart/2005/8/layout/cycle6"/>
    <dgm:cxn modelId="{05D27DCE-B2F1-41BB-9DFF-64E66338D0A6}" srcId="{758809A4-2CCE-42AC-B3C5-E5953556B242}" destId="{D8253C97-DE6C-4F9B-896B-42DDAD0033E8}" srcOrd="1" destOrd="0" parTransId="{15E502A2-99AD-4B68-B547-3AFD0CA77CF3}" sibTransId="{567794D5-9BE8-4A5A-8D0D-7777545F1694}"/>
    <dgm:cxn modelId="{16FBC852-031C-4A5D-B06C-31C207943480}" type="presParOf" srcId="{FC32A28B-83DD-41E2-BC25-ADC05A57A582}" destId="{4DE6FF3A-21A2-4B15-B27B-A01C51648F36}" srcOrd="0" destOrd="0" presId="urn:microsoft.com/office/officeart/2005/8/layout/cycle6"/>
    <dgm:cxn modelId="{238CC7A5-3011-4E63-AA78-38A4262C2D8E}" type="presParOf" srcId="{FC32A28B-83DD-41E2-BC25-ADC05A57A582}" destId="{8549E1BB-B3F4-46F2-BB1A-61445DD17D53}" srcOrd="1" destOrd="0" presId="urn:microsoft.com/office/officeart/2005/8/layout/cycle6"/>
    <dgm:cxn modelId="{81BC564C-21E2-4573-918F-EAD4E6397ECD}" type="presParOf" srcId="{FC32A28B-83DD-41E2-BC25-ADC05A57A582}" destId="{0731E799-5A75-4DE3-A6E6-5D3AA82B89F5}" srcOrd="2" destOrd="0" presId="urn:microsoft.com/office/officeart/2005/8/layout/cycle6"/>
    <dgm:cxn modelId="{EFE92038-F94D-4137-8978-AFE9D83E9F1B}" type="presParOf" srcId="{FC32A28B-83DD-41E2-BC25-ADC05A57A582}" destId="{3BF27489-45D2-460F-B536-718A7064F953}" srcOrd="3" destOrd="0" presId="urn:microsoft.com/office/officeart/2005/8/layout/cycle6"/>
    <dgm:cxn modelId="{6659F333-FE49-447E-96A7-908A937B61CE}" type="presParOf" srcId="{FC32A28B-83DD-41E2-BC25-ADC05A57A582}" destId="{72F2DF22-8451-4443-B20E-248DBE8ABFB6}" srcOrd="4" destOrd="0" presId="urn:microsoft.com/office/officeart/2005/8/layout/cycle6"/>
    <dgm:cxn modelId="{970B62CC-95C7-4021-931A-9D76D487FD10}" type="presParOf" srcId="{FC32A28B-83DD-41E2-BC25-ADC05A57A582}" destId="{B54FE3F7-7BF9-4D5C-ACBF-A1D36AE4A44F}" srcOrd="5" destOrd="0" presId="urn:microsoft.com/office/officeart/2005/8/layout/cycle6"/>
    <dgm:cxn modelId="{5A310B5A-28D2-4EA3-9D41-AB971F27C056}" type="presParOf" srcId="{FC32A28B-83DD-41E2-BC25-ADC05A57A582}" destId="{D88CBF6D-88E5-4BE7-AD1C-A4B9164EA2EC}" srcOrd="6" destOrd="0" presId="urn:microsoft.com/office/officeart/2005/8/layout/cycle6"/>
    <dgm:cxn modelId="{9DCC925A-98C7-43DD-9473-3F78F1CF8F4F}" type="presParOf" srcId="{FC32A28B-83DD-41E2-BC25-ADC05A57A582}" destId="{ED0F7B6D-ECC4-445E-AF3E-5D3DA7A0F77C}" srcOrd="7" destOrd="0" presId="urn:microsoft.com/office/officeart/2005/8/layout/cycle6"/>
    <dgm:cxn modelId="{E497B2B1-3540-4D7D-85D4-E00EDD622283}" type="presParOf" srcId="{FC32A28B-83DD-41E2-BC25-ADC05A57A582}" destId="{407AACB0-214E-4FB1-81FC-AB8B1C8D6850}" srcOrd="8" destOrd="0" presId="urn:microsoft.com/office/officeart/2005/8/layout/cycle6"/>
    <dgm:cxn modelId="{6F43D332-7947-4151-A26B-F837045057A2}" type="presParOf" srcId="{FC32A28B-83DD-41E2-BC25-ADC05A57A582}" destId="{25470D4E-08BC-4278-B405-14E2B2BBCEF4}" srcOrd="9" destOrd="0" presId="urn:microsoft.com/office/officeart/2005/8/layout/cycle6"/>
    <dgm:cxn modelId="{5DE93356-BEC9-4F96-AB40-CDE7AD36EB6D}" type="presParOf" srcId="{FC32A28B-83DD-41E2-BC25-ADC05A57A582}" destId="{C772F834-9700-47C8-86FC-C10DA2E9EC56}" srcOrd="10" destOrd="0" presId="urn:microsoft.com/office/officeart/2005/8/layout/cycle6"/>
    <dgm:cxn modelId="{5B5F02E0-9AAC-40F2-A920-7D34CC23BBAF}" type="presParOf" srcId="{FC32A28B-83DD-41E2-BC25-ADC05A57A582}" destId="{7DDD562B-91FC-4BBB-B4A7-D7A476463808}" srcOrd="11" destOrd="0" presId="urn:microsoft.com/office/officeart/2005/8/layout/cycle6"/>
    <dgm:cxn modelId="{791C82F7-D05C-4CCF-8F36-C56111642B84}" type="presParOf" srcId="{FC32A28B-83DD-41E2-BC25-ADC05A57A582}" destId="{880F1263-3257-4B92-9B12-72B0D5E116BD}" srcOrd="12" destOrd="0" presId="urn:microsoft.com/office/officeart/2005/8/layout/cycle6"/>
    <dgm:cxn modelId="{8C1D51CB-1111-4460-860F-DA48E8FF0CC0}" type="presParOf" srcId="{FC32A28B-83DD-41E2-BC25-ADC05A57A582}" destId="{342C2B7B-1298-4AC4-BB9F-527B3B62A91F}" srcOrd="13" destOrd="0" presId="urn:microsoft.com/office/officeart/2005/8/layout/cycle6"/>
    <dgm:cxn modelId="{FDB07339-ECFB-45CC-9162-B9F0A9A65C3A}" type="presParOf" srcId="{FC32A28B-83DD-41E2-BC25-ADC05A57A582}" destId="{468E925B-F027-4E9D-8256-F88D963326E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6FF3A-21A2-4B15-B27B-A01C51648F36}">
      <dsp:nvSpPr>
        <dsp:cNvPr id="0" name=""/>
        <dsp:cNvSpPr/>
      </dsp:nvSpPr>
      <dsp:spPr>
        <a:xfrm>
          <a:off x="2772031" y="258"/>
          <a:ext cx="1246750" cy="81038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</a:t>
          </a:r>
          <a:endParaRPr lang="en-IN" sz="1500" kern="1200" dirty="0"/>
        </a:p>
      </dsp:txBody>
      <dsp:txXfrm>
        <a:off x="2811591" y="39818"/>
        <a:ext cx="1167630" cy="731268"/>
      </dsp:txXfrm>
    </dsp:sp>
    <dsp:sp modelId="{0731E799-5A75-4DE3-A6E6-5D3AA82B89F5}">
      <dsp:nvSpPr>
        <dsp:cNvPr id="0" name=""/>
        <dsp:cNvSpPr/>
      </dsp:nvSpPr>
      <dsp:spPr>
        <a:xfrm>
          <a:off x="1775441" y="405452"/>
          <a:ext cx="3239930" cy="3239930"/>
        </a:xfrm>
        <a:custGeom>
          <a:avLst/>
          <a:gdLst/>
          <a:ahLst/>
          <a:cxnLst/>
          <a:rect l="0" t="0" r="0" b="0"/>
          <a:pathLst>
            <a:path>
              <a:moveTo>
                <a:pt x="2251916" y="128347"/>
              </a:moveTo>
              <a:arcTo wR="1619965" hR="1619965" stAng="17577650" swAng="19628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7489-45D2-460F-B536-718A7064F953}">
      <dsp:nvSpPr>
        <dsp:cNvPr id="0" name=""/>
        <dsp:cNvSpPr/>
      </dsp:nvSpPr>
      <dsp:spPr>
        <a:xfrm>
          <a:off x="4312709" y="1119627"/>
          <a:ext cx="1246750" cy="81038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HTML</a:t>
          </a:r>
          <a:endParaRPr lang="en-IN" sz="1500" kern="1200" dirty="0"/>
        </a:p>
      </dsp:txBody>
      <dsp:txXfrm>
        <a:off x="4352269" y="1159187"/>
        <a:ext cx="1167630" cy="731268"/>
      </dsp:txXfrm>
    </dsp:sp>
    <dsp:sp modelId="{B54FE3F7-7BF9-4D5C-ACBF-A1D36AE4A44F}">
      <dsp:nvSpPr>
        <dsp:cNvPr id="0" name=""/>
        <dsp:cNvSpPr/>
      </dsp:nvSpPr>
      <dsp:spPr>
        <a:xfrm>
          <a:off x="1775441" y="405452"/>
          <a:ext cx="3239930" cy="3239930"/>
        </a:xfrm>
        <a:custGeom>
          <a:avLst/>
          <a:gdLst/>
          <a:ahLst/>
          <a:cxnLst/>
          <a:rect l="0" t="0" r="0" b="0"/>
          <a:pathLst>
            <a:path>
              <a:moveTo>
                <a:pt x="3237696" y="1534921"/>
              </a:moveTo>
              <a:arcTo wR="1619965" hR="1619965" stAng="21419446" swAng="21972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CBF6D-88E5-4BE7-AD1C-A4B9164EA2EC}">
      <dsp:nvSpPr>
        <dsp:cNvPr id="0" name=""/>
        <dsp:cNvSpPr/>
      </dsp:nvSpPr>
      <dsp:spPr>
        <a:xfrm>
          <a:off x="3724222" y="2930803"/>
          <a:ext cx="1246750" cy="81038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CSS</a:t>
          </a:r>
          <a:endParaRPr lang="en-IN" sz="1500" kern="1200" dirty="0"/>
        </a:p>
      </dsp:txBody>
      <dsp:txXfrm>
        <a:off x="3763782" y="2970363"/>
        <a:ext cx="1167630" cy="731268"/>
      </dsp:txXfrm>
    </dsp:sp>
    <dsp:sp modelId="{407AACB0-214E-4FB1-81FC-AB8B1C8D6850}">
      <dsp:nvSpPr>
        <dsp:cNvPr id="0" name=""/>
        <dsp:cNvSpPr/>
      </dsp:nvSpPr>
      <dsp:spPr>
        <a:xfrm>
          <a:off x="1775441" y="405452"/>
          <a:ext cx="3239930" cy="3239930"/>
        </a:xfrm>
        <a:custGeom>
          <a:avLst/>
          <a:gdLst/>
          <a:ahLst/>
          <a:cxnLst/>
          <a:rect l="0" t="0" r="0" b="0"/>
          <a:pathLst>
            <a:path>
              <a:moveTo>
                <a:pt x="1942339" y="3207529"/>
              </a:moveTo>
              <a:arcTo wR="1619965" hR="1619965" stAng="4711289" swAng="13774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70D4E-08BC-4278-B405-14E2B2BBCEF4}">
      <dsp:nvSpPr>
        <dsp:cNvPr id="0" name=""/>
        <dsp:cNvSpPr/>
      </dsp:nvSpPr>
      <dsp:spPr>
        <a:xfrm>
          <a:off x="1819839" y="2930803"/>
          <a:ext cx="1246750" cy="81038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JAVASCRIPT</a:t>
          </a:r>
          <a:endParaRPr lang="en-IN" sz="1500" kern="1200" dirty="0"/>
        </a:p>
      </dsp:txBody>
      <dsp:txXfrm>
        <a:off x="1859399" y="2970363"/>
        <a:ext cx="1167630" cy="731268"/>
      </dsp:txXfrm>
    </dsp:sp>
    <dsp:sp modelId="{7DDD562B-91FC-4BBB-B4A7-D7A476463808}">
      <dsp:nvSpPr>
        <dsp:cNvPr id="0" name=""/>
        <dsp:cNvSpPr/>
      </dsp:nvSpPr>
      <dsp:spPr>
        <a:xfrm>
          <a:off x="1775441" y="405452"/>
          <a:ext cx="3239930" cy="3239930"/>
        </a:xfrm>
        <a:custGeom>
          <a:avLst/>
          <a:gdLst/>
          <a:ahLst/>
          <a:cxnLst/>
          <a:rect l="0" t="0" r="0" b="0"/>
          <a:pathLst>
            <a:path>
              <a:moveTo>
                <a:pt x="270853" y="2516727"/>
              </a:moveTo>
              <a:arcTo wR="1619965" hR="1619965" stAng="8783267" swAng="21972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1263-3257-4B92-9B12-72B0D5E116BD}">
      <dsp:nvSpPr>
        <dsp:cNvPr id="0" name=""/>
        <dsp:cNvSpPr/>
      </dsp:nvSpPr>
      <dsp:spPr>
        <a:xfrm>
          <a:off x="1231352" y="1119627"/>
          <a:ext cx="1246750" cy="81038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Flask Library</a:t>
          </a:r>
          <a:endParaRPr lang="en-IN" sz="1500" kern="1200" dirty="0"/>
        </a:p>
      </dsp:txBody>
      <dsp:txXfrm>
        <a:off x="1270912" y="1159187"/>
        <a:ext cx="1167630" cy="731268"/>
      </dsp:txXfrm>
    </dsp:sp>
    <dsp:sp modelId="{468E925B-F027-4E9D-8256-F88D963326E2}">
      <dsp:nvSpPr>
        <dsp:cNvPr id="0" name=""/>
        <dsp:cNvSpPr/>
      </dsp:nvSpPr>
      <dsp:spPr>
        <a:xfrm>
          <a:off x="1775441" y="405452"/>
          <a:ext cx="3239930" cy="3239930"/>
        </a:xfrm>
        <a:custGeom>
          <a:avLst/>
          <a:gdLst/>
          <a:ahLst/>
          <a:cxnLst/>
          <a:rect l="0" t="0" r="0" b="0"/>
          <a:pathLst>
            <a:path>
              <a:moveTo>
                <a:pt x="282121" y="706476"/>
              </a:moveTo>
              <a:arcTo wR="1619965" hR="1619965" stAng="12859531" swAng="19628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5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9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6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0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7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5514-0B12-43E6-9622-4E613C776A1A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B77B5D-D173-43FE-93C8-EA292ABF5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4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CE6B-764F-8731-E85F-C3385FAC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7" y="985891"/>
            <a:ext cx="10284541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Infix and postfix Expression conversions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4C4C-9BDA-4EB1-C386-A88870DA1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2722" y="5735637"/>
            <a:ext cx="3094718" cy="655330"/>
          </a:xfrm>
        </p:spPr>
        <p:txBody>
          <a:bodyPr/>
          <a:lstStyle/>
          <a:p>
            <a:r>
              <a:rPr lang="en-US" dirty="0"/>
              <a:t>By - G Daniel Vineel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7CAB-DC05-7CAA-FBAB-35091677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6" y="2261419"/>
            <a:ext cx="6666272" cy="1326321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61D6-A2DA-B592-452A-FE38078D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408" y="5321044"/>
            <a:ext cx="4346463" cy="6078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questions or doubts..?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31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ED55-3112-0A95-349B-66FD0C88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6804528" cy="924232"/>
          </a:xfrm>
        </p:spPr>
        <p:txBody>
          <a:bodyPr/>
          <a:lstStyle/>
          <a:p>
            <a:r>
              <a:rPr lang="en-US" b="1" dirty="0"/>
              <a:t>what IS Infix Expression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4DEF-F80F-CDCD-2BE7-472915B5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712" y="1115541"/>
            <a:ext cx="10304811" cy="2333124"/>
          </a:xfrm>
        </p:spPr>
        <p:txBody>
          <a:bodyPr>
            <a:normAutofit/>
          </a:bodyPr>
          <a:lstStyle/>
          <a:p>
            <a:r>
              <a:rPr lang="en-US" dirty="0"/>
              <a:t>If the expression contains operator in between of two operands then it is known as infix expression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A+B</a:t>
            </a:r>
          </a:p>
          <a:p>
            <a:pPr lvl="1"/>
            <a:r>
              <a:rPr lang="en-US" dirty="0"/>
              <a:t>10-43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6F519-FF19-CEF5-D2CD-8CAD92DC61F2}"/>
              </a:ext>
            </a:extLst>
          </p:cNvPr>
          <p:cNvSpPr txBox="1"/>
          <p:nvPr/>
        </p:nvSpPr>
        <p:spPr>
          <a:xfrm>
            <a:off x="913796" y="3583615"/>
            <a:ext cx="7413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IS POSTFIX EXPRESSION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4FC8B-88AF-2BF9-3F68-E8B41CB6383C}"/>
              </a:ext>
            </a:extLst>
          </p:cNvPr>
          <p:cNvSpPr txBox="1"/>
          <p:nvPr/>
        </p:nvSpPr>
        <p:spPr>
          <a:xfrm>
            <a:off x="1680712" y="4350921"/>
            <a:ext cx="9576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expression contains the operator at the end of their operands then it is known as postfix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 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43 -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4AFF01-593A-8426-E8E8-04F8CDF0A091}"/>
              </a:ext>
            </a:extLst>
          </p:cNvPr>
          <p:cNvCxnSpPr/>
          <p:nvPr/>
        </p:nvCxnSpPr>
        <p:spPr>
          <a:xfrm>
            <a:off x="1511294" y="4168390"/>
            <a:ext cx="9612000" cy="0"/>
          </a:xfrm>
          <a:prstGeom prst="line">
            <a:avLst/>
          </a:prstGeom>
          <a:effectLst>
            <a:outerShdw blurRad="50800" dist="50800" dir="5400000" sx="72000" sy="72000" algn="ctr" rotWithShape="0">
              <a:srgbClr val="000000">
                <a:alpha val="43137"/>
              </a:srgbClr>
            </a:outerShdw>
            <a:reflection stA="45000" dist="508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4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621A-8F2C-F1BF-6518-CC9A4AB1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Validation Rules for Both infix and postfix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045F-AD78-25B6-346A-B970D18C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704" y="1935921"/>
            <a:ext cx="9527852" cy="2485768"/>
          </a:xfrm>
        </p:spPr>
        <p:txBody>
          <a:bodyPr>
            <a:normAutofit/>
          </a:bodyPr>
          <a:lstStyle/>
          <a:p>
            <a:r>
              <a:rPr lang="en-US" dirty="0"/>
              <a:t>The Expression should not contain any special symbols</a:t>
            </a:r>
          </a:p>
          <a:p>
            <a:r>
              <a:rPr lang="en-US" dirty="0"/>
              <a:t>We need to check whether all the parenthesis are closing and matching properly</a:t>
            </a:r>
          </a:p>
          <a:p>
            <a:r>
              <a:rPr lang="en-US" dirty="0"/>
              <a:t>Before Converting we need to make sure that the expression following their individual validation rules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3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8E0D-B97C-1CDD-9459-73A8E7F6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for Infix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227F-E869-7D3B-3B9A-E624D3B6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544" y="1858297"/>
            <a:ext cx="8025580" cy="3128569"/>
          </a:xfrm>
        </p:spPr>
        <p:txBody>
          <a:bodyPr/>
          <a:lstStyle/>
          <a:p>
            <a:r>
              <a:rPr lang="en-US" dirty="0"/>
              <a:t>We need to check no 2 or more consecutive operators are present</a:t>
            </a:r>
          </a:p>
          <a:p>
            <a:r>
              <a:rPr lang="en-US" dirty="0"/>
              <a:t>Expressions should neither Start nor End with Operators </a:t>
            </a:r>
          </a:p>
          <a:p>
            <a:r>
              <a:rPr lang="en-US" dirty="0"/>
              <a:t>It should not contain empty braces</a:t>
            </a:r>
          </a:p>
          <a:p>
            <a:r>
              <a:rPr lang="en-US" dirty="0"/>
              <a:t>The count of braces should be matched</a:t>
            </a:r>
          </a:p>
          <a:p>
            <a:r>
              <a:rPr lang="en-IN" dirty="0"/>
              <a:t>At least one operand should be present</a:t>
            </a:r>
          </a:p>
        </p:txBody>
      </p:sp>
    </p:spTree>
    <p:extLst>
      <p:ext uri="{BB962C8B-B14F-4D97-AF65-F5344CB8AC3E}">
        <p14:creationId xmlns:p14="http://schemas.microsoft.com/office/powerpoint/2010/main" val="37524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677F-A7CC-9163-ED3F-E460C029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for Postfix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665C-0991-87F7-3C98-5F9628C3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014" y="1936956"/>
            <a:ext cx="10131425" cy="2684206"/>
          </a:xfrm>
        </p:spPr>
        <p:txBody>
          <a:bodyPr/>
          <a:lstStyle/>
          <a:p>
            <a:r>
              <a:rPr lang="en-US" dirty="0"/>
              <a:t>It should not start with operators</a:t>
            </a:r>
          </a:p>
          <a:p>
            <a:r>
              <a:rPr lang="en-US" dirty="0"/>
              <a:t>We need to consider space so that we can distinguish between operands and their length</a:t>
            </a:r>
          </a:p>
          <a:p>
            <a:r>
              <a:rPr lang="en-US" dirty="0"/>
              <a:t>More Operators should not be present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0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CE10-5B61-2014-1185-D6614B3E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unique in this compared to online platforms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A1D9-8554-E81B-A6E3-8DE5CECF7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2065867"/>
            <a:ext cx="10131425" cy="2969342"/>
          </a:xfrm>
        </p:spPr>
        <p:txBody>
          <a:bodyPr>
            <a:normAutofit/>
          </a:bodyPr>
          <a:lstStyle/>
          <a:p>
            <a:r>
              <a:rPr lang="en-US" dirty="0"/>
              <a:t>In most of the online platforms they are not considering more length operands like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abc</a:t>
            </a:r>
            <a:r>
              <a:rPr lang="en-US" dirty="0"/>
              <a:t> + gtg, 109-98.</a:t>
            </a:r>
          </a:p>
          <a:p>
            <a:r>
              <a:rPr lang="en-US" dirty="0"/>
              <a:t>Even though they are many online platforms are present many are forgot the check double or more consecutive operators in infix expression</a:t>
            </a:r>
          </a:p>
          <a:p>
            <a:r>
              <a:rPr lang="en-US" dirty="0"/>
              <a:t>The most and main important thing Almost no one thinks about unary minus values like </a:t>
            </a:r>
          </a:p>
          <a:p>
            <a:pPr marL="0" indent="0">
              <a:buNone/>
            </a:pPr>
            <a:r>
              <a:rPr lang="en-US" dirty="0"/>
              <a:t>      -19+1,-gn+sd*(-</a:t>
            </a:r>
            <a:r>
              <a:rPr lang="en-US" dirty="0" err="1"/>
              <a:t>tc</a:t>
            </a:r>
            <a:r>
              <a:rPr lang="en-US" dirty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50"/>
                            </p:stCondLst>
                            <p:childTnLst>
                              <p:par>
                                <p:cTn id="17" presetID="21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250"/>
                            </p:stCondLst>
                            <p:childTnLst>
                              <p:par>
                                <p:cTn id="21" presetID="21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750"/>
                            </p:stCondLst>
                            <p:childTnLst>
                              <p:par>
                                <p:cTn id="25" presetID="21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D30F-AC65-5964-E386-A534E718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779" y="1029225"/>
            <a:ext cx="9603275" cy="78830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43284-FDF3-941F-6CF8-07CDA29D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22" y="1942245"/>
            <a:ext cx="2892025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BD135-E18E-9494-AE1A-30CBF54DD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81" y="1957511"/>
            <a:ext cx="4745437" cy="3477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6DD21-E370-07E7-C5C4-229282955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3" y="1942245"/>
            <a:ext cx="2861823" cy="34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5A1-F7B8-54B6-DF65-1C30889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FACDA-DE72-1091-C7F5-1574D6C5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7" y="2042130"/>
            <a:ext cx="5432661" cy="3373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93E76-879E-5BF6-D6E8-7D10288D5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2131"/>
            <a:ext cx="5703153" cy="33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7C44-44E0-DB04-68EC-EC5C573A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31" y="1128985"/>
            <a:ext cx="9603275" cy="1049235"/>
          </a:xfrm>
        </p:spPr>
        <p:txBody>
          <a:bodyPr/>
          <a:lstStyle/>
          <a:p>
            <a:r>
              <a:rPr lang="en-US" dirty="0"/>
              <a:t>Technologies Used 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F11E71-FF43-DA1E-393C-1DF10E361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417060"/>
              </p:ext>
            </p:extLst>
          </p:nvPr>
        </p:nvGraphicFramePr>
        <p:xfrm>
          <a:off x="2700593" y="1531374"/>
          <a:ext cx="6790813" cy="379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5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230</TotalTime>
  <Words>286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Infix and postfix Expression conversions</vt:lpstr>
      <vt:lpstr>what IS Infix Expression</vt:lpstr>
      <vt:lpstr>Common Validation Rules for Both infix and postfix Expressions</vt:lpstr>
      <vt:lpstr>Validation Rules for Infix Expression</vt:lpstr>
      <vt:lpstr>Validation Rules for Postfix Expression</vt:lpstr>
      <vt:lpstr>What is the unique in this compared to online platforms</vt:lpstr>
      <vt:lpstr>Examples </vt:lpstr>
      <vt:lpstr>MY Solutions</vt:lpstr>
      <vt:lpstr>Technologies Used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</dc:creator>
  <cp:lastModifiedBy>Daniel</cp:lastModifiedBy>
  <cp:revision>3</cp:revision>
  <dcterms:created xsi:type="dcterms:W3CDTF">2025-10-22T18:32:45Z</dcterms:created>
  <dcterms:modified xsi:type="dcterms:W3CDTF">2025-10-23T08:03:43Z</dcterms:modified>
</cp:coreProperties>
</file>