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F63FB-EB1D-45E4-99B4-95FE6686F98B}" type="datetimeFigureOut">
              <a:rPr lang="de-DE" smtClean="0"/>
              <a:t>06.05.2017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C874-28E4-46FF-A852-3F1F2F783F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BF94-A534-4417-8FA6-7A07DE885272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9EFD-3D96-49FD-87F9-9157A72A0D29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9388-F82C-4ADD-8ADD-2FBBA859C431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39-CAF5-4410-86AF-F5FCB803A463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0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1C4C-802B-4AEA-846F-FA570F3E46F1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149-1736-424E-BEB7-2DAB0B3A85E4}" type="datetime1">
              <a:rPr lang="de-DE" smtClean="0"/>
              <a:t>06.05.2017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4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93ED-4076-4DFF-AF34-DC71A08544A8}" type="datetime1">
              <a:rPr lang="de-DE" smtClean="0"/>
              <a:t>06.05.2017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187-A714-4D41-BD06-3AF025CD17F1}" type="datetime1">
              <a:rPr lang="de-DE" smtClean="0"/>
              <a:t>06.05.2017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9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6037-0BEF-4165-A51B-687B060F8152}" type="datetime1">
              <a:rPr lang="de-DE" smtClean="0"/>
              <a:t>06.05.2017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FFBA72-83DB-4EDC-95EE-0868EB3EAD68}" type="datetime1">
              <a:rPr lang="de-DE" smtClean="0"/>
              <a:t>06.05.2017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A5FF-9AF4-49A8-9193-409467FF4815}" type="datetime1">
              <a:rPr lang="de-DE" smtClean="0"/>
              <a:t>06.05.2017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CE471D-35CD-40C2-A4D4-004D71B2E8C8}" type="datetime1">
              <a:rPr lang="de-DE" smtClean="0"/>
              <a:t>06.05.2017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Kooperationstechnologieprojekt SS17 Daniel Volz &amp; Christopher Funke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9472BC-EF86-4A7B-83C1-D5047E3A4487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Leap</a:t>
            </a:r>
            <a:r>
              <a:rPr lang="de-DE" dirty="0"/>
              <a:t> Motion Steuerung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</p:spTree>
    <p:extLst>
      <p:ext uri="{BB962C8B-B14F-4D97-AF65-F5344CB8AC3E}">
        <p14:creationId xmlns:p14="http://schemas.microsoft.com/office/powerpoint/2010/main" val="5282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sz="150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1500">
                <a:solidFill>
                  <a:srgbClr val="FFFFFF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500">
                <a:solidFill>
                  <a:srgbClr val="FFFFFF"/>
                </a:solidFill>
              </a:rPr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500">
                <a:solidFill>
                  <a:srgbClr val="FFFFFF"/>
                </a:solidFill>
              </a:rPr>
              <a:t>Konzept</a:t>
            </a:r>
          </a:p>
          <a:p>
            <a:pPr lvl="1"/>
            <a:r>
              <a:rPr lang="de-DE" sz="1500">
                <a:solidFill>
                  <a:srgbClr val="FFFFFF"/>
                </a:solidFill>
              </a:rPr>
              <a:t>Beschreibung</a:t>
            </a:r>
          </a:p>
          <a:p>
            <a:pPr lvl="1"/>
            <a:r>
              <a:rPr lang="de-DE" sz="1500">
                <a:solidFill>
                  <a:srgbClr val="FFFFFF"/>
                </a:solidFill>
              </a:rPr>
              <a:t>Gesten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1422" y="6241097"/>
            <a:ext cx="3757243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dirty="0"/>
              <a:t>Kooperationstechnologieprojekt SS17 Daniel Volz &amp; Christopher Funke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58" y="1239703"/>
            <a:ext cx="5915552" cy="36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Zur Realisierung von Gestensteuerung wird der </a:t>
            </a:r>
            <a:r>
              <a:rPr lang="de-DE" sz="2400" dirty="0" err="1"/>
              <a:t>Leap</a:t>
            </a:r>
            <a:r>
              <a:rPr lang="de-DE" sz="2400" dirty="0"/>
              <a:t> Motion Orion Controller verwendet.</a:t>
            </a:r>
          </a:p>
          <a:p>
            <a:r>
              <a:rPr lang="de-DE" sz="2400" dirty="0"/>
              <a:t>Für das Ausführen des Programms wird ein Laptop benötigt, auf dem das Java Programm läuft.</a:t>
            </a:r>
          </a:p>
          <a:p>
            <a:r>
              <a:rPr lang="de-DE" sz="2400" dirty="0" err="1"/>
              <a:t>Chromecast</a:t>
            </a:r>
            <a:r>
              <a:rPr lang="de-DE" sz="2400" dirty="0"/>
              <a:t> wird benötigt den erzeugten Screenshot zu empfangen und anschließend am Bildschirm im Lab anzuzeigen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66" y="4448975"/>
            <a:ext cx="2745684" cy="169774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</p:spTree>
    <p:extLst>
      <p:ext uri="{BB962C8B-B14F-4D97-AF65-F5344CB8AC3E}">
        <p14:creationId xmlns:p14="http://schemas.microsoft.com/office/powerpoint/2010/main" val="28915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014" y="4624943"/>
            <a:ext cx="1748424" cy="1748424"/>
          </a:xfrm>
          <a:prstGeom prst="rect">
            <a:avLst/>
          </a:prstGeom>
        </p:spPr>
      </p:pic>
      <p:sp>
        <p:nvSpPr>
          <p:cNvPr id="17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504642"/>
            <a:ext cx="3609294" cy="1708399"/>
          </a:xfrm>
          <a:prstGeom prst="rect">
            <a:avLst/>
          </a:prstGeom>
        </p:spPr>
      </p:pic>
      <p:sp>
        <p:nvSpPr>
          <p:cNvPr id="2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3086115"/>
            <a:ext cx="3609294" cy="68576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800">
                <a:solidFill>
                  <a:srgbClr val="FFFFFF"/>
                </a:solidFill>
              </a:rPr>
              <a:t>Verwendete 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</a:rPr>
              <a:t>Leap Motion SDK 2.3.1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</a:rPr>
              <a:t>Chromecast Java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</a:rPr>
              <a:t>Min. Java 1.7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/>
              <a:t>Kooperationstechnologieprojekt SS17 Daniel Volz &amp; Christopher Funke</a:t>
            </a:r>
          </a:p>
        </p:txBody>
      </p:sp>
    </p:spTree>
    <p:extLst>
      <p:ext uri="{BB962C8B-B14F-4D97-AF65-F5344CB8AC3E}">
        <p14:creationId xmlns:p14="http://schemas.microsoft.com/office/powerpoint/2010/main" val="5555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Der </a:t>
            </a:r>
            <a:r>
              <a:rPr lang="de-DE" sz="2400" dirty="0" err="1"/>
              <a:t>Leap</a:t>
            </a:r>
            <a:r>
              <a:rPr lang="de-DE" sz="2400" dirty="0"/>
              <a:t> Motion Controller wird zur Steuerung von Präsentationen verwendet.</a:t>
            </a:r>
          </a:p>
          <a:p>
            <a:pPr marL="0" indent="0">
              <a:buNone/>
            </a:pPr>
            <a:r>
              <a:rPr lang="de-DE" sz="2400" dirty="0"/>
              <a:t>Hierfür soll ein Java Programm entwickelt werden, welches die Gesten interpretiert und die jeweiligen Aktionen ausführt.</a:t>
            </a:r>
          </a:p>
          <a:p>
            <a:pPr marL="0" indent="0">
              <a:buNone/>
            </a:pPr>
            <a:r>
              <a:rPr lang="de-DE" sz="2400" dirty="0"/>
              <a:t>Darüber hinaus soll es möglich gemacht werden, über Google </a:t>
            </a:r>
            <a:r>
              <a:rPr lang="de-DE" sz="2400" dirty="0" err="1"/>
              <a:t>Chromecast</a:t>
            </a:r>
            <a:r>
              <a:rPr lang="de-DE" sz="2400" dirty="0"/>
              <a:t> Screenshots an den Bildschirm im Lab zu senden. Ebenfalls ausgelöst durch eine Geste.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-72390"/>
            <a:ext cx="2857500" cy="18097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</p:spTree>
    <p:extLst>
      <p:ext uri="{BB962C8B-B14F-4D97-AF65-F5344CB8AC3E}">
        <p14:creationId xmlns:p14="http://schemas.microsoft.com/office/powerpoint/2010/main" val="31421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Gesten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sz="1800" dirty="0"/>
          </a:p>
          <a:p>
            <a:r>
              <a:rPr lang="de-DE" sz="1800" dirty="0" err="1"/>
              <a:t>Swipe</a:t>
            </a:r>
            <a:r>
              <a:rPr lang="de-DE" sz="1800" dirty="0"/>
              <a:t> rechts</a:t>
            </a:r>
          </a:p>
          <a:p>
            <a:pPr lvl="1"/>
            <a:r>
              <a:rPr lang="de-DE" sz="1600" dirty="0"/>
              <a:t>Diese Geste soll genutzt werden, um im Präsentationsmodus zur nächsten Folie zu gelangen</a:t>
            </a:r>
          </a:p>
          <a:p>
            <a:r>
              <a:rPr lang="de-DE" sz="1800" dirty="0" err="1"/>
              <a:t>Swipe</a:t>
            </a:r>
            <a:r>
              <a:rPr lang="de-DE" sz="1800" dirty="0"/>
              <a:t> links</a:t>
            </a:r>
          </a:p>
          <a:p>
            <a:pPr lvl="1"/>
            <a:r>
              <a:rPr lang="de-DE" sz="1600" dirty="0"/>
              <a:t>Diese Geste soll genutzt werden um im Präsentationsmodus zur vorherigen Folie zu gelangen</a:t>
            </a:r>
          </a:p>
          <a:p>
            <a:r>
              <a:rPr lang="de-DE" sz="1800" dirty="0" err="1"/>
              <a:t>Swipe</a:t>
            </a:r>
            <a:r>
              <a:rPr lang="de-DE" sz="1800" dirty="0"/>
              <a:t> nach vorne</a:t>
            </a:r>
          </a:p>
          <a:p>
            <a:pPr lvl="1"/>
            <a:r>
              <a:rPr lang="de-DE" sz="1600" dirty="0"/>
              <a:t>Mit dieser Geste soll das Senden eines Screenshots an </a:t>
            </a:r>
            <a:r>
              <a:rPr lang="de-DE" sz="1600" dirty="0" err="1"/>
              <a:t>Chromecast</a:t>
            </a:r>
            <a:r>
              <a:rPr lang="de-DE" sz="1600" dirty="0"/>
              <a:t> getriggert werden.</a:t>
            </a:r>
          </a:p>
          <a:p>
            <a:pPr marL="0" indent="0">
              <a:buNone/>
            </a:pPr>
            <a:r>
              <a:rPr lang="de-DE" sz="2000" dirty="0"/>
              <a:t>Problem:</a:t>
            </a:r>
          </a:p>
          <a:p>
            <a:pPr marL="0" indent="0">
              <a:buNone/>
            </a:pPr>
            <a:r>
              <a:rPr lang="de-DE" sz="1600" dirty="0"/>
              <a:t>Die Gestenerkennung ist in häufig ungenau bzw. erkennt die „falsche“ Geste. Auch werden Gesten häufig zu oft erkannt.</a:t>
            </a:r>
          </a:p>
          <a:p>
            <a:pPr marL="0" indent="0">
              <a:buNone/>
            </a:pPr>
            <a:r>
              <a:rPr lang="de-DE" sz="2000" dirty="0"/>
              <a:t>Mögliche Lösung</a:t>
            </a:r>
          </a:p>
          <a:p>
            <a:pPr marL="0" indent="0">
              <a:buNone/>
            </a:pPr>
            <a:r>
              <a:rPr lang="de-DE" sz="1600" dirty="0"/>
              <a:t>Das Verwechseln von Gesten umgehen, indem man nur die Richtung der Geste abgreift.</a:t>
            </a:r>
          </a:p>
          <a:p>
            <a:pPr marL="0" indent="0">
              <a:buNone/>
            </a:pPr>
            <a:r>
              <a:rPr lang="de-DE" sz="1600" dirty="0"/>
              <a:t>Z.B. Wenn Z-Achse &lt; -0,5 </a:t>
            </a:r>
            <a:r>
              <a:rPr lang="de-DE" sz="1600" dirty="0">
                <a:sym typeface="Wingdings" panose="05000000000000000000" pitchFamily="2" charset="2"/>
              </a:rPr>
              <a:t> Dann handelt es sich um eine Geste „nach vorne“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24" y="2074744"/>
            <a:ext cx="1720056" cy="189017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Kooperationstechnologieprojekt SS17 Daniel Volz &amp; Christopher Funke</a:t>
            </a:r>
          </a:p>
        </p:txBody>
      </p:sp>
    </p:spTree>
    <p:extLst>
      <p:ext uri="{BB962C8B-B14F-4D97-AF65-F5344CB8AC3E}">
        <p14:creationId xmlns:p14="http://schemas.microsoft.com/office/powerpoint/2010/main" val="21103452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Rückblick</vt:lpstr>
      <vt:lpstr>Leap Motion Steuerung</vt:lpstr>
      <vt:lpstr>Agenda</vt:lpstr>
      <vt:lpstr>Hardware</vt:lpstr>
      <vt:lpstr>Software</vt:lpstr>
      <vt:lpstr>Konzept - Beschreibung</vt:lpstr>
      <vt:lpstr>Konzept - Gesten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Funke</dc:creator>
  <cp:lastModifiedBy>Daniel Volz</cp:lastModifiedBy>
  <cp:revision>9</cp:revision>
  <dcterms:created xsi:type="dcterms:W3CDTF">2017-04-04T13:34:31Z</dcterms:created>
  <dcterms:modified xsi:type="dcterms:W3CDTF">2017-05-06T13:18:15Z</dcterms:modified>
</cp:coreProperties>
</file>