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adsdsaads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adsdas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3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dsadasdsadsasa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dsadsadsaadssa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527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adsdsaads</vt:lpstr>
      <vt:lpstr>dsadasdsadsasa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adsdsaads</dc:title>
  <dc:creator>Daniel Volz</dc:creator>
  <cp:lastModifiedBy>Daniel Volz</cp:lastModifiedBy>
  <cp:revision>1</cp:revision>
  <dcterms:created xsi:type="dcterms:W3CDTF">2017-04-27T09:16:56Z</dcterms:created>
  <dcterms:modified xsi:type="dcterms:W3CDTF">2017-04-27T09:17:22Z</dcterms:modified>
</cp:coreProperties>
</file>