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61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01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4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9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22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364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392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0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66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E523-3118-0D41-963A-34AB7C4FBCA6}" type="datetimeFigureOut">
              <a:rPr kumimoji="1" lang="ko-KR" altLang="en-US" smtClean="0"/>
              <a:t>2017. 12. 6.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CF3A-3230-7541-A7D5-CB76B71798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2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6E6F5"/>
            </a:gs>
            <a:gs pos="23000">
              <a:schemeClr val="accent1">
                <a:alpha val="47000"/>
                <a:lumMod val="3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417" y="843379"/>
            <a:ext cx="5397623" cy="365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4168" y="472255"/>
            <a:ext cx="431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Device : </a:t>
            </a:r>
            <a:br>
              <a:rPr kumimoji="1"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kumimoji="1"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Android smartphone &amp; tablet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48901" y="1145219"/>
            <a:ext cx="1775534" cy="295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74168" y="1309511"/>
            <a:ext cx="549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Camera-view-container : </a:t>
            </a:r>
            <a:b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1. </a:t>
            </a:r>
            <a:r>
              <a:rPr kumimoji="1" lang="en-US" altLang="ko-KR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TextureView</a:t>
            </a:r>
            <a: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will be applied to container.</a:t>
            </a:r>
            <a:b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kumimoji="1"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Whatever size is okay.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20800" y="1309511"/>
            <a:ext cx="2810933" cy="2427111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4167" y="2517422"/>
            <a:ext cx="5400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Camera-preview :</a:t>
            </a:r>
          </a:p>
          <a:p>
            <a: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Camera supports certain preview size.</a:t>
            </a:r>
            <a:b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Find the almost correct Camera-preview by </a:t>
            </a:r>
            <a:r>
              <a:rPr kumimoji="1"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Camera-view-container</a:t>
            </a:r>
            <a: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using algorithm.</a:t>
            </a:r>
            <a:b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kumimoji="1"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Scale it by width or height to cover container. It could be smaller or larger than </a:t>
            </a:r>
            <a:r>
              <a:rPr kumimoji="1"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Camera-view-container.</a:t>
            </a:r>
            <a:endParaRPr kumimoji="1"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5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3</cp:revision>
  <dcterms:created xsi:type="dcterms:W3CDTF">2017-12-06T09:56:42Z</dcterms:created>
  <dcterms:modified xsi:type="dcterms:W3CDTF">2017-12-06T10:25:29Z</dcterms:modified>
</cp:coreProperties>
</file>