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6E9"/>
    <a:srgbClr val="8EC475"/>
    <a:srgbClr val="FF8DF7"/>
    <a:srgbClr val="00B134"/>
    <a:srgbClr val="FF6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84741"/>
  </p:normalViewPr>
  <p:slideViewPr>
    <p:cSldViewPr snapToGrid="0" snapToObjects="1">
      <p:cViewPr>
        <p:scale>
          <a:sx n="125" d="100"/>
          <a:sy n="125" d="100"/>
        </p:scale>
        <p:origin x="90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E17-51AD-BF41-A567-461876F04B5A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B03-B46C-9641-AF00-3CAABB6BC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75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3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6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7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1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3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D10-FFE7-BD4C-9095-1974C01D2F84}" type="datetimeFigureOut">
              <a:rPr kumimoji="1" lang="ko-KR" altLang="en-US" smtClean="0"/>
              <a:t>2018. 1. 14.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6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app/Activity.html#dispatchTouchEvent(android.view.MotionEven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477" y="1315092"/>
            <a:ext cx="8116584" cy="33082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153592" y="369870"/>
            <a:ext cx="204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Pointers</a:t>
            </a:r>
            <a:endParaRPr kumimoji="1"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3616504" y="2044556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72402" y="2979505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>
            <a:stCxn id="7" idx="3"/>
          </p:cNvCxnSpPr>
          <p:nvPr/>
        </p:nvCxnSpPr>
        <p:spPr>
          <a:xfrm flipH="1">
            <a:off x="2722652" y="2693502"/>
            <a:ext cx="1005193" cy="229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5"/>
          </p:cNvCxnSpPr>
          <p:nvPr/>
        </p:nvCxnSpPr>
        <p:spPr>
          <a:xfrm>
            <a:off x="8421348" y="3628451"/>
            <a:ext cx="1513762" cy="1518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99335" y="4993240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0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2689" y="5147353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1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smtClean="0"/>
              <a:t>Each user touch event is wrapped up as </a:t>
            </a:r>
            <a:r>
              <a:rPr kumimoji="1" lang="en-US" altLang="ko-KR" sz="1800" dirty="0" err="1" smtClean="0"/>
              <a:t>MotionEvent</a:t>
            </a:r>
            <a:endParaRPr kumimoji="1" lang="en-US" altLang="ko-KR" sz="1800" dirty="0" smtClean="0"/>
          </a:p>
          <a:p>
            <a:r>
              <a:rPr kumimoji="1" lang="en-US" altLang="ko-KR" sz="1800" dirty="0" smtClean="0"/>
              <a:t>Describe user’s current action</a:t>
            </a:r>
          </a:p>
          <a:p>
            <a:pPr lvl="1"/>
            <a:r>
              <a:rPr kumimoji="1" lang="en-US" altLang="ko-KR" sz="1400" dirty="0" smtClean="0"/>
              <a:t>ACTION_DOWN</a:t>
            </a:r>
          </a:p>
          <a:p>
            <a:pPr lvl="1"/>
            <a:r>
              <a:rPr kumimoji="1" lang="en-US" altLang="ko-KR" sz="1400" dirty="0" smtClean="0"/>
              <a:t>ACTION_UP</a:t>
            </a:r>
          </a:p>
          <a:p>
            <a:pPr lvl="1"/>
            <a:r>
              <a:rPr kumimoji="1" lang="en-US" altLang="ko-KR" sz="1400" dirty="0" smtClean="0"/>
              <a:t>ACTION_MOVE</a:t>
            </a:r>
          </a:p>
          <a:p>
            <a:pPr lvl="1"/>
            <a:r>
              <a:rPr kumimoji="1" lang="en-US" altLang="ko-KR" sz="1400" dirty="0" smtClean="0"/>
              <a:t>ACTION_POINTER_DOWN</a:t>
            </a:r>
          </a:p>
          <a:p>
            <a:pPr lvl="1"/>
            <a:r>
              <a:rPr kumimoji="1" lang="en-US" altLang="ko-KR" sz="1400" dirty="0" smtClean="0"/>
              <a:t>ACTION_POINTER_UP</a:t>
            </a:r>
          </a:p>
          <a:p>
            <a:pPr lvl="1"/>
            <a:r>
              <a:rPr kumimoji="1" lang="en-US" altLang="ko-KR" sz="1400" dirty="0" smtClean="0"/>
              <a:t>ACTION_CANCEL</a:t>
            </a:r>
          </a:p>
          <a:p>
            <a:r>
              <a:rPr kumimoji="1" lang="en-US" altLang="ko-KR" sz="1800" dirty="0" smtClean="0"/>
              <a:t>Event metadata included</a:t>
            </a:r>
          </a:p>
          <a:p>
            <a:pPr lvl="1"/>
            <a:r>
              <a:rPr kumimoji="1" lang="en-US" altLang="ko-KR" sz="1400" dirty="0" smtClean="0"/>
              <a:t>Touch location</a:t>
            </a:r>
          </a:p>
          <a:p>
            <a:pPr lvl="1"/>
            <a:r>
              <a:rPr kumimoji="1" lang="en-US" altLang="ko-KR" sz="1400" dirty="0" smtClean="0"/>
              <a:t>Number of pointers (fingers)</a:t>
            </a:r>
          </a:p>
          <a:p>
            <a:pPr lvl="1"/>
            <a:r>
              <a:rPr kumimoji="1" lang="en-US" altLang="ko-KR" sz="1400" dirty="0" smtClean="0"/>
              <a:t>Event time</a:t>
            </a:r>
          </a:p>
          <a:p>
            <a:r>
              <a:rPr kumimoji="1" lang="en-US" altLang="ko-KR" sz="1800" dirty="0" smtClean="0"/>
              <a:t>A ‘gesture’ is defined as beginning with ACTION_DOWN and ending with ACTION_UP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36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554" y="464133"/>
            <a:ext cx="2120629" cy="283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126459" y="11673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>
                <a:solidFill>
                  <a:schemeClr val="accent1">
                    <a:lumMod val="75000"/>
                  </a:schemeClr>
                </a:solidFill>
              </a:rPr>
              <a:t>decoView</a:t>
            </a:r>
            <a:endParaRPr kumimoji="1"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740" y="573932"/>
            <a:ext cx="1808116" cy="42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95" y="2752927"/>
            <a:ext cx="1763470" cy="412965"/>
          </a:xfrm>
          <a:prstGeom prst="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Navigation</a:t>
            </a:r>
            <a:r>
              <a:rPr kumimoji="1" lang="en-US" altLang="ko-KR" smtClean="0"/>
              <a:t> </a:t>
            </a:r>
            <a:r>
              <a:rPr kumimoji="1" lang="en-US" altLang="ko-KR" sz="1200" smtClean="0"/>
              <a:t>bar</a:t>
            </a:r>
            <a:endParaRPr kumimoji="1"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0740" y="1107857"/>
            <a:ext cx="1837300" cy="15086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806" y="2203211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283197" y="221018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cxnSp>
        <p:nvCxnSpPr>
          <p:cNvPr id="12" name="직선 연결선[R] 11"/>
          <p:cNvCxnSpPr/>
          <p:nvPr/>
        </p:nvCxnSpPr>
        <p:spPr>
          <a:xfrm>
            <a:off x="0" y="343386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939702" y="0"/>
            <a:ext cx="0" cy="34435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2481879" y="2545303"/>
            <a:ext cx="131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What you see</a:t>
            </a:r>
            <a:endParaRPr kumimoji="1" lang="ko-KR" altLang="en-US" sz="14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3985175" y="2501003"/>
            <a:ext cx="145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How they are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represented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(view hierarchy)</a:t>
            </a:r>
            <a:endParaRPr kumimoji="1"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30375" y="190604"/>
            <a:ext cx="1498060" cy="40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decoView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202366" y="255229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endParaRPr kumimoji="1"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0987" y="904672"/>
            <a:ext cx="1001949" cy="4961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10578" y="904672"/>
            <a:ext cx="1433689" cy="496111"/>
          </a:xfrm>
          <a:prstGeom prst="round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  <a:endParaRPr kumimoji="1"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73244" y="904672"/>
            <a:ext cx="2054578" cy="4961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73244" y="1721795"/>
            <a:ext cx="2054578" cy="488386"/>
          </a:xfrm>
          <a:prstGeom prst="roundRect">
            <a:avLst/>
          </a:prstGeom>
          <a:solidFill>
            <a:srgbClr val="FF8D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Layout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73244" y="2528813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772921" y="253157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9795033" y="974097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1*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9795033" y="1776558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2*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9795033" y="2845614"/>
            <a:ext cx="23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0070C0"/>
                </a:solidFill>
              </a:rPr>
              <a:t>1*  </a:t>
            </a:r>
            <a:r>
              <a:rPr kumimoji="1" lang="en-US" altLang="ko-KR" sz="1200" dirty="0" err="1" smtClean="0">
                <a:solidFill>
                  <a:srgbClr val="0070C0"/>
                </a:solidFill>
              </a:rPr>
              <a:t>framelayout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/>
            </a:r>
            <a:br>
              <a:rPr kumimoji="1" lang="en-US" altLang="ko-KR" sz="1200" dirty="0" smtClean="0">
                <a:solidFill>
                  <a:srgbClr val="0070C0"/>
                </a:solidFill>
              </a:rPr>
            </a:br>
            <a:r>
              <a:rPr kumimoji="1" lang="en-US" altLang="ko-KR" sz="1200" dirty="0" smtClean="0">
                <a:solidFill>
                  <a:srgbClr val="0070C0"/>
                </a:solidFill>
              </a:rPr>
              <a:t>2*  your application top layout</a:t>
            </a:r>
            <a:endParaRPr kumimoji="1"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802599" y="246671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view</a:t>
            </a:r>
            <a:endParaRPr kumimoji="1" lang="ko-KR" altLang="en-US" sz="1200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194805" y="3512982"/>
            <a:ext cx="21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</a:t>
            </a:r>
            <a:r>
              <a:rPr kumimoji="1" lang="en-US" altLang="ko-KR" sz="1400" dirty="0" smtClean="0"/>
              <a:t>vent handling pipeline</a:t>
            </a:r>
            <a:endParaRPr kumimoji="1"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13908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Input Manager Service</a:t>
            </a:r>
            <a:endParaRPr kumimoji="1"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4267" y="3597360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window</a:t>
            </a:r>
            <a:endParaRPr kumimoji="1"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44266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Activity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09284" y="4465099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decoView</a:t>
            </a:r>
            <a:endParaRPr kumimoji="1"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09283" y="5360867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ContentView</a:t>
            </a:r>
            <a:endParaRPr kumimoji="1" lang="en-US" altLang="ko-KR" sz="12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50987" y="6178025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button1</a:t>
            </a:r>
            <a:endParaRPr kumimoji="1" lang="en-US" altLang="ko-KR" sz="12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72384" y="6178024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</a:p>
        </p:txBody>
      </p:sp>
      <p:sp>
        <p:nvSpPr>
          <p:cNvPr id="50" name="폭발 2[E] 49"/>
          <p:cNvSpPr/>
          <p:nvPr/>
        </p:nvSpPr>
        <p:spPr>
          <a:xfrm>
            <a:off x="3147474" y="5626359"/>
            <a:ext cx="1862006" cy="9535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807" y="5360867"/>
            <a:ext cx="1075386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Status bar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23315" y="5358339"/>
            <a:ext cx="1313904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</a:p>
        </p:txBody>
      </p:sp>
      <p:cxnSp>
        <p:nvCxnSpPr>
          <p:cNvPr id="55" name="직선 화살표 연결선 54"/>
          <p:cNvCxnSpPr>
            <a:stCxn id="43" idx="0"/>
            <a:endCxn id="44" idx="3"/>
          </p:cNvCxnSpPr>
          <p:nvPr/>
        </p:nvCxnSpPr>
        <p:spPr>
          <a:xfrm flipH="1" flipV="1">
            <a:off x="8350666" y="3853126"/>
            <a:ext cx="1316442" cy="60544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15200" y="4108891"/>
            <a:ext cx="1" cy="3562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8048978" y="4108891"/>
            <a:ext cx="0" cy="3496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315682" y="4560711"/>
            <a:ext cx="728584" cy="1128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327423" y="4834647"/>
            <a:ext cx="71684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443331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72384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48" idx="0"/>
          </p:cNvCxnSpPr>
          <p:nvPr/>
        </p:nvCxnSpPr>
        <p:spPr>
          <a:xfrm flipH="1">
            <a:off x="4904187" y="5869870"/>
            <a:ext cx="348749" cy="3081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872384" y="5869870"/>
            <a:ext cx="325216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0"/>
          </p:cNvCxnSpPr>
          <p:nvPr/>
        </p:nvCxnSpPr>
        <p:spPr>
          <a:xfrm flipH="1" flipV="1">
            <a:off x="6176834" y="5869870"/>
            <a:ext cx="348750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/>
          <p:cNvCxnSpPr>
            <a:stCxn id="46" idx="1"/>
            <a:endCxn id="52" idx="0"/>
          </p:cNvCxnSpPr>
          <p:nvPr/>
        </p:nvCxnSpPr>
        <p:spPr>
          <a:xfrm rot="10800000" flipV="1">
            <a:off x="2480268" y="4720865"/>
            <a:ext cx="2529017" cy="637474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/>
          <p:cNvCxnSpPr>
            <a:stCxn id="46" idx="1"/>
            <a:endCxn id="51" idx="0"/>
          </p:cNvCxnSpPr>
          <p:nvPr/>
        </p:nvCxnSpPr>
        <p:spPr>
          <a:xfrm rot="10800000" flipV="1">
            <a:off x="952500" y="4720865"/>
            <a:ext cx="4056784" cy="64000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2"/>
            <a:endCxn id="22" idx="0"/>
          </p:cNvCxnSpPr>
          <p:nvPr/>
        </p:nvCxnSpPr>
        <p:spPr>
          <a:xfrm>
            <a:off x="7879405" y="596855"/>
            <a:ext cx="621128" cy="307817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2" idx="2"/>
            <a:endCxn id="23" idx="0"/>
          </p:cNvCxnSpPr>
          <p:nvPr/>
        </p:nvCxnSpPr>
        <p:spPr>
          <a:xfrm>
            <a:off x="8500533" y="1400783"/>
            <a:ext cx="0" cy="32101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3" idx="2"/>
            <a:endCxn id="24" idx="0"/>
          </p:cNvCxnSpPr>
          <p:nvPr/>
        </p:nvCxnSpPr>
        <p:spPr>
          <a:xfrm flipH="1">
            <a:off x="7850695" y="2210181"/>
            <a:ext cx="649838" cy="31863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23" idx="2"/>
            <a:endCxn id="25" idx="0"/>
          </p:cNvCxnSpPr>
          <p:nvPr/>
        </p:nvCxnSpPr>
        <p:spPr>
          <a:xfrm>
            <a:off x="8500533" y="2210181"/>
            <a:ext cx="649839" cy="32139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18" idx="1"/>
            <a:endCxn id="21" idx="0"/>
          </p:cNvCxnSpPr>
          <p:nvPr/>
        </p:nvCxnSpPr>
        <p:spPr>
          <a:xfrm rot="10800000" flipV="1">
            <a:off x="6327423" y="393730"/>
            <a:ext cx="802952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/>
          <p:cNvCxnSpPr>
            <a:stCxn id="18" idx="1"/>
            <a:endCxn id="20" idx="0"/>
          </p:cNvCxnSpPr>
          <p:nvPr/>
        </p:nvCxnSpPr>
        <p:spPr>
          <a:xfrm rot="10800000" flipV="1">
            <a:off x="4751963" y="393730"/>
            <a:ext cx="2378413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799687" y="5120889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896740" y="4048393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245394" y="4164964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10652" y="444370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365641" y="503243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894676" y="592513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327422" y="5937646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270247" y="553137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578514" y="4751915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74245" y="4242297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10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>
                <a:hlinkClick r:id="rId2"/>
              </a:rPr>
              <a:t>A</a:t>
            </a:r>
            <a:r>
              <a:rPr kumimoji="1" lang="en-US" altLang="ko-KR" sz="1800" dirty="0" err="1" smtClean="0">
                <a:hlinkClick r:id="rId2"/>
              </a:rPr>
              <a:t>ctivity.dispatchTouchEvent</a:t>
            </a:r>
            <a:r>
              <a:rPr kumimoji="1" lang="en-US" altLang="ko-KR" sz="1800" dirty="0">
                <a:hlinkClick r:id="rId2"/>
              </a:rPr>
              <a:t>()</a:t>
            </a:r>
            <a:r>
              <a:rPr kumimoji="1" lang="en-US" altLang="ko-KR" sz="1800" dirty="0"/>
              <a:t> 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Always </a:t>
            </a:r>
            <a:r>
              <a:rPr kumimoji="1" lang="mr-IN" altLang="ko-KR" sz="1400" dirty="0" smtClean="0"/>
              <a:t>…</a:t>
            </a:r>
            <a:r>
              <a:rPr kumimoji="1" lang="en-US" altLang="ko-KR" sz="1400" dirty="0" smtClean="0"/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7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132</Words>
  <Application>Microsoft Macintosh PowerPoint</Application>
  <PresentationFormat>와이드스크린</PresentationFormat>
  <Paragraphs>63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Mangal</vt:lpstr>
      <vt:lpstr>Arial</vt:lpstr>
      <vt:lpstr>Office 테마</vt:lpstr>
      <vt:lpstr>PowerPoint 프레젠테이션</vt:lpstr>
      <vt:lpstr>How Android Handles Touches</vt:lpstr>
      <vt:lpstr>PowerPoint 프레젠테이션</vt:lpstr>
      <vt:lpstr>How Android Handles Touches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7</cp:revision>
  <dcterms:created xsi:type="dcterms:W3CDTF">2018-01-14T02:55:09Z</dcterms:created>
  <dcterms:modified xsi:type="dcterms:W3CDTF">2018-01-14T04:07:17Z</dcterms:modified>
</cp:coreProperties>
</file>