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501"/>
  </p:normalViewPr>
  <p:slideViewPr>
    <p:cSldViewPr snapToGrid="0" snapToObjects="1">
      <p:cViewPr varScale="1">
        <p:scale>
          <a:sx n="96" d="100"/>
          <a:sy n="96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E17-51AD-BF41-A567-461876F04B5A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5EB03-B46C-9641-AF00-3CAABB6BCB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75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EB03-B46C-9641-AF00-3CAABB6BCBE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333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61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0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16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77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10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3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7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3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72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2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47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68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6477" y="1315092"/>
            <a:ext cx="8116584" cy="330828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5153592" y="369870"/>
            <a:ext cx="2042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smtClean="0"/>
              <a:t>Pointers</a:t>
            </a:r>
            <a:endParaRPr kumimoji="1" lang="ko-KR" altLang="en-US" sz="4000" dirty="0"/>
          </a:p>
        </p:txBody>
      </p:sp>
      <p:sp>
        <p:nvSpPr>
          <p:cNvPr id="7" name="타원 6"/>
          <p:cNvSpPr/>
          <p:nvPr/>
        </p:nvSpPr>
        <p:spPr>
          <a:xfrm>
            <a:off x="3616504" y="2044556"/>
            <a:ext cx="760287" cy="760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772402" y="2979505"/>
            <a:ext cx="760287" cy="760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/>
          <p:cNvCxnSpPr>
            <a:stCxn id="7" idx="3"/>
          </p:cNvCxnSpPr>
          <p:nvPr/>
        </p:nvCxnSpPr>
        <p:spPr>
          <a:xfrm flipH="1">
            <a:off x="2722652" y="2693502"/>
            <a:ext cx="1005193" cy="2299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>
            <a:stCxn id="8" idx="5"/>
          </p:cNvCxnSpPr>
          <p:nvPr/>
        </p:nvCxnSpPr>
        <p:spPr>
          <a:xfrm>
            <a:off x="8421348" y="3628451"/>
            <a:ext cx="1513762" cy="1518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99335" y="4993240"/>
            <a:ext cx="2969231" cy="1202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Pointer 0 index</a:t>
            </a:r>
            <a:br>
              <a:rPr kumimoji="1" lang="en-US" altLang="ko-KR" dirty="0" smtClean="0">
                <a:solidFill>
                  <a:sysClr val="windowText" lastClr="000000"/>
                </a:solidFill>
              </a:rPr>
            </a:br>
            <a:r>
              <a:rPr kumimoji="1" lang="en-US" altLang="ko-KR" dirty="0" smtClean="0">
                <a:solidFill>
                  <a:sysClr val="windowText" lastClr="000000"/>
                </a:solidFill>
              </a:rPr>
              <a:t>, id, X, 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32689" y="5147353"/>
            <a:ext cx="2969231" cy="1202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Pointer 1 index</a:t>
            </a:r>
            <a:br>
              <a:rPr kumimoji="1" lang="en-US" altLang="ko-KR" dirty="0" smtClean="0">
                <a:solidFill>
                  <a:sysClr val="windowText" lastClr="000000"/>
                </a:solidFill>
              </a:rPr>
            </a:br>
            <a:r>
              <a:rPr kumimoji="1" lang="en-US" altLang="ko-KR" dirty="0" smtClean="0">
                <a:solidFill>
                  <a:sysClr val="windowText" lastClr="000000"/>
                </a:solidFill>
              </a:rPr>
              <a:t>, id, X, 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1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Macintosh PowerPoint</Application>
  <PresentationFormat>와이드스크린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</cp:revision>
  <dcterms:created xsi:type="dcterms:W3CDTF">2018-01-14T02:55:09Z</dcterms:created>
  <dcterms:modified xsi:type="dcterms:W3CDTF">2018-01-14T02:59:32Z</dcterms:modified>
</cp:coreProperties>
</file>