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029700" cy="20104101"/>
  <p:notesSz cx="9029700" cy="20104101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431" y="6232271"/>
            <a:ext cx="4560887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4862" y="11258296"/>
            <a:ext cx="375602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8287" y="4623943"/>
            <a:ext cx="2334101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63361" y="4623943"/>
            <a:ext cx="2334101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287" y="804164"/>
            <a:ext cx="482917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287" y="4623943"/>
            <a:ext cx="482917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24355" y="18696814"/>
            <a:ext cx="171704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8287" y="18696814"/>
            <a:ext cx="123412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63340" y="18696814"/>
            <a:ext cx="123412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24" y="156509"/>
            <a:ext cx="4732655" cy="821118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ka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Gr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17780" marR="2919095">
              <a:lnSpc>
                <a:spcPts val="910"/>
              </a:lnSpc>
            </a:pP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i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mpor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a.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rArchivo</a:t>
            </a:r>
            <a:r>
              <a:rPr dirty="0" sz="800" spc="-3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impo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rt</a:t>
            </a:r>
            <a:r>
              <a:rPr dirty="0" sz="800" spc="-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a.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EsDe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64160" marR="2273935" indent="-247015">
              <a:lnSpc>
                <a:spcPts val="1810"/>
              </a:lnSpc>
              <a:spcBef>
                <a:spcPts val="185"/>
              </a:spcBef>
            </a:pP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public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ass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AcomodoG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131315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1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-29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Compl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eta;</a:t>
            </a:r>
            <a:endParaRPr sz="800">
              <a:latin typeface="Courier New"/>
              <a:cs typeface="Courier New"/>
            </a:endParaRPr>
          </a:p>
          <a:p>
            <a:pPr marL="264160">
              <a:lnSpc>
                <a:spcPts val="745"/>
              </a:lnSpc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priv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St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ring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[J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[]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od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as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L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as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P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es;</a:t>
            </a:r>
            <a:endParaRPr sz="800">
              <a:latin typeface="Courier New"/>
              <a:cs typeface="Courier New"/>
            </a:endParaRPr>
          </a:p>
          <a:p>
            <a:pPr marL="264160" marR="2281555">
              <a:lnSpc>
                <a:spcPct val="94500"/>
              </a:lnSpc>
              <a:spcBef>
                <a:spcPts val="25"/>
              </a:spcBef>
              <a:tabLst>
                <a:tab pos="1675764" algn="l"/>
                <a:tab pos="2234565" algn="l"/>
              </a:tabLst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1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]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dos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Dere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s;  </a:t>
            </a:r>
            <a:r>
              <a:rPr dirty="0" sz="800" spc="4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4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40">
                <a:solidFill>
                  <a:srgbClr val="494B4F"/>
                </a:solidFill>
                <a:latin typeface="Courier New"/>
                <a:cs typeface="Courier New"/>
              </a:rPr>
              <a:t>blic</a:t>
            </a:r>
            <a:r>
              <a:rPr dirty="0" sz="800" spc="-2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ring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[]</a:t>
            </a:r>
            <a:r>
              <a:rPr dirty="0" sz="800" spc="-13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6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6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26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265">
                <a:solidFill>
                  <a:srgbClr val="494B4F"/>
                </a:solidFill>
                <a:latin typeface="Courier New"/>
                <a:cs typeface="Courier New"/>
              </a:rPr>
              <a:t>ri.bolo	</a:t>
            </a:r>
            <a:r>
              <a:rPr dirty="0" sz="800" spc="-335">
                <a:solidFill>
                  <a:srgbClr val="312F2F"/>
                </a:solidFill>
                <a:latin typeface="Courier New"/>
                <a:cs typeface="Courier New"/>
              </a:rPr>
              <a:t>s   </a:t>
            </a:r>
            <a:r>
              <a:rPr dirty="0" sz="800" spc="-335">
                <a:solidFill>
                  <a:srgbClr val="494B4F"/>
                </a:solidFill>
                <a:latin typeface="Courier New"/>
                <a:cs typeface="Courier New"/>
              </a:rPr>
              <a:t>No     </a:t>
            </a:r>
            <a:r>
              <a:rPr dirty="0" sz="800" spc="-33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25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335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 spc="-24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335">
                <a:solidFill>
                  <a:srgbClr val="494B4F"/>
                </a:solidFill>
                <a:latin typeface="Courier New"/>
                <a:cs typeface="Courier New"/>
              </a:rPr>
              <a:t>rmin	</a:t>
            </a:r>
            <a:r>
              <a:rPr dirty="0" sz="800" spc="-335">
                <a:solidFill>
                  <a:srgbClr val="312F2F"/>
                </a:solidFill>
                <a:latin typeface="Courier New"/>
                <a:cs typeface="Courier New"/>
              </a:rPr>
              <a:t>a  </a:t>
            </a:r>
            <a:r>
              <a:rPr dirty="0" sz="800" spc="-335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335">
                <a:solidFill>
                  <a:srgbClr val="312F2F"/>
                </a:solidFill>
                <a:latin typeface="Courier New"/>
                <a:cs typeface="Courier New"/>
              </a:rPr>
              <a:t>es; 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public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4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9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4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m.bolo</a:t>
            </a:r>
            <a:r>
              <a:rPr dirty="0" sz="800" spc="-24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40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6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33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es; 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1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te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 spc="-3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64160">
              <a:lnSpc>
                <a:spcPts val="819"/>
              </a:lnSpc>
            </a:pP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2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</a:t>
            </a:r>
            <a:r>
              <a:rPr dirty="0" sz="800" spc="-14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9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3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35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 spc="35">
                <a:solidFill>
                  <a:srgbClr val="494B4F"/>
                </a:solidFill>
                <a:latin typeface="Courier New"/>
                <a:cs typeface="Courier New"/>
              </a:rPr>
              <a:t>Archivo</a:t>
            </a:r>
            <a:r>
              <a:rPr dirty="0" sz="800" spc="-3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1</a:t>
            </a:r>
            <a:r>
              <a:rPr dirty="0" sz="800" spc="-10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64160">
              <a:lnSpc>
                <a:spcPts val="935"/>
              </a:lnSpc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6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EsDe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4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40">
                <a:solidFill>
                  <a:srgbClr val="312F2F"/>
                </a:solidFill>
                <a:latin typeface="Courier New"/>
                <a:cs typeface="Courier New"/>
              </a:rPr>
              <a:t>es;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504190" marR="2482850" indent="-240029">
              <a:lnSpc>
                <a:spcPct val="76900"/>
              </a:lnSpc>
            </a:pP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30">
                <a:solidFill>
                  <a:srgbClr val="5E646E"/>
                </a:solidFill>
                <a:latin typeface="Courier New"/>
                <a:cs typeface="Courier New"/>
              </a:rPr>
              <a:t>ub</a:t>
            </a: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lic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AcomodoG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A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chivo</a:t>
            </a:r>
            <a:r>
              <a:rPr dirty="0" sz="800" spc="5">
                <a:solidFill>
                  <a:srgbClr val="131315"/>
                </a:solidFill>
                <a:latin typeface="Courier New"/>
                <a:cs typeface="Courier New"/>
              </a:rPr>
              <a:t>_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3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35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</a:t>
            </a:r>
            <a:r>
              <a:rPr dirty="0" sz="800" spc="-30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EsDeSt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ring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110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511809" marR="2729230" indent="-247650">
              <a:lnSpc>
                <a:spcPts val="910"/>
              </a:lnSpc>
              <a:spcBef>
                <a:spcPts val="5"/>
              </a:spcBef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</a:t>
            </a:r>
            <a:r>
              <a:rPr dirty="0" sz="800" spc="-3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Archivo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02920" marR="2791460" indent="-238760">
              <a:lnSpc>
                <a:spcPts val="910"/>
              </a:lnSpc>
              <a:spcBef>
                <a:spcPts val="770"/>
              </a:spcBef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b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lic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ini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rGr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se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arar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ef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asPr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6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5">
                <a:solidFill>
                  <a:srgbClr val="494B4F"/>
                </a:solidFill>
                <a:latin typeface="Courier New"/>
                <a:cs typeface="Courier New"/>
              </a:rPr>
              <a:t>imbol</a:t>
            </a:r>
            <a:r>
              <a:rPr dirty="0" sz="800" spc="-36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6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1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5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7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5">
                <a:solidFill>
                  <a:srgbClr val="494B4F"/>
                </a:solidFill>
                <a:latin typeface="Courier New"/>
                <a:cs typeface="Courier New"/>
              </a:rPr>
              <a:t>mi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4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4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7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i!llbolo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er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min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( </a:t>
            </a:r>
            <a:r>
              <a:rPr dirty="0" sz="800" spc="-23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34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1650">
              <a:lnSpc>
                <a:spcPts val="840"/>
              </a:lnSpc>
            </a:pPr>
            <a:r>
              <a:rPr dirty="0" sz="800" spc="-235">
                <a:solidFill>
                  <a:srgbClr val="777475"/>
                </a:solidFill>
                <a:latin typeface="Courier New"/>
                <a:cs typeface="Courier New"/>
              </a:rPr>
              <a:t>// 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y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ste  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m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.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o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u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t. 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2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De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1650">
              <a:lnSpc>
                <a:spcPts val="935"/>
              </a:lnSpc>
            </a:pP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//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Sy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prin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rim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gr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9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264160">
              <a:lnSpc>
                <a:spcPts val="865"/>
              </a:lnSpc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</a:t>
            </a:r>
            <a:r>
              <a:rPr dirty="0" sz="800" spc="-24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ef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Ar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()</a:t>
            </a:r>
            <a:endParaRPr sz="800">
              <a:latin typeface="Courier New"/>
              <a:cs typeface="Courier New"/>
            </a:endParaRPr>
          </a:p>
          <a:p>
            <a:pPr marL="13970" marR="628650" indent="492125">
              <a:lnSpc>
                <a:spcPct val="90700"/>
              </a:lnSpc>
              <a:spcBef>
                <a:spcPts val="15"/>
              </a:spcBef>
            </a:pP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De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  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De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 spc="-35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-39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11809">
              <a:lnSpc>
                <a:spcPts val="800"/>
              </a:lnSpc>
            </a:pP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32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27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sDe</a:t>
            </a:r>
            <a:r>
              <a:rPr dirty="0" sz="800" spc="-7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</a:t>
            </a:r>
            <a:r>
              <a:rPr dirty="0" sz="1000" spc="120">
                <a:solidFill>
                  <a:srgbClr val="131315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</a:t>
            </a:r>
            <a:r>
              <a:rPr dirty="0" sz="800" spc="-6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De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39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-39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2920" marR="516255">
              <a:lnSpc>
                <a:spcPct val="75600"/>
              </a:lnSpc>
              <a:spcBef>
                <a:spcPts val="150"/>
              </a:spcBef>
              <a:tabLst>
                <a:tab pos="935355" algn="l"/>
              </a:tabLst>
            </a:pP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imbolo	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N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o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rmin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rmin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ring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15">
                <a:solidFill>
                  <a:srgbClr val="131315"/>
                </a:solidFill>
                <a:latin typeface="Courier New"/>
                <a:cs typeface="Courier New"/>
              </a:rPr>
              <a:t>.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id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dD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15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+3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0]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-10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rnp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3</a:t>
            </a:r>
            <a:r>
              <a:rPr dirty="0" sz="800" spc="-3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45"/>
              </a:spcBef>
            </a:pPr>
            <a:r>
              <a:rPr dirty="0" sz="600" spc="-8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264160">
              <a:lnSpc>
                <a:spcPts val="835"/>
              </a:lnSpc>
              <a:tabLst>
                <a:tab pos="758190" algn="l"/>
              </a:tabLst>
            </a:pP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p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35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ate	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9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777475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53110" marR="875030" indent="-243204">
              <a:lnSpc>
                <a:spcPts val="969"/>
              </a:lnSpc>
              <a:spcBef>
                <a:spcPts val="100"/>
              </a:spcBef>
            </a:pP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r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850" spc="15">
                <a:solidFill>
                  <a:srgbClr val="312F2F"/>
                </a:solidFill>
                <a:latin typeface="Courier New"/>
                <a:cs typeface="Courier New"/>
              </a:rPr>
              <a:t>&lt;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Compl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eta.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h</a:t>
            </a:r>
            <a:r>
              <a:rPr dirty="0" sz="800">
                <a:solidFill>
                  <a:srgbClr val="131315"/>
                </a:solidFill>
                <a:latin typeface="Courier New"/>
                <a:cs typeface="Courier New"/>
              </a:rPr>
              <a:t>-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i++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54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 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mp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EsEs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pli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Compl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eta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,</a:t>
            </a:r>
            <a:r>
              <a:rPr dirty="0" sz="800" spc="-22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"&gt;"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53110" marR="5080">
              <a:lnSpc>
                <a:spcPct val="75600"/>
              </a:lnSpc>
              <a:spcBef>
                <a:spcPts val="5"/>
              </a:spcBef>
            </a:pP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O]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]}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rim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(}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777475"/>
                </a:solidFill>
                <a:latin typeface="Courier New"/>
                <a:cs typeface="Courier New"/>
              </a:rPr>
              <a:t>//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do i</a:t>
            </a:r>
            <a:r>
              <a:rPr dirty="0" sz="800" spc="15">
                <a:solidFill>
                  <a:srgbClr val="131315"/>
                </a:solidFill>
                <a:latin typeface="Courier New"/>
                <a:cs typeface="Courier New"/>
              </a:rPr>
              <a:t>z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q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do 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Prod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[l]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rim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(}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777475"/>
                </a:solidFill>
                <a:latin typeface="Courier New"/>
                <a:cs typeface="Courier New"/>
              </a:rPr>
              <a:t>//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 spc="-2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endParaRPr sz="800">
              <a:latin typeface="Courier New"/>
              <a:cs typeface="Courier New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185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264160">
              <a:lnSpc>
                <a:spcPts val="835"/>
              </a:lnSpc>
            </a:pP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7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58825" marR="813435" indent="-248920">
              <a:lnSpc>
                <a:spcPts val="969"/>
              </a:lnSpc>
              <a:spcBef>
                <a:spcPts val="95"/>
              </a:spcBef>
            </a:pP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r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850" spc="15">
                <a:solidFill>
                  <a:srgbClr val="312F2F"/>
                </a:solidFill>
                <a:latin typeface="Courier New"/>
                <a:cs typeface="Courier New"/>
              </a:rPr>
              <a:t>&lt;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h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i++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4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sDere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-6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</a:t>
            </a:r>
            <a:r>
              <a:rPr dirty="0" sz="1000" spc="100">
                <a:solidFill>
                  <a:srgbClr val="131315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-37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26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 spc="-2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)</a:t>
            </a:r>
            <a:r>
              <a:rPr dirty="0" sz="800" spc="-34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27050">
              <a:lnSpc>
                <a:spcPct val="100000"/>
              </a:lnSpc>
              <a:spcBef>
                <a:spcPts val="50"/>
              </a:spcBef>
            </a:pPr>
            <a:r>
              <a:rPr dirty="0" sz="600" spc="-8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190"/>
              </a:spcBef>
            </a:pPr>
            <a:r>
              <a:rPr dirty="0" sz="600" spc="-8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511809" marR="2171065" indent="-247650">
              <a:lnSpc>
                <a:spcPts val="910"/>
              </a:lnSpc>
            </a:pP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2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</a:t>
            </a:r>
            <a:r>
              <a:rPr dirty="0" sz="800" spc="-1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2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20">
                <a:solidFill>
                  <a:srgbClr val="494B4F"/>
                </a:solidFill>
                <a:latin typeface="Courier New"/>
                <a:cs typeface="Courier New"/>
              </a:rPr>
              <a:t>irobolo</a:t>
            </a:r>
            <a:r>
              <a:rPr dirty="0" sz="800" spc="-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6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 spc="-37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2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3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777475"/>
                </a:solidFill>
                <a:latin typeface="Courier New"/>
                <a:cs typeface="Courier New"/>
              </a:rPr>
              <a:t>{ 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 </a:t>
            </a:r>
            <a:r>
              <a:rPr dirty="0" sz="800" spc="2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, </a:t>
            </a:r>
            <a:r>
              <a:rPr dirty="0" sz="750" spc="45">
                <a:solidFill>
                  <a:srgbClr val="494B4F"/>
                </a:solidFill>
                <a:latin typeface="Courier New"/>
                <a:cs typeface="Courier New"/>
              </a:rPr>
              <a:t>j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16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9905">
              <a:lnSpc>
                <a:spcPts val="860"/>
              </a:lnSpc>
            </a:pP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hil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750" spc="7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750" spc="70">
                <a:solidFill>
                  <a:srgbClr val="494B4F"/>
                </a:solidFill>
                <a:latin typeface="Courier New"/>
                <a:cs typeface="Courier New"/>
              </a:rPr>
              <a:t>j </a:t>
            </a:r>
            <a:r>
              <a:rPr dirty="0" sz="850" spc="55">
                <a:solidFill>
                  <a:srgbClr val="312F2F"/>
                </a:solidFill>
                <a:latin typeface="Courier New"/>
                <a:cs typeface="Courier New"/>
              </a:rPr>
              <a:t>&lt;</a:t>
            </a:r>
            <a:r>
              <a:rPr dirty="0" sz="850" spc="-33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h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 </a:t>
            </a:r>
            <a:r>
              <a:rPr dirty="0" sz="800" spc="60">
                <a:solidFill>
                  <a:srgbClr val="777475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58825">
              <a:lnSpc>
                <a:spcPts val="930"/>
              </a:lnSpc>
            </a:pP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30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9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700" spc="95">
                <a:solidFill>
                  <a:srgbClr val="5E646E"/>
                </a:solidFill>
                <a:latin typeface="Times New Roman"/>
                <a:cs typeface="Times New Roman"/>
              </a:rPr>
              <a:t>!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ex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steE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nA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es,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10"/>
              </a:spcBef>
            </a:pP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j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][</a:t>
            </a:r>
            <a:r>
              <a:rPr dirty="0" sz="800" spc="-1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-10">
                <a:solidFill>
                  <a:srgbClr val="777475"/>
                </a:solidFill>
                <a:latin typeface="Courier New"/>
                <a:cs typeface="Courier New"/>
              </a:rPr>
              <a:t>}}</a:t>
            </a:r>
            <a:r>
              <a:rPr dirty="0" sz="800" spc="32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996950">
              <a:lnSpc>
                <a:spcPts val="1025"/>
              </a:lnSpc>
            </a:pP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8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3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 spc="-12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8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 spc="-39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4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3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5">
                <a:solidFill>
                  <a:srgbClr val="425D7C"/>
                </a:solidFill>
                <a:latin typeface="Courier New"/>
                <a:cs typeface="Courier New"/>
              </a:rPr>
              <a:t>{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-6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</a:t>
            </a:r>
            <a:r>
              <a:rPr dirty="0" sz="1000" spc="100">
                <a:solidFill>
                  <a:srgbClr val="131315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650" spc="10">
                <a:solidFill>
                  <a:srgbClr val="425D7C"/>
                </a:solidFill>
                <a:latin typeface="Times New Roman"/>
                <a:cs typeface="Times New Roman"/>
              </a:rPr>
              <a:t>{</a:t>
            </a:r>
            <a:r>
              <a:rPr dirty="0" sz="650" spc="-15">
                <a:solidFill>
                  <a:srgbClr val="425D7C"/>
                </a:solidFill>
                <a:latin typeface="Times New Roman"/>
                <a:cs typeface="Times New Roman"/>
              </a:rPr>
              <a:t> </a:t>
            </a:r>
            <a:r>
              <a:rPr dirty="0" sz="650" spc="25">
                <a:solidFill>
                  <a:srgbClr val="494B4F"/>
                </a:solidFill>
                <a:latin typeface="Times New Roman"/>
                <a:cs typeface="Times New Roman"/>
              </a:rPr>
              <a:t>j</a:t>
            </a:r>
            <a:r>
              <a:rPr dirty="0" sz="650" spc="100">
                <a:solidFill>
                  <a:srgbClr val="494B4F"/>
                </a:solidFill>
                <a:latin typeface="Times New Roman"/>
                <a:cs typeface="Times New Roman"/>
              </a:rPr>
              <a:t> </a:t>
            </a:r>
            <a:r>
              <a:rPr dirty="0" sz="650" spc="30">
                <a:solidFill>
                  <a:srgbClr val="777475"/>
                </a:solidFill>
                <a:latin typeface="Times New Roman"/>
                <a:cs typeface="Times New Roman"/>
              </a:rPr>
              <a:t>]</a:t>
            </a:r>
            <a:r>
              <a:rPr dirty="0" sz="650" spc="100">
                <a:solidFill>
                  <a:srgbClr val="777475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5E646E"/>
                </a:solidFill>
                <a:latin typeface="Times New Roman"/>
                <a:cs typeface="Times New Roman"/>
              </a:rPr>
              <a:t>[O]</a:t>
            </a:r>
            <a:r>
              <a:rPr dirty="0" sz="700" spc="195">
                <a:solidFill>
                  <a:srgbClr val="5E646E"/>
                </a:solidFill>
                <a:latin typeface="Times New Roman"/>
                <a:cs typeface="Times New Roman"/>
              </a:rPr>
              <a:t> </a:t>
            </a:r>
            <a:r>
              <a:rPr dirty="0" sz="700" spc="20">
                <a:solidFill>
                  <a:srgbClr val="312F2F"/>
                </a:solidFill>
                <a:latin typeface="Times New Roman"/>
                <a:cs typeface="Times New Roman"/>
              </a:rPr>
              <a:t>.</a:t>
            </a:r>
            <a:r>
              <a:rPr dirty="0" sz="700" spc="-80">
                <a:solidFill>
                  <a:srgbClr val="312F2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algn="ctr" marR="2465070">
              <a:lnSpc>
                <a:spcPts val="915"/>
              </a:lnSpc>
            </a:pP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i++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74065">
              <a:lnSpc>
                <a:spcPts val="715"/>
              </a:lnSpc>
              <a:spcBef>
                <a:spcPts val="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758825">
              <a:lnSpc>
                <a:spcPts val="955"/>
              </a:lnSpc>
            </a:pP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j++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27050">
              <a:lnSpc>
                <a:spcPct val="100000"/>
              </a:lnSpc>
              <a:spcBef>
                <a:spcPts val="15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1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016" y="8690637"/>
            <a:ext cx="15684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/</a:t>
            </a:r>
            <a:r>
              <a:rPr dirty="0" sz="800" spc="60">
                <a:solidFill>
                  <a:srgbClr val="777475"/>
                </a:solidFill>
                <a:latin typeface="Courier New"/>
                <a:cs typeface="Courier New"/>
              </a:rPr>
              <a:t>/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363" y="8452516"/>
            <a:ext cx="3875404" cy="62420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52095" marR="1690370" indent="-240029">
              <a:lnSpc>
                <a:spcPts val="910"/>
              </a:lnSpc>
              <a:spcBef>
                <a:spcPts val="190"/>
              </a:spcBef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priv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i!llbolo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8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 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750" spc="70" i="1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 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O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, </a:t>
            </a:r>
            <a:r>
              <a:rPr dirty="0" sz="750" spc="45">
                <a:solidFill>
                  <a:srgbClr val="494B4F"/>
                </a:solidFill>
                <a:latin typeface="Courier New"/>
                <a:cs typeface="Courier New"/>
              </a:rPr>
              <a:t>j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17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O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629920">
              <a:lnSpc>
                <a:spcPts val="890"/>
              </a:lnSpc>
            </a:pP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imprim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i!llbolo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No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rmin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800" spc="-235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 spc="-21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57810">
              <a:lnSpc>
                <a:spcPts val="835"/>
              </a:lnSpc>
              <a:tabLst>
                <a:tab pos="2044700" algn="l"/>
              </a:tabLst>
            </a:pP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hil  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   </a:t>
            </a:r>
            <a:r>
              <a:rPr dirty="0" sz="750" spc="-215">
                <a:solidFill>
                  <a:srgbClr val="5E646E"/>
                </a:solidFill>
                <a:latin typeface="Courier New"/>
                <a:cs typeface="Courier New"/>
              </a:rPr>
              <a:t>( </a:t>
            </a:r>
            <a:r>
              <a:rPr dirty="0" sz="750" spc="-215">
                <a:solidFill>
                  <a:srgbClr val="494B4F"/>
                </a:solidFill>
                <a:latin typeface="Courier New"/>
                <a:cs typeface="Courier New"/>
              </a:rPr>
              <a:t>j   </a:t>
            </a:r>
            <a:r>
              <a:rPr dirty="0" sz="850" spc="-254">
                <a:solidFill>
                  <a:srgbClr val="312F2F"/>
                </a:solidFill>
                <a:latin typeface="Courier New"/>
                <a:cs typeface="Courier New"/>
              </a:rPr>
              <a:t>&lt; </a:t>
            </a:r>
            <a:r>
              <a:rPr dirty="0" sz="85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od 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as 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L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as 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P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r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10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27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ccion	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es.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ng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h</a:t>
            </a:r>
            <a:r>
              <a:rPr dirty="0" sz="800" spc="-33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01015">
              <a:lnSpc>
                <a:spcPts val="1070"/>
              </a:lnSpc>
              <a:tabLst>
                <a:tab pos="814705" algn="l"/>
              </a:tabLst>
            </a:pP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mp	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EsEs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pli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asPr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650" spc="5">
                <a:solidFill>
                  <a:srgbClr val="425D7C"/>
                </a:solidFill>
                <a:latin typeface="Times New Roman"/>
                <a:cs typeface="Times New Roman"/>
              </a:rPr>
              <a:t>[ </a:t>
            </a:r>
            <a:r>
              <a:rPr dirty="0" sz="650" spc="25">
                <a:solidFill>
                  <a:srgbClr val="494B4F"/>
                </a:solidFill>
                <a:latin typeface="Times New Roman"/>
                <a:cs typeface="Times New Roman"/>
              </a:rPr>
              <a:t>j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800" spc="-125">
                <a:solidFill>
                  <a:srgbClr val="425D7C"/>
                </a:solidFill>
                <a:latin typeface="Courier New"/>
                <a:cs typeface="Courier New"/>
              </a:rPr>
              <a:t>[ </a:t>
            </a:r>
            <a:r>
              <a:rPr dirty="0" sz="750" spc="-105">
                <a:solidFill>
                  <a:srgbClr val="494B4F"/>
                </a:solidFill>
                <a:latin typeface="Times New Roman"/>
                <a:cs typeface="Times New Roman"/>
              </a:rPr>
              <a:t>1  </a:t>
            </a:r>
            <a:r>
              <a:rPr dirty="0" sz="750" spc="-70">
                <a:solidFill>
                  <a:srgbClr val="5E646E"/>
                </a:solidFill>
                <a:latin typeface="Times New Roman"/>
                <a:cs typeface="Times New Roman"/>
              </a:rPr>
              <a:t>] </a:t>
            </a:r>
            <a:r>
              <a:rPr dirty="0" sz="750" spc="-55">
                <a:solidFill>
                  <a:srgbClr val="494B4F"/>
                </a:solidFill>
                <a:latin typeface="Times New Roman"/>
                <a:cs typeface="Times New Roman"/>
              </a:rPr>
              <a:t>, </a:t>
            </a:r>
            <a:r>
              <a:rPr dirty="0" sz="750" spc="-85">
                <a:solidFill>
                  <a:srgbClr val="312F2F"/>
                </a:solidFill>
                <a:latin typeface="Times New Roman"/>
                <a:cs typeface="Times New Roman"/>
              </a:rPr>
              <a:t>" " </a:t>
            </a:r>
            <a:r>
              <a:rPr dirty="0" sz="750" spc="-70">
                <a:solidFill>
                  <a:srgbClr val="777475"/>
                </a:solidFill>
                <a:latin typeface="Times New Roman"/>
                <a:cs typeface="Times New Roman"/>
              </a:rPr>
              <a:t>)</a:t>
            </a:r>
            <a:r>
              <a:rPr dirty="0" sz="750" spc="-10">
                <a:solidFill>
                  <a:srgbClr val="777475"/>
                </a:solidFill>
                <a:latin typeface="Times New Roman"/>
                <a:cs typeface="Times New Roman"/>
              </a:rPr>
              <a:t> </a:t>
            </a:r>
            <a:r>
              <a:rPr dirty="0" sz="750" spc="-60">
                <a:solidFill>
                  <a:srgbClr val="312F2F"/>
                </a:solidFill>
                <a:latin typeface="Times New Roman"/>
                <a:cs typeface="Times New Roman"/>
              </a:rPr>
              <a:t>;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092" y="9036301"/>
            <a:ext cx="40112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19705" algn="l"/>
              </a:tabLst>
            </a:pP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38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0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9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36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33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30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4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4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204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mpD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:</a:t>
            </a:r>
            <a:r>
              <a:rPr dirty="0" sz="800" spc="-10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	</a:t>
            </a:r>
            <a:r>
              <a:rPr dirty="0" sz="800" spc="60">
                <a:solidFill>
                  <a:srgbClr val="777475"/>
                </a:solidFill>
                <a:latin typeface="Courier New"/>
                <a:cs typeface="Courier New"/>
              </a:rPr>
              <a:t>// </a:t>
            </a:r>
            <a:r>
              <a:rPr dirty="0" sz="700" spc="40">
                <a:solidFill>
                  <a:srgbClr val="494B4F"/>
                </a:solidFill>
                <a:latin typeface="Times New Roman"/>
                <a:cs typeface="Times New Roman"/>
              </a:rPr>
              <a:t>949 </a:t>
            </a:r>
            <a:r>
              <a:rPr dirty="0" sz="700" spc="25">
                <a:solidFill>
                  <a:srgbClr val="131315"/>
                </a:solidFill>
                <a:latin typeface="Times New Roman"/>
                <a:cs typeface="Times New Roman"/>
              </a:rPr>
              <a:t>- 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v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cio </a:t>
            </a:r>
            <a:r>
              <a:rPr dirty="0" sz="800" spc="60">
                <a:solidFill>
                  <a:srgbClr val="131315"/>
                </a:solidFill>
                <a:latin typeface="Courier New"/>
                <a:cs typeface="Courier New"/>
              </a:rPr>
              <a:t>- </a:t>
            </a:r>
            <a:r>
              <a:rPr dirty="0" sz="800" spc="15">
                <a:solidFill>
                  <a:srgbClr val="5E646E"/>
                </a:solidFill>
                <a:latin typeface="Times New Roman"/>
                <a:cs typeface="Times New Roman"/>
              </a:rPr>
              <a:t>' </a:t>
            </a:r>
            <a:r>
              <a:rPr dirty="0" sz="800" spc="45">
                <a:solidFill>
                  <a:srgbClr val="494B4F"/>
                </a:solidFill>
                <a:latin typeface="Times New Roman"/>
                <a:cs typeface="Times New Roman"/>
              </a:rPr>
              <a:t>e</a:t>
            </a:r>
            <a:r>
              <a:rPr dirty="0" sz="800" spc="-150">
                <a:solidFill>
                  <a:srgbClr val="494B4F"/>
                </a:solidFill>
                <a:latin typeface="Times New Roman"/>
                <a:cs typeface="Times New Roman"/>
              </a:rPr>
              <a:t> </a:t>
            </a:r>
            <a:r>
              <a:rPr dirty="0" sz="800" spc="15">
                <a:solidFill>
                  <a:srgbClr val="5E646E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361" y="9143844"/>
            <a:ext cx="35337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9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9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700" spc="95">
                <a:solidFill>
                  <a:srgbClr val="5E646E"/>
                </a:solidFill>
                <a:latin typeface="Times New Roman"/>
                <a:cs typeface="Times New Roman"/>
              </a:rPr>
              <a:t>!</a:t>
            </a:r>
            <a:r>
              <a:rPr dirty="0" sz="700" spc="-110">
                <a:solidFill>
                  <a:srgbClr val="5E646E"/>
                </a:solidFill>
                <a:latin typeface="Times New Roman"/>
                <a:cs typeface="Times New Roman"/>
              </a:rPr>
              <a:t> </a:t>
            </a:r>
            <a:r>
              <a:rPr dirty="0" sz="800" spc="-40">
                <a:solidFill>
                  <a:srgbClr val="312F2F"/>
                </a:solidFill>
                <a:latin typeface="Courier New"/>
                <a:cs typeface="Courier New"/>
              </a:rPr>
              <a:t>ex</a:t>
            </a:r>
            <a:r>
              <a:rPr dirty="0" sz="800" spc="-40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40">
                <a:solidFill>
                  <a:srgbClr val="312F2F"/>
                </a:solidFill>
                <a:latin typeface="Courier New"/>
                <a:cs typeface="Courier New"/>
              </a:rPr>
              <a:t>steE</a:t>
            </a:r>
            <a:r>
              <a:rPr dirty="0" sz="800" spc="-40">
                <a:solidFill>
                  <a:srgbClr val="494B4F"/>
                </a:solidFill>
                <a:latin typeface="Courier New"/>
                <a:cs typeface="Courier New"/>
              </a:rPr>
              <a:t>nA</a:t>
            </a:r>
            <a:r>
              <a:rPr dirty="0" sz="800" spc="-40">
                <a:solidFill>
                  <a:srgbClr val="312F2F"/>
                </a:solidFill>
                <a:latin typeface="Courier New"/>
                <a:cs typeface="Courier New"/>
              </a:rPr>
              <a:t>rre</a:t>
            </a:r>
            <a:r>
              <a:rPr dirty="0" sz="800" spc="-40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-4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4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40">
                <a:solidFill>
                  <a:srgbClr val="494B4F"/>
                </a:solidFill>
                <a:latin typeface="Courier New"/>
                <a:cs typeface="Courier New"/>
              </a:rPr>
              <a:t>irobolo</a:t>
            </a:r>
            <a:r>
              <a:rPr dirty="0" sz="800" spc="-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6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 spc="-37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3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2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,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Dere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550" spc="15">
                <a:solidFill>
                  <a:srgbClr val="494B4F"/>
                </a:solidFill>
                <a:latin typeface="Arial"/>
                <a:cs typeface="Arial"/>
              </a:rPr>
              <a:t>&amp;&amp;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007" y="9203271"/>
            <a:ext cx="21697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((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Dere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O}</a:t>
            </a:r>
            <a:r>
              <a:rPr dirty="0" sz="800" spc="-13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1300" spc="-229">
                <a:solidFill>
                  <a:srgbClr val="668095"/>
                </a:solidFill>
                <a:latin typeface="Courier New"/>
                <a:cs typeface="Courier New"/>
              </a:rPr>
              <a:t>•</a:t>
            </a:r>
            <a:r>
              <a:rPr dirty="0" sz="1300" spc="-229">
                <a:solidFill>
                  <a:srgbClr val="131315"/>
                </a:solidFill>
                <a:latin typeface="Courier New"/>
                <a:cs typeface="Courier New"/>
              </a:rPr>
              <a:t>=</a:t>
            </a:r>
            <a:r>
              <a:rPr dirty="0" sz="1300" spc="-500">
                <a:solidFill>
                  <a:srgbClr val="131315"/>
                </a:solidFill>
                <a:latin typeface="Courier New"/>
                <a:cs typeface="Courier New"/>
              </a:rPr>
              <a:t> </a:t>
            </a:r>
            <a:r>
              <a:rPr dirty="0" sz="800" spc="-90">
                <a:solidFill>
                  <a:srgbClr val="494B4F"/>
                </a:solidFill>
                <a:latin typeface="Courier New"/>
                <a:cs typeface="Courier New"/>
              </a:rPr>
              <a:t>949</a:t>
            </a:r>
            <a:r>
              <a:rPr dirty="0" sz="800" spc="-21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85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324" y="9314105"/>
            <a:ext cx="5039995" cy="124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43965" marR="5080" indent="499109">
              <a:lnSpc>
                <a:spcPct val="168200"/>
              </a:lnSpc>
              <a:tabLst>
                <a:tab pos="4210050" algn="l"/>
              </a:tabLst>
            </a:pPr>
            <a:r>
              <a:rPr dirty="0" sz="800" spc="-90">
                <a:solidFill>
                  <a:srgbClr val="494B4F"/>
                </a:solidFill>
                <a:latin typeface="Courier New"/>
                <a:cs typeface="Courier New"/>
              </a:rPr>
              <a:t>&amp;&amp; </a:t>
            </a:r>
            <a:r>
              <a:rPr dirty="0" sz="800" spc="-60">
                <a:solidFill>
                  <a:srgbClr val="5E646E"/>
                </a:solidFill>
                <a:latin typeface="Courier New"/>
                <a:cs typeface="Courier New"/>
              </a:rPr>
              <a:t>!</a:t>
            </a:r>
            <a:r>
              <a:rPr dirty="0" sz="800" spc="-60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 spc="-85">
                <a:solidFill>
                  <a:srgbClr val="131315"/>
                </a:solidFill>
                <a:latin typeface="Courier New"/>
                <a:cs typeface="Courier New"/>
              </a:rPr>
              <a:t>x </a:t>
            </a:r>
            <a:r>
              <a:rPr dirty="0" sz="800" spc="-8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85">
                <a:solidFill>
                  <a:srgbClr val="312F2F"/>
                </a:solidFill>
                <a:latin typeface="Courier New"/>
                <a:cs typeface="Courier New"/>
              </a:rPr>
              <a:t>steE </a:t>
            </a:r>
            <a:r>
              <a:rPr dirty="0" sz="800" spc="-90">
                <a:solidFill>
                  <a:srgbClr val="494B4F"/>
                </a:solidFill>
                <a:latin typeface="Courier New"/>
                <a:cs typeface="Courier New"/>
              </a:rPr>
              <a:t>nA </a:t>
            </a:r>
            <a:r>
              <a:rPr dirty="0" sz="800" spc="-120">
                <a:solidFill>
                  <a:srgbClr val="312F2F"/>
                </a:solidFill>
                <a:latin typeface="Courier New"/>
                <a:cs typeface="Courier New"/>
              </a:rPr>
              <a:t>rre</a:t>
            </a:r>
            <a:r>
              <a:rPr dirty="0" sz="800" spc="-120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-12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12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20">
                <a:solidFill>
                  <a:srgbClr val="494B4F"/>
                </a:solidFill>
                <a:latin typeface="Courier New"/>
                <a:cs typeface="Courier New"/>
              </a:rPr>
              <a:t>i!llbolo 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er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min  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22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2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es,	te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mp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De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re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))  </a:t>
            </a:r>
            <a:r>
              <a:rPr dirty="0" sz="800" spc="-12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20">
                <a:solidFill>
                  <a:srgbClr val="494B4F"/>
                </a:solidFill>
                <a:latin typeface="Courier New"/>
                <a:cs typeface="Courier New"/>
              </a:rPr>
              <a:t>irobolo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3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2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rmin</a:t>
            </a:r>
            <a:r>
              <a:rPr dirty="0" sz="800" spc="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3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18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30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3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14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810"/>
              </a:lnSpc>
            </a:pP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Dere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a;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//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j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252220">
              <a:lnSpc>
                <a:spcPts val="905"/>
              </a:lnSpc>
            </a:pP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i++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  <a:spcBef>
                <a:spcPts val="145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774065">
              <a:lnSpc>
                <a:spcPts val="715"/>
              </a:lnSpc>
              <a:spcBef>
                <a:spcPts val="190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758825">
              <a:lnSpc>
                <a:spcPts val="955"/>
              </a:lnSpc>
            </a:pP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j++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27050">
              <a:lnSpc>
                <a:spcPct val="100000"/>
              </a:lnSpc>
              <a:spcBef>
                <a:spcPts val="14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19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63" y="10649416"/>
            <a:ext cx="3944620" cy="94424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58445" marR="5080" indent="-246379">
              <a:lnSpc>
                <a:spcPts val="850"/>
              </a:lnSpc>
              <a:spcBef>
                <a:spcPts val="240"/>
              </a:spcBef>
              <a:tabLst>
                <a:tab pos="3530600" algn="l"/>
              </a:tabLst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ool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 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ex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steE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nA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rre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arre  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glo 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, 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Str </a:t>
            </a:r>
            <a:r>
              <a:rPr dirty="0" sz="800" spc="-7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ing	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b</a:t>
            </a:r>
            <a:r>
              <a:rPr dirty="0" sz="800" spc="-3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28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3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-28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ar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777475"/>
                </a:solidFill>
                <a:latin typeface="Courier New"/>
                <a:cs typeface="Courier New"/>
              </a:rPr>
              <a:t>)  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31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229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0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3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3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1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: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3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777475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06730">
              <a:lnSpc>
                <a:spcPts val="894"/>
              </a:lnSpc>
            </a:pP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 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10">
                <a:solidFill>
                  <a:srgbClr val="131315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rE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 </a:t>
            </a:r>
            <a:r>
              <a:rPr dirty="0" sz="650" spc="25">
                <a:solidFill>
                  <a:srgbClr val="5E646E"/>
                </a:solidFill>
                <a:latin typeface="Arial"/>
                <a:cs typeface="Arial"/>
              </a:rPr>
              <a:t>!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235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ll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001394" marR="1450340" indent="-248285">
              <a:lnSpc>
                <a:spcPts val="910"/>
              </a:lnSpc>
              <a:spcBef>
                <a:spcPts val="80"/>
              </a:spcBef>
            </a:pP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15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.e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q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}} 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 spc="2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e;</a:t>
            </a:r>
            <a:endParaRPr sz="80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6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50"/>
              </a:spcBef>
            </a:pP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rn</a:t>
            </a:r>
            <a:r>
              <a:rPr dirty="0" sz="800" spc="-13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fa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se;</a:t>
            </a:r>
            <a:endParaRPr sz="8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761" y="12039765"/>
            <a:ext cx="895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0">
                <a:solidFill>
                  <a:srgbClr val="5E646E"/>
                </a:solidFill>
                <a:latin typeface="Arial"/>
                <a:cs typeface="Arial"/>
              </a:rPr>
              <a:t>//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761" y="12270211"/>
            <a:ext cx="895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0">
                <a:solidFill>
                  <a:srgbClr val="777475"/>
                </a:solidFill>
                <a:latin typeface="Arial"/>
                <a:cs typeface="Arial"/>
              </a:rPr>
              <a:t>//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363" y="11678735"/>
            <a:ext cx="4471670" cy="12979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120"/>
              </a:spcBef>
            </a:pP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public 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indic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ing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6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06730" marR="930275" indent="-248285">
              <a:lnSpc>
                <a:spcPct val="90700"/>
              </a:lnSpc>
              <a:spcBef>
                <a:spcPts val="15"/>
              </a:spcBef>
            </a:pP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r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850" spc="15">
                <a:solidFill>
                  <a:srgbClr val="312F2F"/>
                </a:solidFill>
                <a:latin typeface="Courier New"/>
                <a:cs typeface="Courier New"/>
              </a:rPr>
              <a:t>&lt;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h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r>
              <a:rPr dirty="0" sz="800" spc="-22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i++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  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irobolo</a:t>
            </a:r>
            <a:r>
              <a:rPr dirty="0" sz="800" spc="-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6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 spc="-2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2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7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650" spc="25">
                <a:solidFill>
                  <a:srgbClr val="777475"/>
                </a:solidFill>
                <a:latin typeface="Arial"/>
                <a:cs typeface="Arial"/>
              </a:rPr>
              <a:t>!</a:t>
            </a:r>
            <a:r>
              <a:rPr dirty="0" sz="650" spc="-65">
                <a:solidFill>
                  <a:srgbClr val="777475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114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ll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753110" marR="5080" indent="115570">
              <a:lnSpc>
                <a:spcPts val="910"/>
              </a:lnSpc>
              <a:spcBef>
                <a:spcPts val="20"/>
              </a:spcBef>
            </a:pP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Sy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"s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 spc="-3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t:"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+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N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5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-33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.e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q</a:t>
            </a:r>
            <a:r>
              <a:rPr dirty="0" sz="800" spc="-2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30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3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5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-29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777475"/>
                </a:solidFill>
                <a:latin typeface="Courier New"/>
                <a:cs typeface="Courier New"/>
              </a:rPr>
              <a:t>u</a:t>
            </a:r>
            <a:r>
              <a:rPr dirty="0" sz="800" spc="-32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6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-2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ar</a:t>
            </a:r>
            <a:r>
              <a:rPr dirty="0" sz="800" spc="-12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777475"/>
                </a:solidFill>
                <a:latin typeface="Courier New"/>
                <a:cs typeface="Courier New"/>
              </a:rPr>
              <a:t>}}</a:t>
            </a:r>
            <a:r>
              <a:rPr dirty="0" sz="800" spc="-1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116330">
              <a:lnSpc>
                <a:spcPts val="855"/>
              </a:lnSpc>
            </a:pP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7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y</a:t>
            </a:r>
            <a:r>
              <a:rPr dirty="0" sz="800" spc="-3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-1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22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-3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254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30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-4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2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"e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ncon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tra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 spc="-13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te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rmin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9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+i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001394">
              <a:lnSpc>
                <a:spcPts val="935"/>
              </a:lnSpc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et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rn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68985">
              <a:lnSpc>
                <a:spcPct val="100000"/>
              </a:lnSpc>
              <a:spcBef>
                <a:spcPts val="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19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45"/>
              </a:spcBef>
            </a:pP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6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761" y="13422433"/>
            <a:ext cx="895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0">
                <a:solidFill>
                  <a:srgbClr val="777475"/>
                </a:solidFill>
                <a:latin typeface="Arial"/>
                <a:cs typeface="Arial"/>
              </a:rPr>
              <a:t>//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761" y="13652878"/>
            <a:ext cx="895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0">
                <a:solidFill>
                  <a:srgbClr val="777475"/>
                </a:solidFill>
                <a:latin typeface="Arial"/>
                <a:cs typeface="Arial"/>
              </a:rPr>
              <a:t>//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363" y="13061404"/>
            <a:ext cx="4264660" cy="849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120"/>
              </a:spcBef>
            </a:pP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30">
                <a:solidFill>
                  <a:srgbClr val="5E646E"/>
                </a:solidFill>
                <a:latin typeface="Courier New"/>
                <a:cs typeface="Courier New"/>
              </a:rPr>
              <a:t>ub</a:t>
            </a: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lic</a:t>
            </a:r>
            <a:r>
              <a:rPr dirty="0" sz="800" spc="-18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indic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1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4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06730" marR="846455" indent="-248285">
              <a:lnSpc>
                <a:spcPct val="90700"/>
              </a:lnSpc>
              <a:spcBef>
                <a:spcPts val="15"/>
              </a:spcBef>
            </a:pPr>
            <a:r>
              <a:rPr dirty="0" sz="800" spc="30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er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700" spc="15" i="1">
                <a:solidFill>
                  <a:srgbClr val="494B4F"/>
                </a:solidFill>
                <a:latin typeface="Arial"/>
                <a:cs typeface="Arial"/>
              </a:rPr>
              <a:t>i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700" spc="5" i="1">
                <a:solidFill>
                  <a:srgbClr val="494B4F"/>
                </a:solidFill>
                <a:latin typeface="Arial"/>
                <a:cs typeface="Arial"/>
              </a:rPr>
              <a:t>i </a:t>
            </a:r>
            <a:r>
              <a:rPr dirty="0" sz="850" spc="15">
                <a:solidFill>
                  <a:srgbClr val="312F2F"/>
                </a:solidFill>
                <a:latin typeface="Courier New"/>
                <a:cs typeface="Courier New"/>
              </a:rPr>
              <a:t>&lt;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h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i++</a:t>
            </a:r>
            <a:r>
              <a:rPr dirty="0" sz="800" spc="20">
                <a:solidFill>
                  <a:srgbClr val="777475"/>
                </a:solidFill>
                <a:latin typeface="Courier New"/>
                <a:cs typeface="Courier New"/>
              </a:rPr>
              <a:t>)  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irobolo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3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2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rmin</a:t>
            </a:r>
            <a:r>
              <a:rPr dirty="0" sz="800" spc="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3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18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-30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3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-5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650" spc="-55">
                <a:solidFill>
                  <a:srgbClr val="777475"/>
                </a:solidFill>
                <a:latin typeface="Arial"/>
                <a:cs typeface="Arial"/>
              </a:rPr>
              <a:t>!</a:t>
            </a:r>
            <a:r>
              <a:rPr dirty="0" sz="650" spc="10">
                <a:solidFill>
                  <a:srgbClr val="777475"/>
                </a:solidFill>
                <a:latin typeface="Arial"/>
                <a:cs typeface="Arial"/>
              </a:rPr>
              <a:t> </a:t>
            </a:r>
            <a:r>
              <a:rPr dirty="0" sz="650" spc="-110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-5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3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31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ll</a:t>
            </a:r>
            <a:r>
              <a:rPr dirty="0" sz="800" spc="-2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869315">
              <a:lnSpc>
                <a:spcPts val="844"/>
              </a:lnSpc>
            </a:pP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32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y</a:t>
            </a:r>
            <a:r>
              <a:rPr dirty="0" sz="800" spc="-35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-2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2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-3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1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35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38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27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-2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29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-229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32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50">
                <a:solidFill>
                  <a:srgbClr val="312F2F"/>
                </a:solidFill>
                <a:latin typeface="Courier New"/>
                <a:cs typeface="Courier New"/>
              </a:rPr>
              <a:t>"s</a:t>
            </a:r>
            <a:r>
              <a:rPr dirty="0" sz="800" spc="-15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38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m.bolo</a:t>
            </a:r>
            <a:r>
              <a:rPr dirty="0" sz="800" spc="22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312F2F"/>
                </a:solidFill>
                <a:latin typeface="Courier New"/>
                <a:cs typeface="Courier New"/>
              </a:rPr>
              <a:t>t:"</a:t>
            </a:r>
            <a:r>
              <a:rPr dirty="0" sz="800" spc="-13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+</a:t>
            </a:r>
            <a:r>
              <a:rPr dirty="0" sz="800" spc="-39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30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im.bolo</a:t>
            </a:r>
            <a:r>
              <a:rPr dirty="0" sz="800" spc="-17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40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 spc="-36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32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0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rnin</a:t>
            </a:r>
            <a:r>
              <a:rPr dirty="0" sz="800" spc="-10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32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4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24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-335">
                <a:solidFill>
                  <a:srgbClr val="425D7C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36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8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-8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37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116330" marR="353060" indent="-363220">
              <a:lnSpc>
                <a:spcPts val="850"/>
              </a:lnSpc>
              <a:spcBef>
                <a:spcPts val="130"/>
              </a:spcBef>
            </a:pP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i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f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(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imbolo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-1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.e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q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u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(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b </a:t>
            </a:r>
            <a:r>
              <a:rPr dirty="0" sz="800" spc="-200">
                <a:solidFill>
                  <a:srgbClr val="5E646E"/>
                </a:solidFill>
                <a:latin typeface="Courier New"/>
                <a:cs typeface="Courier New"/>
              </a:rPr>
              <a:t>u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c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}}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{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 Sy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"e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ncon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tra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do 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ter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+i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algn="ctr" marR="1697355">
              <a:lnSpc>
                <a:spcPts val="955"/>
              </a:lnSpc>
            </a:pP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962" y="14010388"/>
            <a:ext cx="4908550" cy="5879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513715">
              <a:lnSpc>
                <a:spcPct val="100000"/>
              </a:lnSpc>
              <a:spcBef>
                <a:spcPts val="50"/>
              </a:spcBef>
            </a:pP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rn</a:t>
            </a:r>
            <a:r>
              <a:rPr dirty="0" sz="800" spc="-1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O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 marL="266065">
              <a:lnSpc>
                <a:spcPts val="935"/>
              </a:lnSpc>
            </a:pP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public 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-1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1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-10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p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ch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50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777475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13080">
              <a:lnSpc>
                <a:spcPts val="905"/>
              </a:lnSpc>
            </a:pP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9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asPr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1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131315"/>
                </a:solidFill>
                <a:latin typeface="Courier New"/>
                <a:cs typeface="Courier New"/>
              </a:rPr>
              <a:t>-</a:t>
            </a:r>
            <a:r>
              <a:rPr dirty="0" sz="800" spc="-70">
                <a:solidFill>
                  <a:srgbClr val="131315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5E646E"/>
                </a:solidFill>
                <a:latin typeface="Courier New"/>
                <a:cs typeface="Courier New"/>
              </a:rPr>
              <a:t>1]</a:t>
            </a:r>
            <a:r>
              <a:rPr dirty="0" sz="800" spc="2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25">
                <a:solidFill>
                  <a:srgbClr val="5E646E"/>
                </a:solidFill>
                <a:latin typeface="Courier New"/>
                <a:cs typeface="Courier New"/>
              </a:rPr>
              <a:t>1]</a:t>
            </a:r>
            <a:r>
              <a:rPr dirty="0" sz="800" spc="4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650" spc="25">
                <a:solidFill>
                  <a:srgbClr val="5E646E"/>
                </a:solidFill>
                <a:latin typeface="Arial"/>
                <a:cs typeface="Arial"/>
              </a:rPr>
              <a:t>!</a:t>
            </a:r>
            <a:r>
              <a:rPr dirty="0" sz="650" spc="-65">
                <a:solidFill>
                  <a:srgbClr val="5E646E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11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ll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760730">
              <a:lnSpc>
                <a:spcPts val="935"/>
              </a:lnSpc>
            </a:pP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 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EsEs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pli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ccion </a:t>
            </a:r>
            <a:r>
              <a:rPr dirty="0" sz="800" spc="60">
                <a:solidFill>
                  <a:srgbClr val="131315"/>
                </a:solidFill>
                <a:latin typeface="Courier New"/>
                <a:cs typeface="Courier New"/>
              </a:rPr>
              <a:t>- 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][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, </a:t>
            </a:r>
            <a:r>
              <a:rPr dirty="0" baseline="46296" sz="450" spc="37">
                <a:solidFill>
                  <a:srgbClr val="312F2F"/>
                </a:solidFill>
                <a:latin typeface="Arial"/>
                <a:cs typeface="Arial"/>
              </a:rPr>
              <a:t>11 </a:t>
            </a:r>
            <a:r>
              <a:rPr dirty="0" sz="300" spc="15">
                <a:solidFill>
                  <a:srgbClr val="312F2F"/>
                </a:solidFill>
                <a:latin typeface="Arial"/>
                <a:cs typeface="Arial"/>
              </a:rPr>
              <a:t>" </a:t>
            </a:r>
            <a:r>
              <a:rPr dirty="0" sz="300" spc="5">
                <a:solidFill>
                  <a:srgbClr val="777475"/>
                </a:solidFill>
                <a:latin typeface="Arial"/>
                <a:cs typeface="Arial"/>
              </a:rPr>
              <a:t>)</a:t>
            </a:r>
            <a:r>
              <a:rPr dirty="0" sz="300" spc="45">
                <a:solidFill>
                  <a:srgbClr val="777475"/>
                </a:solidFill>
                <a:latin typeface="Arial"/>
                <a:cs typeface="Arial"/>
              </a:rPr>
              <a:t> </a:t>
            </a:r>
            <a:r>
              <a:rPr dirty="0" sz="300">
                <a:solidFill>
                  <a:srgbClr val="312F2F"/>
                </a:solidFill>
                <a:latin typeface="Arial"/>
                <a:cs typeface="Arial"/>
              </a:rPr>
              <a:t>;</a:t>
            </a:r>
            <a:endParaRPr sz="3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85"/>
              </a:spcBef>
            </a:pPr>
            <a:r>
              <a:rPr dirty="0" sz="600" spc="-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513715">
              <a:lnSpc>
                <a:spcPct val="100000"/>
              </a:lnSpc>
              <a:spcBef>
                <a:spcPts val="50"/>
              </a:spcBef>
            </a:pP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rn</a:t>
            </a:r>
            <a:r>
              <a:rPr dirty="0" sz="800" spc="-15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ll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</a:t>
            </a:r>
            <a:r>
              <a:rPr dirty="0" sz="800" spc="-14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</a:t>
            </a:r>
            <a:r>
              <a:rPr dirty="0" sz="800" spc="-5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imp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irn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36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-3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 spc="-31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35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 spc="-2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 spc="-29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36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Compl</a:t>
            </a:r>
            <a:r>
              <a:rPr dirty="0" sz="800" spc="9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14">
                <a:solidFill>
                  <a:srgbClr val="312F2F"/>
                </a:solidFill>
                <a:latin typeface="Courier New"/>
                <a:cs typeface="Courier New"/>
              </a:rPr>
              <a:t>eta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370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11809">
              <a:lnSpc>
                <a:spcPts val="885"/>
              </a:lnSpc>
              <a:spcBef>
                <a:spcPts val="5"/>
              </a:spcBef>
            </a:pP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-40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2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0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15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15">
                <a:solidFill>
                  <a:srgbClr val="5E646E"/>
                </a:solidFill>
                <a:latin typeface="Courier New"/>
                <a:cs typeface="Courier New"/>
              </a:rPr>
              <a:t>]</a:t>
            </a:r>
            <a:r>
              <a:rPr dirty="0" sz="800" spc="-6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6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: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asPr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752475" marR="995680" indent="-2540">
              <a:lnSpc>
                <a:spcPts val="910"/>
              </a:lnSpc>
              <a:spcBef>
                <a:spcPts val="95"/>
              </a:spcBef>
            </a:pP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//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Sy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J </a:t>
            </a:r>
            <a:r>
              <a:rPr dirty="0" sz="900" spc="60">
                <a:solidFill>
                  <a:srgbClr val="494B4F"/>
                </a:solidFill>
                <a:latin typeface="Arial"/>
                <a:cs typeface="Arial"/>
              </a:rPr>
              <a:t>+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0">
                <a:solidFill>
                  <a:srgbClr val="131315"/>
                </a:solidFill>
                <a:latin typeface="Courier New"/>
                <a:cs typeface="Courier New"/>
              </a:rPr>
              <a:t>-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&gt;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t" </a:t>
            </a:r>
            <a:r>
              <a:rPr dirty="0" sz="900" spc="60">
                <a:solidFill>
                  <a:srgbClr val="494B4F"/>
                </a:solidFill>
                <a:latin typeface="Arial"/>
                <a:cs typeface="Arial"/>
              </a:rPr>
              <a:t>+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l]}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Sy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tf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0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3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0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s"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, 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[OJ </a:t>
            </a:r>
            <a:r>
              <a:rPr dirty="0" sz="800" spc="-12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2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66065">
              <a:lnSpc>
                <a:spcPts val="935"/>
              </a:lnSpc>
              <a:spcBef>
                <a:spcPts val="645"/>
              </a:spcBef>
            </a:pP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37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33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b</a:t>
            </a:r>
            <a:r>
              <a:rPr dirty="0" sz="800" spc="-409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-130">
                <a:solidFill>
                  <a:srgbClr val="494B4F"/>
                </a:solidFill>
                <a:latin typeface="Courier New"/>
                <a:cs typeface="Courier New"/>
              </a:rPr>
              <a:t>lic</a:t>
            </a:r>
            <a:r>
              <a:rPr dirty="0" sz="800" spc="60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700" spc="185" i="1">
                <a:solidFill>
                  <a:srgbClr val="494B4F"/>
                </a:solidFill>
                <a:latin typeface="Arial"/>
                <a:cs typeface="Arial"/>
              </a:rPr>
              <a:t>void</a:t>
            </a:r>
            <a:r>
              <a:rPr dirty="0" sz="700" spc="250" i="1">
                <a:solidFill>
                  <a:srgbClr val="494B4F"/>
                </a:solidFill>
                <a:latin typeface="Arial"/>
                <a:cs typeface="Arial"/>
              </a:rPr>
              <a:t> 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impr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5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5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13080" marR="1703705" indent="-7620">
              <a:lnSpc>
                <a:spcPts val="910"/>
              </a:lnSpc>
              <a:spcBef>
                <a:spcPts val="45"/>
              </a:spcBef>
            </a:pPr>
            <a:r>
              <a:rPr dirty="0" sz="800" spc="175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385">
                <a:solidFill>
                  <a:srgbClr val="494B4F"/>
                </a:solidFill>
                <a:latin typeface="Courier New"/>
                <a:cs typeface="Courier New"/>
              </a:rPr>
              <a:t>y</a:t>
            </a:r>
            <a:r>
              <a:rPr dirty="0" sz="800" spc="27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10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76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1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2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25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26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275">
                <a:solidFill>
                  <a:srgbClr val="494B4F"/>
                </a:solidFill>
                <a:latin typeface="Courier New"/>
                <a:cs typeface="Courier New"/>
              </a:rPr>
              <a:t>pr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28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52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14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48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9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baseline="37037" sz="450" spc="142">
                <a:solidFill>
                  <a:srgbClr val="312F2F"/>
                </a:solidFill>
                <a:latin typeface="Arial"/>
                <a:cs typeface="Arial"/>
              </a:rPr>
              <a:t>1</a:t>
            </a:r>
            <a:r>
              <a:rPr dirty="0" baseline="37037" sz="450" spc="-127">
                <a:solidFill>
                  <a:srgbClr val="312F2F"/>
                </a:solidFill>
                <a:latin typeface="Arial"/>
                <a:cs typeface="Arial"/>
              </a:rPr>
              <a:t>1</a:t>
            </a:r>
            <a:r>
              <a:rPr dirty="0" sz="800" spc="35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8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-380">
                <a:solidFill>
                  <a:srgbClr val="494B4F"/>
                </a:solidFill>
                <a:latin typeface="Courier New"/>
                <a:cs typeface="Courier New"/>
              </a:rPr>
              <a:t>r</a:t>
            </a:r>
            <a:r>
              <a:rPr dirty="0" sz="800" spc="-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250">
                <a:solidFill>
                  <a:srgbClr val="312F2F"/>
                </a:solidFill>
                <a:latin typeface="Courier New"/>
                <a:cs typeface="Courier New"/>
              </a:rPr>
              <a:t>á</a:t>
            </a:r>
            <a:r>
              <a:rPr dirty="0" sz="800" spc="-26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1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-465">
                <a:solidFill>
                  <a:srgbClr val="494B4F"/>
                </a:solidFill>
                <a:latin typeface="Courier New"/>
                <a:cs typeface="Courier New"/>
              </a:rPr>
              <a:t>c</a:t>
            </a:r>
            <a:r>
              <a:rPr dirty="0" sz="800" spc="28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28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275">
                <a:solidFill>
                  <a:srgbClr val="494B4F"/>
                </a:solidFill>
                <a:latin typeface="Courier New"/>
                <a:cs typeface="Courier New"/>
              </a:rPr>
              <a:t>co</a:t>
            </a:r>
            <a:r>
              <a:rPr dirty="0" sz="800" spc="114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484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484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27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7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34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565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28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pim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Comp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8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8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8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8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13080" marR="1878330" indent="-7620">
              <a:lnSpc>
                <a:spcPts val="910"/>
              </a:lnSpc>
              <a:spcBef>
                <a:spcPts val="55"/>
              </a:spcBef>
            </a:pP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Sy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st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e.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-1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-15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15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-15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 spc="-1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7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 spc="-70">
                <a:solidFill>
                  <a:srgbClr val="312F2F"/>
                </a:solidFill>
                <a:latin typeface="Courier New"/>
                <a:cs typeface="Courier New"/>
              </a:rPr>
              <a:t>ere</a:t>
            </a:r>
            <a:r>
              <a:rPr dirty="0" sz="800" spc="-70">
                <a:solidFill>
                  <a:srgbClr val="494B4F"/>
                </a:solidFill>
                <a:latin typeface="Courier New"/>
                <a:cs typeface="Courier New"/>
              </a:rPr>
              <a:t>c:lo</a:t>
            </a:r>
            <a:r>
              <a:rPr dirty="0" sz="800" spc="-70">
                <a:solidFill>
                  <a:srgbClr val="312F2F"/>
                </a:solidFill>
                <a:latin typeface="Courier New"/>
                <a:cs typeface="Courier New"/>
              </a:rPr>
              <a:t>s" </a:t>
            </a:r>
            <a:r>
              <a:rPr dirty="0" sz="800" spc="-120">
                <a:solidFill>
                  <a:srgbClr val="777475"/>
                </a:solidFill>
                <a:latin typeface="Courier New"/>
                <a:cs typeface="Courier New"/>
              </a:rPr>
              <a:t>) </a:t>
            </a:r>
            <a:r>
              <a:rPr dirty="0" sz="800" spc="-12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imp</a:t>
            </a:r>
            <a:r>
              <a:rPr dirty="0" sz="800" spc="-10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cho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5459">
              <a:lnSpc>
                <a:spcPts val="855"/>
              </a:lnSpc>
            </a:pP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Sy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3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-3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-30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30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-30">
                <a:solidFill>
                  <a:srgbClr val="312F2F"/>
                </a:solidFill>
                <a:latin typeface="Courier New"/>
                <a:cs typeface="Courier New"/>
              </a:rPr>
              <a:t>í</a:t>
            </a:r>
            <a:r>
              <a:rPr dirty="0" sz="800" spc="-30">
                <a:solidFill>
                  <a:srgbClr val="494B4F"/>
                </a:solidFill>
                <a:latin typeface="Courier New"/>
                <a:cs typeface="Courier New"/>
              </a:rPr>
              <a:t>robolo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N </a:t>
            </a:r>
            <a:r>
              <a:rPr dirty="0" sz="800" spc="-145">
                <a:solidFill>
                  <a:srgbClr val="494B4F"/>
                </a:solidFill>
                <a:latin typeface="Courier New"/>
                <a:cs typeface="Courier New"/>
              </a:rPr>
              <a:t>o </a:t>
            </a:r>
            <a:r>
              <a:rPr dirty="0" sz="800" spc="-14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145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-36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es"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5459" marR="1546225" indent="6985">
              <a:lnSpc>
                <a:spcPct val="94500"/>
              </a:lnSpc>
              <a:spcBef>
                <a:spcPts val="25"/>
              </a:spcBef>
            </a:pP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y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-55">
                <a:solidFill>
                  <a:srgbClr val="777475"/>
                </a:solidFill>
                <a:latin typeface="Courier New"/>
                <a:cs typeface="Courier New"/>
              </a:rPr>
              <a:t>u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-5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"</a:t>
            </a:r>
            <a:r>
              <a:rPr dirty="0" sz="800" spc="-55">
                <a:solidFill>
                  <a:srgbClr val="5E646E"/>
                </a:solidFill>
                <a:latin typeface="Courier New"/>
                <a:cs typeface="Courier New"/>
              </a:rPr>
              <a:t>\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-55">
                <a:solidFill>
                  <a:srgbClr val="5E646E"/>
                </a:solidFill>
                <a:latin typeface="Courier New"/>
                <a:cs typeface="Courier New"/>
              </a:rPr>
              <a:t>\</a:t>
            </a:r>
            <a:r>
              <a:rPr dirty="0" sz="800" spc="-55">
                <a:solidFill>
                  <a:srgbClr val="312F2F"/>
                </a:solidFill>
                <a:latin typeface="Courier New"/>
                <a:cs typeface="Courier New"/>
              </a:rPr>
              <a:t>tS</a:t>
            </a:r>
            <a:r>
              <a:rPr dirty="0" sz="800" spc="-55">
                <a:solidFill>
                  <a:srgbClr val="494B4F"/>
                </a:solidFill>
                <a:latin typeface="Courier New"/>
                <a:cs typeface="Courier New"/>
              </a:rPr>
              <a:t>Í!llbolo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es"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imbolo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i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min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8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266065">
              <a:lnSpc>
                <a:spcPts val="835"/>
              </a:lnSpc>
            </a:pP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iv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ararPr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ccion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6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08634">
              <a:lnSpc>
                <a:spcPts val="1075"/>
              </a:lnSpc>
            </a:pP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Compl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eta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EsEs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pli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eer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d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,</a:t>
            </a:r>
            <a:r>
              <a:rPr dirty="0" sz="800" spc="-275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baseline="34722" sz="600" spc="-7">
                <a:solidFill>
                  <a:srgbClr val="312F2F"/>
                </a:solidFill>
                <a:latin typeface="Courier New"/>
                <a:cs typeface="Courier New"/>
              </a:rPr>
              <a:t>11</a:t>
            </a:r>
            <a:r>
              <a:rPr dirty="0" sz="800" spc="-5">
                <a:solidFill>
                  <a:srgbClr val="777475"/>
                </a:solidFill>
                <a:latin typeface="Courier New"/>
                <a:cs typeface="Courier New"/>
              </a:rPr>
              <a:t>\</a:t>
            </a:r>
            <a:r>
              <a:rPr dirty="0" sz="800" spc="-5">
                <a:solidFill>
                  <a:srgbClr val="494B4F"/>
                </a:solidFill>
                <a:latin typeface="Courier New"/>
                <a:cs typeface="Courier New"/>
              </a:rPr>
              <a:t>n"</a:t>
            </a:r>
            <a:r>
              <a:rPr dirty="0" sz="800" spc="-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05"/>
              </a:spcBef>
            </a:pPr>
            <a:r>
              <a:rPr dirty="0" sz="60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511809" marR="2160270" indent="-246379">
              <a:lnSpc>
                <a:spcPts val="910"/>
              </a:lnSpc>
              <a:spcBef>
                <a:spcPts val="5"/>
              </a:spcBef>
            </a:pP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priv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ate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St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ring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[]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arre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-225">
                <a:solidFill>
                  <a:srgbClr val="777475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 </a:t>
            </a:r>
            <a:r>
              <a:rPr dirty="0" sz="800" spc="30">
                <a:solidFill>
                  <a:srgbClr val="312F2F"/>
                </a:solidFill>
                <a:latin typeface="Courier New"/>
                <a:cs typeface="Courier New"/>
              </a:rPr>
              <a:t>f</a:t>
            </a:r>
            <a:r>
              <a:rPr dirty="0" sz="800" spc="30">
                <a:solidFill>
                  <a:srgbClr val="494B4F"/>
                </a:solidFill>
                <a:latin typeface="Courier New"/>
                <a:cs typeface="Courier New"/>
              </a:rPr>
              <a:t>er</a:t>
            </a:r>
            <a:r>
              <a:rPr dirty="0" sz="800" spc="-12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Str</a:t>
            </a: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-114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20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-65">
                <a:solidFill>
                  <a:srgbClr val="494B4F"/>
                </a:solidFill>
                <a:latin typeface="Courier New"/>
                <a:cs typeface="Courier New"/>
              </a:rPr>
              <a:t> </a:t>
            </a:r>
            <a:r>
              <a:rPr dirty="0" sz="800" spc="60">
                <a:solidFill>
                  <a:srgbClr val="312F2F"/>
                </a:solidFill>
                <a:latin typeface="Courier New"/>
                <a:cs typeface="Courier New"/>
              </a:rPr>
              <a:t>:</a:t>
            </a:r>
            <a:r>
              <a:rPr dirty="0" sz="800" spc="-11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arre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glo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60095">
              <a:lnSpc>
                <a:spcPts val="855"/>
              </a:lnSpc>
            </a:pPr>
            <a:r>
              <a:rPr dirty="0" sz="800" spc="25">
                <a:solidFill>
                  <a:srgbClr val="494B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312F2F"/>
                </a:solidFill>
                <a:latin typeface="Courier New"/>
                <a:cs typeface="Courier New"/>
              </a:rPr>
              <a:t>f </a:t>
            </a:r>
            <a:r>
              <a:rPr dirty="0" sz="800" spc="5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5">
                <a:solidFill>
                  <a:srgbClr val="494B4F"/>
                </a:solidFill>
                <a:latin typeface="Courier New"/>
                <a:cs typeface="Courier New"/>
              </a:rPr>
              <a:t>prod </a:t>
            </a:r>
            <a:r>
              <a:rPr dirty="0" sz="650" spc="25">
                <a:solidFill>
                  <a:srgbClr val="777475"/>
                </a:solidFill>
                <a:latin typeface="Arial"/>
                <a:cs typeface="Arial"/>
              </a:rPr>
              <a:t>! </a:t>
            </a:r>
            <a:r>
              <a:rPr dirty="0" sz="650" spc="55">
                <a:solidFill>
                  <a:srgbClr val="131315"/>
                </a:solidFill>
                <a:latin typeface="Arial"/>
                <a:cs typeface="Arial"/>
              </a:rPr>
              <a:t>=</a:t>
            </a:r>
            <a:r>
              <a:rPr dirty="0" sz="650" spc="-1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ll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algn="ctr" marR="1348740">
              <a:lnSpc>
                <a:spcPts val="935"/>
              </a:lnSpc>
            </a:pP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y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ste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t.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ln</a:t>
            </a:r>
            <a:r>
              <a:rPr dirty="0" sz="800" spc="5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p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od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28955">
              <a:lnSpc>
                <a:spcPct val="100000"/>
              </a:lnSpc>
              <a:spcBef>
                <a:spcPts val="145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190"/>
              </a:spcBef>
            </a:pPr>
            <a:r>
              <a:rPr dirty="0" sz="60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513715" marR="2496185" indent="-248285">
              <a:lnSpc>
                <a:spcPct val="100000"/>
              </a:lnSpc>
            </a:pP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public </a:t>
            </a:r>
            <a:r>
              <a:rPr dirty="0" sz="800" spc="4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4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40">
                <a:solidFill>
                  <a:srgbClr val="494B4F"/>
                </a:solidFill>
                <a:latin typeface="Courier New"/>
                <a:cs typeface="Courier New"/>
              </a:rPr>
              <a:t>ing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imboloinic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il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(} </a:t>
            </a:r>
            <a:r>
              <a:rPr dirty="0" sz="800" spc="60">
                <a:solidFill>
                  <a:srgbClr val="5E646E"/>
                </a:solidFill>
                <a:latin typeface="Courier New"/>
                <a:cs typeface="Courier New"/>
              </a:rPr>
              <a:t>{ 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ret</a:t>
            </a:r>
            <a:r>
              <a:rPr dirty="0" sz="800" spc="5">
                <a:solidFill>
                  <a:srgbClr val="777475"/>
                </a:solidFill>
                <a:latin typeface="Courier New"/>
                <a:cs typeface="Courier New"/>
              </a:rPr>
              <a:t>u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n </a:t>
            </a:r>
            <a:r>
              <a:rPr dirty="0" sz="800" spc="-20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-200">
                <a:solidFill>
                  <a:srgbClr val="494B4F"/>
                </a:solidFill>
                <a:latin typeface="Courier New"/>
                <a:cs typeface="Courier New"/>
              </a:rPr>
              <a:t>i!llbolo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N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o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T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er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min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-235">
                <a:solidFill>
                  <a:srgbClr val="494B4F"/>
                </a:solidFill>
                <a:latin typeface="Courier New"/>
                <a:cs typeface="Courier New"/>
              </a:rPr>
              <a:t>l </a:t>
            </a:r>
            <a:r>
              <a:rPr dirty="0" sz="800" spc="-235">
                <a:solidFill>
                  <a:srgbClr val="312F2F"/>
                </a:solidFill>
                <a:latin typeface="Courier New"/>
                <a:cs typeface="Courier New"/>
              </a:rPr>
              <a:t>es </a:t>
            </a:r>
            <a:r>
              <a:rPr dirty="0" sz="800" spc="-235">
                <a:solidFill>
                  <a:srgbClr val="5E646E"/>
                </a:solidFill>
                <a:latin typeface="Courier New"/>
                <a:cs typeface="Courier New"/>
              </a:rPr>
              <a:t>[ </a:t>
            </a:r>
            <a:r>
              <a:rPr dirty="0" sz="800" spc="-235">
                <a:solidFill>
                  <a:srgbClr val="777475"/>
                </a:solidFill>
                <a:latin typeface="Courier New"/>
                <a:cs typeface="Courier New"/>
              </a:rPr>
              <a:t>O </a:t>
            </a:r>
            <a:r>
              <a:rPr dirty="0" sz="800" spc="-125">
                <a:solidFill>
                  <a:srgbClr val="5E646E"/>
                </a:solidFill>
                <a:latin typeface="Courier New"/>
                <a:cs typeface="Courier New"/>
              </a:rPr>
              <a:t>J</a:t>
            </a:r>
            <a:r>
              <a:rPr dirty="0" sz="800" spc="-335">
                <a:solidFill>
                  <a:srgbClr val="5E646E"/>
                </a:solidFill>
                <a:latin typeface="Courier New"/>
                <a:cs typeface="Courier New"/>
              </a:rPr>
              <a:t> </a:t>
            </a:r>
            <a:r>
              <a:rPr dirty="0" sz="800" spc="-125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185"/>
              </a:spcBef>
            </a:pPr>
            <a:r>
              <a:rPr dirty="0" sz="600" spc="-5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130">
                <a:solidFill>
                  <a:srgbClr val="494B4F"/>
                </a:solidFill>
                <a:latin typeface="Courier New"/>
                <a:cs typeface="Courier New"/>
              </a:rPr>
              <a:t>cl </a:t>
            </a:r>
            <a:r>
              <a:rPr dirty="0" sz="800" spc="-130">
                <a:solidFill>
                  <a:srgbClr val="312F2F"/>
                </a:solidFill>
                <a:latin typeface="Courier New"/>
                <a:cs typeface="Courier New"/>
              </a:rPr>
              <a:t>ass </a:t>
            </a:r>
            <a:r>
              <a:rPr dirty="0" sz="800" spc="20">
                <a:solidFill>
                  <a:srgbClr val="312F2F"/>
                </a:solidFill>
                <a:latin typeface="Courier New"/>
                <a:cs typeface="Courier New"/>
              </a:rPr>
              <a:t>test</a:t>
            </a:r>
            <a:r>
              <a:rPr dirty="0" sz="800" spc="-320">
                <a:solidFill>
                  <a:srgbClr val="312F2F"/>
                </a:solidFill>
                <a:latin typeface="Courier New"/>
                <a:cs typeface="Courier New"/>
              </a:rPr>
              <a:t> </a:t>
            </a:r>
            <a:r>
              <a:rPr dirty="0" sz="800" spc="20">
                <a:solidFill>
                  <a:srgbClr val="5E64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08000" marR="1612900" indent="-242570">
              <a:lnSpc>
                <a:spcPct val="81200"/>
              </a:lnSpc>
              <a:spcBef>
                <a:spcPts val="185"/>
              </a:spcBef>
            </a:pP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public </a:t>
            </a:r>
            <a:r>
              <a:rPr dirty="0" sz="800" spc="5">
                <a:solidFill>
                  <a:srgbClr val="312F2F"/>
                </a:solidFill>
                <a:latin typeface="Courier New"/>
                <a:cs typeface="Courier New"/>
              </a:rPr>
              <a:t>stat</a:t>
            </a:r>
            <a:r>
              <a:rPr dirty="0" sz="800" spc="5">
                <a:solidFill>
                  <a:srgbClr val="494B4F"/>
                </a:solidFill>
                <a:latin typeface="Courier New"/>
                <a:cs typeface="Courier New"/>
              </a:rPr>
              <a:t>ic </a:t>
            </a:r>
            <a:r>
              <a:rPr dirty="0" sz="800" spc="15">
                <a:solidFill>
                  <a:srgbClr val="494B4F"/>
                </a:solidFill>
                <a:latin typeface="Courier New"/>
                <a:cs typeface="Courier New"/>
              </a:rPr>
              <a:t>void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in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tr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ing</a:t>
            </a:r>
            <a:r>
              <a:rPr dirty="0" sz="800" spc="10">
                <a:solidFill>
                  <a:srgbClr val="425D7C"/>
                </a:solidFill>
                <a:latin typeface="Courier New"/>
                <a:cs typeface="Courier New"/>
              </a:rPr>
              <a:t>[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] 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ar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s</a:t>
            </a:r>
            <a:r>
              <a:rPr dirty="0" sz="800" spc="10">
                <a:solidFill>
                  <a:srgbClr val="777475"/>
                </a:solidFill>
                <a:latin typeface="Courier New"/>
                <a:cs typeface="Courier New"/>
              </a:rPr>
              <a:t>) 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AcomodoG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 </a:t>
            </a:r>
            <a:r>
              <a:rPr dirty="0" sz="800" spc="35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 spc="35">
                <a:solidFill>
                  <a:srgbClr val="494B4F"/>
                </a:solidFill>
                <a:latin typeface="Courier New"/>
                <a:cs typeface="Courier New"/>
              </a:rPr>
              <a:t>g </a:t>
            </a:r>
            <a:r>
              <a:rPr dirty="0" sz="1000" spc="10">
                <a:solidFill>
                  <a:srgbClr val="131315"/>
                </a:solidFill>
                <a:latin typeface="Times New Roman"/>
                <a:cs typeface="Times New Roman"/>
              </a:rPr>
              <a:t>= </a:t>
            </a:r>
            <a:r>
              <a:rPr dirty="0" sz="800" spc="10">
                <a:solidFill>
                  <a:srgbClr val="494B4F"/>
                </a:solidFill>
                <a:latin typeface="Courier New"/>
                <a:cs typeface="Courier New"/>
              </a:rPr>
              <a:t>n</a:t>
            </a:r>
            <a:r>
              <a:rPr dirty="0" sz="800" spc="1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 spc="10">
                <a:solidFill>
                  <a:srgbClr val="5E646E"/>
                </a:solidFill>
                <a:latin typeface="Courier New"/>
                <a:cs typeface="Courier New"/>
              </a:rPr>
              <a:t>w 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AcomodoG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at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ic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  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ini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(}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10"/>
              </a:spcBef>
            </a:pP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a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g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.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imp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r</a:t>
            </a:r>
            <a:r>
              <a:rPr dirty="0" sz="800">
                <a:solidFill>
                  <a:srgbClr val="494B4F"/>
                </a:solidFill>
                <a:latin typeface="Courier New"/>
                <a:cs typeface="Courier New"/>
              </a:rPr>
              <a:t>im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e</a:t>
            </a:r>
            <a:r>
              <a:rPr dirty="0" sz="800">
                <a:solidFill>
                  <a:srgbClr val="5E646E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777475"/>
                </a:solidFill>
                <a:latin typeface="Courier New"/>
                <a:cs typeface="Courier New"/>
              </a:rPr>
              <a:t>}</a:t>
            </a:r>
            <a:r>
              <a:rPr dirty="0" sz="800">
                <a:solidFill>
                  <a:srgbClr val="312F2F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85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190"/>
              </a:spcBef>
            </a:pPr>
            <a:r>
              <a:rPr dirty="0" sz="60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43" y="241689"/>
            <a:ext cx="5327650" cy="1367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-6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1300" spc="-6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-5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5">
                <a:solidFill>
                  <a:srgbClr val="2F2F2F"/>
                </a:solidFill>
                <a:latin typeface="Courier New"/>
                <a:cs typeface="Courier New"/>
              </a:rPr>
              <a:t>ka</a:t>
            </a:r>
            <a:r>
              <a:rPr dirty="0" sz="1300" spc="-45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1300" spc="-5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1300" spc="1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1300" spc="-4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-17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1300" spc="-4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5">
                <a:solidFill>
                  <a:srgbClr val="2F2F2F"/>
                </a:solidFill>
                <a:latin typeface="Courier New"/>
                <a:cs typeface="Courier New"/>
              </a:rPr>
              <a:t>ta</a:t>
            </a:r>
            <a:r>
              <a:rPr dirty="0" sz="1300" spc="-4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-5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1300" spc="-5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-175">
                <a:solidFill>
                  <a:srgbClr val="46494F"/>
                </a:solidFill>
                <a:latin typeface="Courier New"/>
                <a:cs typeface="Courier New"/>
              </a:rPr>
              <a:t>ico</a:t>
            </a:r>
            <a:r>
              <a:rPr dirty="0" sz="13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  <a:spcBef>
                <a:spcPts val="5"/>
              </a:spcBef>
              <a:tabLst>
                <a:tab pos="717550" algn="l"/>
                <a:tab pos="1332865" algn="l"/>
              </a:tabLst>
            </a:pP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-6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606062"/>
                </a:solidFill>
                <a:latin typeface="Courier New"/>
                <a:cs typeface="Courier New"/>
              </a:rPr>
              <a:t>u</a:t>
            </a:r>
            <a:r>
              <a:rPr dirty="0" sz="1300" spc="-555">
                <a:solidFill>
                  <a:srgbClr val="606062"/>
                </a:solidFill>
                <a:latin typeface="Courier New"/>
                <a:cs typeface="Courier New"/>
              </a:rPr>
              <a:t> </a:t>
            </a:r>
            <a:r>
              <a:rPr dirty="0" sz="1300" spc="-175">
                <a:solidFill>
                  <a:srgbClr val="46494F"/>
                </a:solidFill>
                <a:latin typeface="Courier New"/>
                <a:cs typeface="Courier New"/>
              </a:rPr>
              <a:t>blic	</a:t>
            </a: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-5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1300" spc="-6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175">
                <a:solidFill>
                  <a:srgbClr val="2F2F2F"/>
                </a:solidFill>
                <a:latin typeface="Courier New"/>
                <a:cs typeface="Courier New"/>
              </a:rPr>
              <a:t>ass	</a:t>
            </a:r>
            <a:r>
              <a:rPr dirty="0" sz="1300" spc="45">
                <a:solidFill>
                  <a:srgbClr val="2F2F2F"/>
                </a:solidFill>
                <a:latin typeface="Courier New"/>
                <a:cs typeface="Courier New"/>
              </a:rPr>
              <a:t>tesst</a:t>
            </a:r>
            <a:r>
              <a:rPr dirty="0" sz="1300" spc="-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50">
                <a:solidFill>
                  <a:srgbClr val="727477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19150" marR="5080" indent="-398780">
              <a:lnSpc>
                <a:spcPct val="85000"/>
              </a:lnSpc>
              <a:spcBef>
                <a:spcPts val="204"/>
              </a:spcBef>
            </a:pP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1300" spc="25">
                <a:solidFill>
                  <a:srgbClr val="2F2F2F"/>
                </a:solidFill>
                <a:latin typeface="Courier New"/>
                <a:cs typeface="Courier New"/>
              </a:rPr>
              <a:t>stat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ic </a:t>
            </a:r>
            <a:r>
              <a:rPr dirty="0" sz="1300" spc="4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1300" spc="2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1300" spc="25">
                <a:solidFill>
                  <a:srgbClr val="606062"/>
                </a:solidFill>
                <a:latin typeface="Courier New"/>
                <a:cs typeface="Courier New"/>
              </a:rPr>
              <a:t>(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1300" spc="2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ing</a:t>
            </a:r>
            <a:r>
              <a:rPr dirty="0" sz="1300" spc="25">
                <a:solidFill>
                  <a:srgbClr val="465987"/>
                </a:solidFill>
                <a:latin typeface="Courier New"/>
                <a:cs typeface="Courier New"/>
              </a:rPr>
              <a:t>[] </a:t>
            </a:r>
            <a:r>
              <a:rPr dirty="0" sz="1300" spc="25">
                <a:solidFill>
                  <a:srgbClr val="2F2F2F"/>
                </a:solidFill>
                <a:latin typeface="Courier New"/>
                <a:cs typeface="Courier New"/>
              </a:rPr>
              <a:t>ar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1300" spc="2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1300" spc="25">
                <a:solidFill>
                  <a:srgbClr val="727477"/>
                </a:solidFill>
                <a:latin typeface="Courier New"/>
                <a:cs typeface="Courier New"/>
              </a:rPr>
              <a:t>) </a:t>
            </a:r>
            <a:r>
              <a:rPr dirty="0" sz="1300" spc="50">
                <a:solidFill>
                  <a:srgbClr val="5D6D80"/>
                </a:solidFill>
                <a:latin typeface="Courier New"/>
                <a:cs typeface="Courier New"/>
              </a:rPr>
              <a:t>{  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1300" spc="15">
                <a:solidFill>
                  <a:srgbClr val="2F2F2F"/>
                </a:solidFill>
                <a:latin typeface="Courier New"/>
                <a:cs typeface="Courier New"/>
              </a:rPr>
              <a:t>atr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1300" spc="15">
                <a:solidFill>
                  <a:srgbClr val="2F2F2F"/>
                </a:solidFill>
                <a:latin typeface="Courier New"/>
                <a:cs typeface="Courier New"/>
              </a:rPr>
              <a:t>z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1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dic</a:t>
            </a:r>
            <a:r>
              <a:rPr dirty="0" sz="13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iv</a:t>
            </a:r>
            <a:r>
              <a:rPr dirty="0" sz="1300" spc="15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1300" spc="50">
                <a:solidFill>
                  <a:srgbClr val="46494F"/>
                </a:solidFill>
                <a:latin typeface="Courier New"/>
                <a:cs typeface="Courier New"/>
              </a:rPr>
              <a:t>m </a:t>
            </a:r>
            <a:r>
              <a:rPr dirty="0" sz="1700" spc="-5">
                <a:solidFill>
                  <a:srgbClr val="161516"/>
                </a:solidFill>
                <a:latin typeface="Times New Roman"/>
                <a:cs typeface="Times New Roman"/>
              </a:rPr>
              <a:t>=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1300" spc="2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1300" spc="20">
                <a:solidFill>
                  <a:srgbClr val="606062"/>
                </a:solidFill>
                <a:latin typeface="Courier New"/>
                <a:cs typeface="Courier New"/>
              </a:rPr>
              <a:t>w </a:t>
            </a:r>
            <a:r>
              <a:rPr dirty="0" sz="1300" spc="-2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1300" spc="-20">
                <a:solidFill>
                  <a:srgbClr val="2F2F2F"/>
                </a:solidFill>
                <a:latin typeface="Courier New"/>
                <a:cs typeface="Courier New"/>
              </a:rPr>
              <a:t>atr</a:t>
            </a:r>
            <a:r>
              <a:rPr dirty="0" sz="1300" spc="-3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1300" spc="10">
                <a:solidFill>
                  <a:srgbClr val="2F2F2F"/>
                </a:solidFill>
                <a:latin typeface="Courier New"/>
                <a:cs typeface="Courier New"/>
              </a:rPr>
              <a:t>z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dic</a:t>
            </a:r>
            <a:r>
              <a:rPr dirty="0" sz="13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iv</a:t>
            </a:r>
            <a:r>
              <a:rPr dirty="0" sz="1300" spc="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1300" spc="10">
                <a:solidFill>
                  <a:srgbClr val="606062"/>
                </a:solidFill>
                <a:latin typeface="Courier New"/>
                <a:cs typeface="Courier New"/>
              </a:rPr>
              <a:t>()</a:t>
            </a:r>
            <a:r>
              <a:rPr dirty="0" sz="1300" spc="1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1250" spc="80">
                <a:solidFill>
                  <a:srgbClr val="46494F"/>
                </a:solidFill>
                <a:latin typeface="Times New Roman"/>
                <a:cs typeface="Times New Roman"/>
              </a:rPr>
              <a:t>m</a:t>
            </a:r>
            <a:r>
              <a:rPr dirty="0" sz="1250" spc="80">
                <a:solidFill>
                  <a:srgbClr val="2F2F2F"/>
                </a:solidFill>
                <a:latin typeface="Times New Roman"/>
                <a:cs typeface="Times New Roman"/>
              </a:rPr>
              <a:t>. </a:t>
            </a:r>
            <a:r>
              <a:rPr dirty="0" sz="1250" spc="70">
                <a:solidFill>
                  <a:srgbClr val="606062"/>
                </a:solidFill>
                <a:latin typeface="Times New Roman"/>
                <a:cs typeface="Times New Roman"/>
              </a:rPr>
              <a:t>L</a:t>
            </a:r>
            <a:r>
              <a:rPr dirty="0" sz="1250" spc="70">
                <a:solidFill>
                  <a:srgbClr val="46494F"/>
                </a:solidFill>
                <a:latin typeface="Times New Roman"/>
                <a:cs typeface="Times New Roman"/>
              </a:rPr>
              <a:t>l </a:t>
            </a:r>
            <a:r>
              <a:rPr dirty="0" sz="1250" spc="35">
                <a:solidFill>
                  <a:srgbClr val="46494F"/>
                </a:solidFill>
                <a:latin typeface="Times New Roman"/>
                <a:cs typeface="Times New Roman"/>
              </a:rPr>
              <a:t>Dí </a:t>
            </a:r>
            <a:r>
              <a:rPr dirty="0" sz="1250" spc="85">
                <a:solidFill>
                  <a:srgbClr val="46494F"/>
                </a:solidFill>
                <a:latin typeface="Times New Roman"/>
                <a:cs typeface="Times New Roman"/>
              </a:rPr>
              <a:t>v</a:t>
            </a:r>
            <a:r>
              <a:rPr dirty="0" sz="1250" spc="85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dirty="0" sz="1250" spc="25">
                <a:solidFill>
                  <a:srgbClr val="2F2F2F"/>
                </a:solidFill>
                <a:latin typeface="Times New Roman"/>
                <a:cs typeface="Times New Roman"/>
              </a:rPr>
              <a:t>r </a:t>
            </a:r>
            <a:r>
              <a:rPr dirty="0" sz="1250" spc="25">
                <a:solidFill>
                  <a:srgbClr val="727477"/>
                </a:solidFill>
                <a:latin typeface="Times New Roman"/>
                <a:cs typeface="Times New Roman"/>
              </a:rPr>
              <a:t>()</a:t>
            </a:r>
            <a:r>
              <a:rPr dirty="0" sz="1250" spc="50">
                <a:solidFill>
                  <a:srgbClr val="727477"/>
                </a:solidFill>
                <a:latin typeface="Times New Roman"/>
                <a:cs typeface="Times New Roman"/>
              </a:rPr>
              <a:t> </a:t>
            </a:r>
            <a:r>
              <a:rPr dirty="0" sz="1250" spc="20">
                <a:solidFill>
                  <a:srgbClr val="2F2F2F"/>
                </a:solidFill>
                <a:latin typeface="Times New Roman"/>
                <a:cs typeface="Times New Roman"/>
              </a:rPr>
              <a:t>;</a:t>
            </a:r>
            <a:endParaRPr sz="125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260"/>
              </a:spcBef>
            </a:pPr>
            <a:r>
              <a:rPr dirty="0" sz="1000" spc="20">
                <a:solidFill>
                  <a:srgbClr val="95908C"/>
                </a:solidFill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525" y="225925"/>
            <a:ext cx="2372360" cy="1499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ka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Est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c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as;</a:t>
            </a:r>
            <a:endParaRPr sz="1150">
              <a:latin typeface="Courier New"/>
              <a:cs typeface="Courier New"/>
            </a:endParaRPr>
          </a:p>
          <a:p>
            <a:pPr marL="354330" marR="261620" indent="-342265">
              <a:lnSpc>
                <a:spcPts val="2650"/>
              </a:lnSpc>
              <a:spcBef>
                <a:spcPts val="215"/>
              </a:spcBef>
            </a:pPr>
            <a:r>
              <a:rPr dirty="0" sz="1150" spc="25">
                <a:solidFill>
                  <a:srgbClr val="46494D"/>
                </a:solidFill>
                <a:latin typeface="Courier New"/>
                <a:cs typeface="Courier New"/>
              </a:rPr>
              <a:t>p</a:t>
            </a:r>
            <a:r>
              <a:rPr dirty="0" sz="1150" spc="25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25">
                <a:solidFill>
                  <a:srgbClr val="46494D"/>
                </a:solidFill>
                <a:latin typeface="Courier New"/>
                <a:cs typeface="Courier New"/>
              </a:rPr>
              <a:t>blic</a:t>
            </a:r>
            <a:r>
              <a:rPr dirty="0" sz="1150" spc="-31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46494D"/>
                </a:solidFill>
                <a:latin typeface="Courier New"/>
                <a:cs typeface="Courier New"/>
              </a:rPr>
              <a:t>cl</a:t>
            </a:r>
            <a:r>
              <a:rPr dirty="0" sz="1150" spc="25">
                <a:solidFill>
                  <a:srgbClr val="2F2D2F"/>
                </a:solidFill>
                <a:latin typeface="Courier New"/>
                <a:cs typeface="Courier New"/>
              </a:rPr>
              <a:t>ass</a:t>
            </a:r>
            <a:r>
              <a:rPr dirty="0" sz="1150" spc="-19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46494D"/>
                </a:solidFill>
                <a:latin typeface="Courier New"/>
                <a:cs typeface="Courier New"/>
              </a:rPr>
              <a:t>T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est</a:t>
            </a:r>
            <a:r>
              <a:rPr dirty="0" sz="1150" spc="5">
                <a:solidFill>
                  <a:srgbClr val="46494D"/>
                </a:solidFill>
                <a:latin typeface="Courier New"/>
                <a:cs typeface="Courier New"/>
              </a:rPr>
              <a:t>Li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sta</a:t>
            </a:r>
            <a:r>
              <a:rPr dirty="0" sz="1150" spc="-13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45">
                <a:solidFill>
                  <a:srgbClr val="67676D"/>
                </a:solidFill>
                <a:latin typeface="Courier New"/>
                <a:cs typeface="Courier New"/>
              </a:rPr>
              <a:t>{  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Li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stas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 spc="-10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5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59410">
              <a:lnSpc>
                <a:spcPct val="100000"/>
              </a:lnSpc>
              <a:spcBef>
                <a:spcPts val="955"/>
              </a:spcBef>
              <a:tabLst>
                <a:tab pos="1410970" algn="l"/>
              </a:tabLst>
            </a:pPr>
            <a:r>
              <a:rPr dirty="0" sz="1000" spc="50">
                <a:solidFill>
                  <a:srgbClr val="46494D"/>
                </a:solidFill>
                <a:latin typeface="Times New Roman"/>
                <a:cs typeface="Times New Roman"/>
              </a:rPr>
              <a:t>T</a:t>
            </a:r>
            <a:r>
              <a:rPr dirty="0" sz="1000" spc="50">
                <a:solidFill>
                  <a:srgbClr val="2F2D2F"/>
                </a:solidFill>
                <a:latin typeface="Times New Roman"/>
                <a:cs typeface="Times New Roman"/>
              </a:rPr>
              <a:t>est   </a:t>
            </a:r>
            <a:r>
              <a:rPr dirty="0" sz="1000" spc="40">
                <a:solidFill>
                  <a:srgbClr val="46494D"/>
                </a:solidFill>
                <a:latin typeface="Times New Roman"/>
                <a:cs typeface="Times New Roman"/>
              </a:rPr>
              <a:t>L </a:t>
            </a:r>
            <a:r>
              <a:rPr dirty="0" sz="1000" spc="-105">
                <a:solidFill>
                  <a:srgbClr val="46494D"/>
                </a:solidFill>
                <a:latin typeface="Times New Roman"/>
                <a:cs typeface="Times New Roman"/>
              </a:rPr>
              <a:t>i</a:t>
            </a:r>
            <a:r>
              <a:rPr dirty="0" sz="1000" spc="-105">
                <a:solidFill>
                  <a:srgbClr val="2F2D2F"/>
                </a:solidFill>
                <a:latin typeface="Times New Roman"/>
                <a:cs typeface="Times New Roman"/>
              </a:rPr>
              <a:t>s   </a:t>
            </a:r>
            <a:r>
              <a:rPr dirty="0" sz="1000" spc="15">
                <a:solidFill>
                  <a:srgbClr val="2F2D2F"/>
                </a:solidFill>
                <a:latin typeface="Times New Roman"/>
                <a:cs typeface="Times New Roman"/>
              </a:rPr>
              <a:t>t</a:t>
            </a:r>
            <a:r>
              <a:rPr dirty="0" sz="1000" spc="26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000" spc="30">
                <a:solidFill>
                  <a:srgbClr val="2F2D2F"/>
                </a:solidFill>
                <a:latin typeface="Times New Roman"/>
                <a:cs typeface="Times New Roman"/>
              </a:rPr>
              <a:t>a</a:t>
            </a:r>
            <a:r>
              <a:rPr dirty="0" sz="1000" spc="21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000" spc="20">
                <a:solidFill>
                  <a:srgbClr val="67676D"/>
                </a:solidFill>
                <a:latin typeface="Times New Roman"/>
                <a:cs typeface="Times New Roman"/>
              </a:rPr>
              <a:t>()	</a:t>
            </a:r>
            <a:r>
              <a:rPr dirty="0" sz="1000" spc="30">
                <a:solidFill>
                  <a:srgbClr val="67676D"/>
                </a:solidFill>
                <a:latin typeface="Times New Roman"/>
                <a:cs typeface="Times New Roman"/>
              </a:rPr>
              <a:t>{</a:t>
            </a:r>
            <a:endParaRPr sz="1000">
              <a:latin typeface="Times New Roman"/>
              <a:cs typeface="Times New Roman"/>
            </a:endParaRPr>
          </a:p>
          <a:p>
            <a:pPr marL="701040">
              <a:lnSpc>
                <a:spcPct val="100000"/>
              </a:lnSpc>
              <a:spcBef>
                <a:spcPts val="20"/>
              </a:spcBef>
            </a:pPr>
            <a:r>
              <a:rPr dirty="0" sz="1150" spc="5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50">
                <a:solidFill>
                  <a:srgbClr val="46494D"/>
                </a:solidFill>
                <a:latin typeface="Courier New"/>
                <a:cs typeface="Courier New"/>
              </a:rPr>
              <a:t>l </a:t>
            </a:r>
            <a:r>
              <a:rPr dirty="0" sz="1150" spc="45">
                <a:solidFill>
                  <a:srgbClr val="151515"/>
                </a:solidFill>
                <a:latin typeface="Courier New"/>
                <a:cs typeface="Courier New"/>
              </a:rPr>
              <a:t>= </a:t>
            </a:r>
            <a:r>
              <a:rPr dirty="0" sz="1150" spc="15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15">
                <a:solidFill>
                  <a:srgbClr val="67676D"/>
                </a:solidFill>
                <a:latin typeface="Courier New"/>
                <a:cs typeface="Courier New"/>
              </a:rPr>
              <a:t>w</a:t>
            </a:r>
            <a:r>
              <a:rPr dirty="0" sz="1150" spc="-430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67676D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46494D"/>
                </a:solidFill>
                <a:latin typeface="Courier New"/>
                <a:cs typeface="Courier New"/>
              </a:rPr>
              <a:t>i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stas</a:t>
            </a:r>
            <a:r>
              <a:rPr dirty="0" sz="1150" spc="-5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67676D"/>
                </a:solidFill>
                <a:latin typeface="Courier New"/>
                <a:cs typeface="Courier New"/>
              </a:rPr>
              <a:t>()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82905">
              <a:lnSpc>
                <a:spcPct val="100000"/>
              </a:lnSpc>
              <a:spcBef>
                <a:spcPts val="120"/>
              </a:spcBef>
            </a:pPr>
            <a:r>
              <a:rPr dirty="0" sz="850" spc="20">
                <a:solidFill>
                  <a:srgbClr val="8E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25" y="2201276"/>
            <a:ext cx="23812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solidFill>
                  <a:srgbClr val="67676D"/>
                </a:solidFill>
                <a:latin typeface="Times New Roman"/>
                <a:cs typeface="Times New Roman"/>
              </a:rPr>
              <a:t>( </a:t>
            </a:r>
            <a:r>
              <a:rPr dirty="0" sz="1000" spc="5">
                <a:solidFill>
                  <a:srgbClr val="46494D"/>
                </a:solidFill>
                <a:latin typeface="Times New Roman"/>
                <a:cs typeface="Times New Roman"/>
              </a:rPr>
              <a:t>i</a:t>
            </a:r>
            <a:r>
              <a:rPr dirty="0" sz="1000" spc="-65">
                <a:solidFill>
                  <a:srgbClr val="46494D"/>
                </a:solidFill>
                <a:latin typeface="Times New Roman"/>
                <a:cs typeface="Times New Roman"/>
              </a:rPr>
              <a:t> </a:t>
            </a:r>
            <a:r>
              <a:rPr dirty="0" sz="1000" spc="-130">
                <a:solidFill>
                  <a:srgbClr val="46494D"/>
                </a:solidFill>
                <a:latin typeface="Times New Roman"/>
                <a:cs typeface="Times New Roman"/>
              </a:rPr>
              <a:t>n</a:t>
            </a:r>
            <a:r>
              <a:rPr dirty="0" sz="1000" spc="-130">
                <a:solidFill>
                  <a:srgbClr val="2F2D2F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15" y="1856015"/>
            <a:ext cx="6108700" cy="68389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353060" marR="5080" indent="-340995">
              <a:lnSpc>
                <a:spcPts val="1370"/>
              </a:lnSpc>
              <a:spcBef>
                <a:spcPts val="165"/>
              </a:spcBef>
            </a:pPr>
            <a:r>
              <a:rPr dirty="0" sz="1150" spc="25">
                <a:solidFill>
                  <a:srgbClr val="46494D"/>
                </a:solidFill>
                <a:latin typeface="Courier New"/>
                <a:cs typeface="Courier New"/>
              </a:rPr>
              <a:t>p</a:t>
            </a:r>
            <a:r>
              <a:rPr dirty="0" sz="1150" spc="25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25">
                <a:solidFill>
                  <a:srgbClr val="46494D"/>
                </a:solidFill>
                <a:latin typeface="Courier New"/>
                <a:cs typeface="Courier New"/>
              </a:rPr>
              <a:t>blic </a:t>
            </a:r>
            <a:r>
              <a:rPr dirty="0" sz="1150" spc="10">
                <a:solidFill>
                  <a:srgbClr val="46494D"/>
                </a:solidFill>
                <a:latin typeface="Courier New"/>
                <a:cs typeface="Courier New"/>
              </a:rPr>
              <a:t>void 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test</a:t>
            </a:r>
            <a:r>
              <a:rPr dirty="0" sz="115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S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ring 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ok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6494D"/>
                </a:solidFill>
                <a:latin typeface="Courier New"/>
                <a:cs typeface="Courier New"/>
              </a:rPr>
              <a:t>n, </a:t>
            </a:r>
            <a:r>
              <a:rPr dirty="0" sz="1150" spc="20">
                <a:solidFill>
                  <a:srgbClr val="46494D"/>
                </a:solidFill>
                <a:latin typeface="Courier New"/>
                <a:cs typeface="Courier New"/>
              </a:rPr>
              <a:t>S</a:t>
            </a:r>
            <a:r>
              <a:rPr dirty="0" sz="1150" spc="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20">
                <a:solidFill>
                  <a:srgbClr val="46494D"/>
                </a:solidFill>
                <a:latin typeface="Courier New"/>
                <a:cs typeface="Courier New"/>
              </a:rPr>
              <a:t>ring 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5">
                <a:solidFill>
                  <a:srgbClr val="46494D"/>
                </a:solidFill>
                <a:latin typeface="Courier New"/>
                <a:cs typeface="Courier New"/>
              </a:rPr>
              <a:t>ipo</a:t>
            </a:r>
            <a:r>
              <a:rPr dirty="0" sz="1150" spc="-5">
                <a:solidFill>
                  <a:srgbClr val="67676D"/>
                </a:solidFill>
                <a:latin typeface="Courier New"/>
                <a:cs typeface="Courier New"/>
              </a:rPr>
              <a:t>) </a:t>
            </a:r>
            <a:r>
              <a:rPr dirty="0" sz="1150" spc="10">
                <a:solidFill>
                  <a:srgbClr val="67676D"/>
                </a:solidFill>
                <a:latin typeface="Courier New"/>
                <a:cs typeface="Courier New"/>
              </a:rPr>
              <a:t>{ 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gr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m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Simbolo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ke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, 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5">
                <a:solidFill>
                  <a:srgbClr val="46494D"/>
                </a:solidFill>
                <a:latin typeface="Courier New"/>
                <a:cs typeface="Courier New"/>
              </a:rPr>
              <a:t>ipo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,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b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pR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ke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7B7775"/>
                </a:solidFill>
                <a:latin typeface="Courier New"/>
                <a:cs typeface="Courier New"/>
              </a:rPr>
              <a:t>) </a:t>
            </a:r>
            <a:r>
              <a:rPr dirty="0" sz="1200" spc="10">
                <a:solidFill>
                  <a:srgbClr val="46494D"/>
                </a:solidFill>
                <a:latin typeface="Arial"/>
                <a:cs typeface="Arial"/>
              </a:rPr>
              <a:t>+</a:t>
            </a:r>
            <a:r>
              <a:rPr dirty="0" sz="1200" spc="34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46494D"/>
                </a:solidFill>
                <a:latin typeface="Courier New"/>
                <a:cs typeface="Courier New"/>
              </a:rPr>
              <a:t>1</a:t>
            </a:r>
            <a:r>
              <a:rPr dirty="0" sz="1150" spc="-20">
                <a:solidFill>
                  <a:srgbClr val="2F2D2F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23495">
              <a:lnSpc>
                <a:spcPts val="1125"/>
              </a:lnSpc>
              <a:tabLst>
                <a:tab pos="1260475" algn="l"/>
                <a:tab pos="1750695" algn="l"/>
                <a:tab pos="2015489" algn="l"/>
              </a:tabLst>
            </a:pPr>
            <a:r>
              <a:rPr dirty="0" sz="1000" spc="5">
                <a:solidFill>
                  <a:srgbClr val="7B7775"/>
                </a:solidFill>
                <a:latin typeface="Times New Roman"/>
                <a:cs typeface="Times New Roman"/>
              </a:rPr>
              <a:t>)  </a:t>
            </a:r>
            <a:r>
              <a:rPr dirty="0" sz="1000" spc="-155">
                <a:solidFill>
                  <a:srgbClr val="67676D"/>
                </a:solidFill>
                <a:latin typeface="Times New Roman"/>
                <a:cs typeface="Times New Roman"/>
              </a:rPr>
              <a:t>(</a:t>
            </a:r>
            <a:r>
              <a:rPr dirty="0" sz="1000" spc="-155">
                <a:solidFill>
                  <a:srgbClr val="2F2D2F"/>
                </a:solidFill>
                <a:latin typeface="Times New Roman"/>
                <a:cs typeface="Times New Roman"/>
              </a:rPr>
              <a:t>t         </a:t>
            </a:r>
            <a:r>
              <a:rPr dirty="0" sz="1000" spc="10">
                <a:solidFill>
                  <a:srgbClr val="46494D"/>
                </a:solidFill>
                <a:latin typeface="Times New Roman"/>
                <a:cs typeface="Times New Roman"/>
              </a:rPr>
              <a:t>o </a:t>
            </a:r>
            <a:r>
              <a:rPr dirty="0" sz="1000" spc="35">
                <a:solidFill>
                  <a:srgbClr val="46494D"/>
                </a:solidFill>
                <a:latin typeface="Times New Roman"/>
                <a:cs typeface="Times New Roman"/>
              </a:rPr>
              <a:t>k</a:t>
            </a:r>
            <a:r>
              <a:rPr dirty="0" sz="1000" spc="35">
                <a:solidFill>
                  <a:srgbClr val="2F2D2F"/>
                </a:solidFill>
                <a:latin typeface="Times New Roman"/>
                <a:cs typeface="Times New Roman"/>
              </a:rPr>
              <a:t>e </a:t>
            </a:r>
            <a:r>
              <a:rPr dirty="0" sz="1000" spc="10">
                <a:solidFill>
                  <a:srgbClr val="46494D"/>
                </a:solidFill>
                <a:latin typeface="Times New Roman"/>
                <a:cs typeface="Times New Roman"/>
              </a:rPr>
              <a:t>n </a:t>
            </a:r>
            <a:r>
              <a:rPr dirty="0" sz="1000" spc="5">
                <a:solidFill>
                  <a:srgbClr val="2F2D2F"/>
                </a:solidFill>
                <a:latin typeface="Times New Roman"/>
                <a:cs typeface="Times New Roman"/>
              </a:rPr>
              <a:t>. </a:t>
            </a:r>
            <a:r>
              <a:rPr dirty="0" sz="1000" spc="5">
                <a:solidFill>
                  <a:srgbClr val="46494D"/>
                </a:solidFill>
                <a:latin typeface="Times New Roman"/>
                <a:cs typeface="Times New Roman"/>
              </a:rPr>
              <a:t>c </a:t>
            </a:r>
            <a:r>
              <a:rPr dirty="0" sz="1000" spc="10">
                <a:solidFill>
                  <a:srgbClr val="46494D"/>
                </a:solidFill>
                <a:latin typeface="Times New Roman"/>
                <a:cs typeface="Times New Roman"/>
              </a:rPr>
              <a:t>h </a:t>
            </a:r>
            <a:r>
              <a:rPr dirty="0" sz="1000" spc="5">
                <a:solidFill>
                  <a:srgbClr val="2F2D2F"/>
                </a:solidFill>
                <a:latin typeface="Times New Roman"/>
                <a:cs typeface="Times New Roman"/>
              </a:rPr>
              <a:t>a r</a:t>
            </a:r>
            <a:r>
              <a:rPr dirty="0" sz="1000" spc="-8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000" spc="-195">
                <a:solidFill>
                  <a:srgbClr val="46494D"/>
                </a:solidFill>
                <a:latin typeface="Times New Roman"/>
                <a:cs typeface="Times New Roman"/>
              </a:rPr>
              <a:t>A</a:t>
            </a:r>
            <a:r>
              <a:rPr dirty="0" sz="1000" spc="-195">
                <a:solidFill>
                  <a:srgbClr val="2F2D2F"/>
                </a:solidFill>
                <a:latin typeface="Times New Roman"/>
                <a:cs typeface="Times New Roman"/>
              </a:rPr>
              <a:t>t	</a:t>
            </a:r>
            <a:r>
              <a:rPr dirty="0" sz="1000" spc="5">
                <a:solidFill>
                  <a:srgbClr val="67676D"/>
                </a:solidFill>
                <a:latin typeface="Times New Roman"/>
                <a:cs typeface="Times New Roman"/>
              </a:rPr>
              <a:t>(O))  </a:t>
            </a:r>
            <a:r>
              <a:rPr dirty="0" sz="1000" spc="40">
                <a:solidFill>
                  <a:srgbClr val="67676D"/>
                </a:solidFill>
                <a:latin typeface="Times New Roman"/>
                <a:cs typeface="Times New Roman"/>
              </a:rPr>
              <a:t> </a:t>
            </a:r>
            <a:r>
              <a:rPr dirty="0" sz="1000" spc="10">
                <a:solidFill>
                  <a:srgbClr val="46494D"/>
                </a:solidFill>
                <a:latin typeface="Times New Roman"/>
                <a:cs typeface="Times New Roman"/>
              </a:rPr>
              <a:t>,	</a:t>
            </a:r>
            <a:r>
              <a:rPr dirty="0" sz="1000" spc="15">
                <a:solidFill>
                  <a:srgbClr val="67676D"/>
                </a:solidFill>
                <a:latin typeface="Times New Roman"/>
                <a:cs typeface="Times New Roman"/>
              </a:rPr>
              <a:t>O</a:t>
            </a:r>
            <a:r>
              <a:rPr dirty="0" sz="1000" spc="15">
                <a:solidFill>
                  <a:srgbClr val="46494D"/>
                </a:solidFill>
                <a:latin typeface="Times New Roman"/>
                <a:cs typeface="Times New Roman"/>
              </a:rPr>
              <a:t>,	</a:t>
            </a:r>
            <a:r>
              <a:rPr dirty="0" sz="1000" spc="20">
                <a:solidFill>
                  <a:srgbClr val="46494D"/>
                </a:solidFill>
                <a:latin typeface="Times New Roman"/>
                <a:cs typeface="Times New Roman"/>
              </a:rPr>
              <a:t>n </a:t>
            </a:r>
            <a:r>
              <a:rPr dirty="0" sz="1000" spc="20">
                <a:solidFill>
                  <a:srgbClr val="67676D"/>
                </a:solidFill>
                <a:latin typeface="Times New Roman"/>
                <a:cs typeface="Times New Roman"/>
              </a:rPr>
              <a:t>u </a:t>
            </a:r>
            <a:r>
              <a:rPr dirty="0" sz="1000" spc="10">
                <a:solidFill>
                  <a:srgbClr val="46494D"/>
                </a:solidFill>
                <a:latin typeface="Times New Roman"/>
                <a:cs typeface="Times New Roman"/>
              </a:rPr>
              <a:t>l l </a:t>
            </a:r>
            <a:r>
              <a:rPr dirty="0" sz="1000" spc="10">
                <a:solidFill>
                  <a:srgbClr val="7B7775"/>
                </a:solidFill>
                <a:latin typeface="Times New Roman"/>
                <a:cs typeface="Times New Roman"/>
              </a:rPr>
              <a:t>)</a:t>
            </a:r>
            <a:r>
              <a:rPr dirty="0" sz="1000" spc="150">
                <a:solidFill>
                  <a:srgbClr val="7B7775"/>
                </a:solidFill>
                <a:latin typeface="Times New Roman"/>
                <a:cs typeface="Times New Roman"/>
              </a:rPr>
              <a:t> </a:t>
            </a:r>
            <a:r>
              <a:rPr dirty="0" sz="1000" spc="10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234"/>
              </a:spcBef>
            </a:pPr>
            <a:r>
              <a:rPr dirty="0" sz="850" spc="10">
                <a:solidFill>
                  <a:srgbClr val="8E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772" y="5626956"/>
            <a:ext cx="114935" cy="1832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330"/>
              </a:lnSpc>
              <a:spcBef>
                <a:spcPts val="110"/>
              </a:spcBef>
            </a:pPr>
            <a:r>
              <a:rPr dirty="0" sz="1150" spc="25">
                <a:solidFill>
                  <a:srgbClr val="67676D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67676D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67676D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67676D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30"/>
              </a:lnSpc>
            </a:pPr>
            <a:r>
              <a:rPr dirty="0" sz="1150" spc="25">
                <a:solidFill>
                  <a:srgbClr val="7B77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415" y="2690304"/>
            <a:ext cx="4114800" cy="21393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50520" marR="5080" indent="-334645">
              <a:lnSpc>
                <a:spcPct val="95800"/>
              </a:lnSpc>
              <a:spcBef>
                <a:spcPts val="160"/>
              </a:spcBef>
            </a:pPr>
            <a:r>
              <a:rPr dirty="0" sz="1000" spc="280">
                <a:solidFill>
                  <a:srgbClr val="46494D"/>
                </a:solidFill>
                <a:latin typeface="Times New Roman"/>
                <a:cs typeface="Times New Roman"/>
              </a:rPr>
              <a:t>public </a:t>
            </a:r>
            <a:r>
              <a:rPr dirty="0" sz="1000" spc="254">
                <a:solidFill>
                  <a:srgbClr val="46494D"/>
                </a:solidFill>
                <a:latin typeface="Times New Roman"/>
                <a:cs typeface="Times New Roman"/>
              </a:rPr>
              <a:t>void </a:t>
            </a:r>
            <a:r>
              <a:rPr dirty="0" sz="1000" spc="125">
                <a:solidFill>
                  <a:srgbClr val="46494D"/>
                </a:solidFill>
                <a:latin typeface="Times New Roman"/>
                <a:cs typeface="Times New Roman"/>
              </a:rPr>
              <a:t>imp </a:t>
            </a:r>
            <a:r>
              <a:rPr dirty="0" sz="1000" spc="30">
                <a:solidFill>
                  <a:srgbClr val="67676D"/>
                </a:solidFill>
                <a:latin typeface="Times New Roman"/>
                <a:cs typeface="Times New Roman"/>
              </a:rPr>
              <a:t>( ) </a:t>
            </a:r>
            <a:r>
              <a:rPr dirty="0" sz="1000" spc="45">
                <a:solidFill>
                  <a:srgbClr val="67676D"/>
                </a:solidFill>
                <a:latin typeface="Times New Roman"/>
                <a:cs typeface="Times New Roman"/>
              </a:rPr>
              <a:t>{  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Sy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ste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m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prin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ln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.E</a:t>
            </a:r>
            <a:r>
              <a:rPr dirty="0" sz="1150" spc="-10">
                <a:solidFill>
                  <a:srgbClr val="151515"/>
                </a:solidFill>
                <a:latin typeface="Courier New"/>
                <a:cs typeface="Courier New"/>
              </a:rPr>
              <a:t>x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ste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br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T(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0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7B7775"/>
                </a:solidFill>
                <a:latin typeface="Courier New"/>
                <a:cs typeface="Courier New"/>
              </a:rPr>
              <a:t>))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  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mos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tra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rLi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sta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SimbolosR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Sy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ste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m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prin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ln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b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id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!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7B7775"/>
                </a:solidFill>
                <a:latin typeface="Courier New"/>
                <a:cs typeface="Courier New"/>
              </a:rPr>
              <a:t>))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55600">
              <a:lnSpc>
                <a:spcPts val="1170"/>
              </a:lnSpc>
              <a:tabLst>
                <a:tab pos="1256665" algn="l"/>
              </a:tabLst>
            </a:pPr>
            <a:r>
              <a:rPr dirty="0" sz="1000" spc="114">
                <a:solidFill>
                  <a:srgbClr val="46494D"/>
                </a:solidFill>
                <a:latin typeface="Times New Roman"/>
                <a:cs typeface="Times New Roman"/>
              </a:rPr>
              <a:t>Sy </a:t>
            </a:r>
            <a:r>
              <a:rPr dirty="0" sz="1000" spc="30">
                <a:solidFill>
                  <a:srgbClr val="2F2D2F"/>
                </a:solidFill>
                <a:latin typeface="Times New Roman"/>
                <a:cs typeface="Times New Roman"/>
              </a:rPr>
              <a:t>st</a:t>
            </a:r>
            <a:r>
              <a:rPr dirty="0" sz="1000" spc="-75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000" spc="125">
                <a:solidFill>
                  <a:srgbClr val="2F2D2F"/>
                </a:solidFill>
                <a:latin typeface="Times New Roman"/>
                <a:cs typeface="Times New Roman"/>
              </a:rPr>
              <a:t>e</a:t>
            </a:r>
            <a:r>
              <a:rPr dirty="0" sz="1000" spc="125">
                <a:solidFill>
                  <a:srgbClr val="46494D"/>
                </a:solidFill>
                <a:latin typeface="Times New Roman"/>
                <a:cs typeface="Times New Roman"/>
              </a:rPr>
              <a:t>m</a:t>
            </a:r>
            <a:r>
              <a:rPr dirty="0" sz="1000" spc="125">
                <a:solidFill>
                  <a:srgbClr val="2F2D2F"/>
                </a:solidFill>
                <a:latin typeface="Times New Roman"/>
                <a:cs typeface="Times New Roman"/>
              </a:rPr>
              <a:t>. </a:t>
            </a:r>
            <a:r>
              <a:rPr dirty="0" sz="1000" spc="50">
                <a:solidFill>
                  <a:srgbClr val="46494D"/>
                </a:solidFill>
                <a:latin typeface="Times New Roman"/>
                <a:cs typeface="Times New Roman"/>
              </a:rPr>
              <a:t>o</a:t>
            </a:r>
            <a:r>
              <a:rPr dirty="0" sz="1000" spc="-80">
                <a:solidFill>
                  <a:srgbClr val="46494D"/>
                </a:solidFill>
                <a:latin typeface="Times New Roman"/>
                <a:cs typeface="Times New Roman"/>
              </a:rPr>
              <a:t> </a:t>
            </a:r>
            <a:r>
              <a:rPr dirty="0" sz="1000" spc="-120">
                <a:solidFill>
                  <a:srgbClr val="546479"/>
                </a:solidFill>
                <a:latin typeface="Times New Roman"/>
                <a:cs typeface="Times New Roman"/>
              </a:rPr>
              <a:t>u</a:t>
            </a:r>
            <a:r>
              <a:rPr dirty="0" sz="1000" spc="-120">
                <a:solidFill>
                  <a:srgbClr val="2F2D2F"/>
                </a:solidFill>
                <a:latin typeface="Times New Roman"/>
                <a:cs typeface="Times New Roman"/>
              </a:rPr>
              <a:t>t	</a:t>
            </a:r>
            <a:r>
              <a:rPr dirty="0" sz="1000" spc="25">
                <a:solidFill>
                  <a:srgbClr val="2F2D2F"/>
                </a:solidFill>
                <a:latin typeface="Times New Roman"/>
                <a:cs typeface="Times New Roman"/>
              </a:rPr>
              <a:t>. </a:t>
            </a:r>
            <a:r>
              <a:rPr dirty="0" sz="1000" spc="40">
                <a:solidFill>
                  <a:srgbClr val="46494D"/>
                </a:solidFill>
                <a:latin typeface="Times New Roman"/>
                <a:cs typeface="Times New Roman"/>
              </a:rPr>
              <a:t>pr </a:t>
            </a:r>
            <a:r>
              <a:rPr dirty="0" sz="1000" spc="25">
                <a:solidFill>
                  <a:srgbClr val="46494D"/>
                </a:solidFill>
                <a:latin typeface="Times New Roman"/>
                <a:cs typeface="Times New Roman"/>
              </a:rPr>
              <a:t>i </a:t>
            </a:r>
            <a:r>
              <a:rPr dirty="0" sz="1000" spc="-120">
                <a:solidFill>
                  <a:srgbClr val="46494D"/>
                </a:solidFill>
                <a:latin typeface="Times New Roman"/>
                <a:cs typeface="Times New Roman"/>
              </a:rPr>
              <a:t>n</a:t>
            </a:r>
            <a:r>
              <a:rPr dirty="0" sz="1000" spc="-120">
                <a:solidFill>
                  <a:srgbClr val="2F2D2F"/>
                </a:solidFill>
                <a:latin typeface="Times New Roman"/>
                <a:cs typeface="Times New Roman"/>
              </a:rPr>
              <a:t>t  </a:t>
            </a:r>
            <a:r>
              <a:rPr dirty="0" sz="1000" spc="25">
                <a:solidFill>
                  <a:srgbClr val="46494D"/>
                </a:solidFill>
                <a:latin typeface="Times New Roman"/>
                <a:cs typeface="Times New Roman"/>
              </a:rPr>
              <a:t>l </a:t>
            </a:r>
            <a:r>
              <a:rPr dirty="0" sz="1000" spc="50">
                <a:solidFill>
                  <a:srgbClr val="46494D"/>
                </a:solidFill>
                <a:latin typeface="Times New Roman"/>
                <a:cs typeface="Times New Roman"/>
              </a:rPr>
              <a:t>n </a:t>
            </a:r>
            <a:r>
              <a:rPr dirty="0" sz="1000" spc="70">
                <a:solidFill>
                  <a:srgbClr val="67676D"/>
                </a:solidFill>
                <a:latin typeface="Times New Roman"/>
                <a:cs typeface="Times New Roman"/>
              </a:rPr>
              <a:t>(</a:t>
            </a:r>
            <a:r>
              <a:rPr dirty="0" sz="1000" spc="70">
                <a:solidFill>
                  <a:srgbClr val="2F2D2F"/>
                </a:solidFill>
                <a:latin typeface="Times New Roman"/>
                <a:cs typeface="Times New Roman"/>
              </a:rPr>
              <a:t>a </a:t>
            </a:r>
            <a:r>
              <a:rPr dirty="0" sz="1000" spc="20">
                <a:solidFill>
                  <a:srgbClr val="46494D"/>
                </a:solidFill>
                <a:latin typeface="Times New Roman"/>
                <a:cs typeface="Times New Roman"/>
              </a:rPr>
              <a:t>l. </a:t>
            </a:r>
            <a:r>
              <a:rPr dirty="0" sz="1000" spc="50">
                <a:solidFill>
                  <a:srgbClr val="546479"/>
                </a:solidFill>
                <a:latin typeface="Times New Roman"/>
                <a:cs typeface="Times New Roman"/>
              </a:rPr>
              <a:t>u </a:t>
            </a:r>
            <a:r>
              <a:rPr dirty="0" sz="1000" spc="-35">
                <a:solidFill>
                  <a:srgbClr val="46494D"/>
                </a:solidFill>
                <a:latin typeface="Times New Roman"/>
                <a:cs typeface="Times New Roman"/>
              </a:rPr>
              <a:t>l</a:t>
            </a:r>
            <a:r>
              <a:rPr dirty="0" sz="1000" spc="-35">
                <a:solidFill>
                  <a:srgbClr val="2F2D2F"/>
                </a:solidFill>
                <a:latin typeface="Times New Roman"/>
                <a:cs typeface="Times New Roman"/>
              </a:rPr>
              <a:t>t </a:t>
            </a:r>
            <a:r>
              <a:rPr dirty="0" sz="1000" spc="25">
                <a:solidFill>
                  <a:srgbClr val="46494D"/>
                </a:solidFill>
                <a:latin typeface="Times New Roman"/>
                <a:cs typeface="Times New Roman"/>
              </a:rPr>
              <a:t>i </a:t>
            </a:r>
            <a:r>
              <a:rPr dirty="0" sz="1000" spc="70">
                <a:solidFill>
                  <a:srgbClr val="46494D"/>
                </a:solidFill>
                <a:latin typeface="Times New Roman"/>
                <a:cs typeface="Times New Roman"/>
              </a:rPr>
              <a:t>mo</a:t>
            </a:r>
            <a:r>
              <a:rPr dirty="0" sz="1000" spc="70">
                <a:solidFill>
                  <a:srgbClr val="2F2D2F"/>
                </a:solidFill>
                <a:latin typeface="Times New Roman"/>
                <a:cs typeface="Times New Roman"/>
              </a:rPr>
              <a:t>E</a:t>
            </a:r>
            <a:r>
              <a:rPr dirty="0" sz="1000" spc="70">
                <a:solidFill>
                  <a:srgbClr val="46494D"/>
                </a:solidFill>
                <a:latin typeface="Times New Roman"/>
                <a:cs typeface="Times New Roman"/>
              </a:rPr>
              <a:t>n </a:t>
            </a:r>
            <a:r>
              <a:rPr dirty="0" sz="1000" spc="35">
                <a:solidFill>
                  <a:srgbClr val="46494D"/>
                </a:solidFill>
                <a:latin typeface="Times New Roman"/>
                <a:cs typeface="Times New Roman"/>
              </a:rPr>
              <a:t>Fi </a:t>
            </a:r>
            <a:r>
              <a:rPr dirty="0" sz="1000" spc="25">
                <a:solidFill>
                  <a:srgbClr val="46494D"/>
                </a:solidFill>
                <a:latin typeface="Times New Roman"/>
                <a:cs typeface="Times New Roman"/>
              </a:rPr>
              <a:t>l </a:t>
            </a:r>
            <a:r>
              <a:rPr dirty="0" sz="1000" spc="45">
                <a:solidFill>
                  <a:srgbClr val="2F2D2F"/>
                </a:solidFill>
                <a:latin typeface="Times New Roman"/>
                <a:cs typeface="Times New Roman"/>
              </a:rPr>
              <a:t>a </a:t>
            </a:r>
            <a:r>
              <a:rPr dirty="0" sz="1000" spc="30">
                <a:solidFill>
                  <a:srgbClr val="67676D"/>
                </a:solidFill>
                <a:latin typeface="Times New Roman"/>
                <a:cs typeface="Times New Roman"/>
              </a:rPr>
              <a:t>() )</a:t>
            </a:r>
            <a:r>
              <a:rPr dirty="0" sz="1000" spc="-160">
                <a:solidFill>
                  <a:srgbClr val="67676D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234"/>
              </a:spcBef>
            </a:pPr>
            <a:r>
              <a:rPr dirty="0" sz="850" spc="25">
                <a:solidFill>
                  <a:srgbClr val="8E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353060" marR="645795" indent="-340995">
              <a:lnSpc>
                <a:spcPts val="1370"/>
              </a:lnSpc>
              <a:tabLst>
                <a:tab pos="1223010" algn="l"/>
                <a:tab pos="2875280" algn="l"/>
              </a:tabLst>
            </a:pPr>
            <a:r>
              <a:rPr dirty="0" sz="1150" spc="40">
                <a:solidFill>
                  <a:srgbClr val="46494D"/>
                </a:solidFill>
                <a:latin typeface="Courier New"/>
                <a:cs typeface="Courier New"/>
              </a:rPr>
              <a:t>p</a:t>
            </a:r>
            <a:r>
              <a:rPr dirty="0" sz="1150" spc="4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40">
                <a:solidFill>
                  <a:srgbClr val="46494D"/>
                </a:solidFill>
                <a:latin typeface="Courier New"/>
                <a:cs typeface="Courier New"/>
              </a:rPr>
              <a:t>blic</a:t>
            </a:r>
            <a:r>
              <a:rPr dirty="0" sz="1150" spc="-400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2F2D2F"/>
                </a:solidFill>
                <a:latin typeface="Courier New"/>
                <a:cs typeface="Courier New"/>
              </a:rPr>
              <a:t>stat</a:t>
            </a:r>
            <a:r>
              <a:rPr dirty="0" sz="1150" spc="30">
                <a:solidFill>
                  <a:srgbClr val="46494D"/>
                </a:solidFill>
                <a:latin typeface="Courier New"/>
                <a:cs typeface="Courier New"/>
              </a:rPr>
              <a:t>ic</a:t>
            </a:r>
            <a:r>
              <a:rPr dirty="0" sz="1150" spc="-15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46494D"/>
                </a:solidFill>
                <a:latin typeface="Courier New"/>
                <a:cs typeface="Courier New"/>
              </a:rPr>
              <a:t>void</a:t>
            </a:r>
            <a:r>
              <a:rPr dirty="0" sz="1150" spc="-23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75">
                <a:solidFill>
                  <a:srgbClr val="46494D"/>
                </a:solidFill>
                <a:latin typeface="Courier New"/>
                <a:cs typeface="Courier New"/>
              </a:rPr>
              <a:t>ro</a:t>
            </a:r>
            <a:r>
              <a:rPr dirty="0" sz="1150" spc="-27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42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in</a:t>
            </a:r>
            <a:r>
              <a:rPr dirty="0" sz="1150" spc="-330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495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S</a:t>
            </a:r>
            <a:r>
              <a:rPr dirty="0" sz="1150" spc="-459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40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ring</a:t>
            </a:r>
            <a:r>
              <a:rPr dirty="0" sz="1150" spc="10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46479"/>
                </a:solidFill>
                <a:latin typeface="Courier New"/>
                <a:cs typeface="Courier New"/>
              </a:rPr>
              <a:t>[]	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a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rg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43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7B7775"/>
                </a:solidFill>
                <a:latin typeface="Courier New"/>
                <a:cs typeface="Courier New"/>
              </a:rPr>
              <a:t>)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{  </a:t>
            </a:r>
            <a:r>
              <a:rPr dirty="0" sz="1150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T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est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L</a:t>
            </a:r>
            <a:r>
              <a:rPr dirty="0" sz="1150" spc="-515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</a:t>
            </a:r>
            <a:r>
              <a:rPr dirty="0" sz="1150" spc="-57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sta	t </a:t>
            </a:r>
            <a:r>
              <a:rPr dirty="0" sz="1150" spc="-220">
                <a:solidFill>
                  <a:srgbClr val="151515"/>
                </a:solidFill>
                <a:latin typeface="Courier New"/>
                <a:cs typeface="Courier New"/>
              </a:rPr>
              <a:t>=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n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w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T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est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L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sta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()</a:t>
            </a:r>
            <a:r>
              <a:rPr dirty="0" sz="1150" spc="-500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53060">
              <a:lnSpc>
                <a:spcPts val="1190"/>
              </a:lnSpc>
            </a:pP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t.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test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":</a:t>
            </a:r>
            <a:r>
              <a:rPr dirty="0" sz="1150" spc="-10">
                <a:solidFill>
                  <a:srgbClr val="151515"/>
                </a:solidFill>
                <a:latin typeface="Courier New"/>
                <a:cs typeface="Courier New"/>
              </a:rPr>
              <a:t>=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'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,</a:t>
            </a:r>
            <a:r>
              <a:rPr dirty="0" sz="1150" spc="-9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Id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ic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dor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7B7775"/>
                </a:solidFill>
                <a:latin typeface="Courier New"/>
                <a:cs typeface="Courier New"/>
              </a:rPr>
              <a:t>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53060">
              <a:lnSpc>
                <a:spcPts val="1285"/>
              </a:lnSpc>
            </a:pP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t.te</a:t>
            </a:r>
            <a:r>
              <a:rPr dirty="0" sz="1150" spc="-5">
                <a:solidFill>
                  <a:srgbClr val="46494D"/>
                </a:solidFill>
                <a:latin typeface="Courier New"/>
                <a:cs typeface="Courier New"/>
              </a:rPr>
              <a:t>s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5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" 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", </a:t>
            </a:r>
            <a:r>
              <a:rPr dirty="0" sz="1150" spc="-15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50">
                <a:solidFill>
                  <a:srgbClr val="46494D"/>
                </a:solidFill>
                <a:latin typeface="Courier New"/>
                <a:cs typeface="Courier New"/>
              </a:rPr>
              <a:t>Siro</a:t>
            </a:r>
            <a:r>
              <a:rPr dirty="0" sz="1150" spc="-150">
                <a:solidFill>
                  <a:srgbClr val="2F2D2F"/>
                </a:solidFill>
                <a:latin typeface="Courier New"/>
                <a:cs typeface="Courier New"/>
              </a:rPr>
              <a:t>.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Es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p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." </a:t>
            </a:r>
            <a:r>
              <a:rPr dirty="0" sz="1150" spc="-220">
                <a:solidFill>
                  <a:srgbClr val="7B7775"/>
                </a:solidFill>
                <a:latin typeface="Courier New"/>
                <a:cs typeface="Courier New"/>
              </a:rPr>
              <a:t>)</a:t>
            </a:r>
            <a:r>
              <a:rPr dirty="0" sz="1150" spc="-605">
                <a:solidFill>
                  <a:srgbClr val="7B7775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53060">
              <a:lnSpc>
                <a:spcPts val="1240"/>
              </a:lnSpc>
              <a:tabLst>
                <a:tab pos="874394" algn="l"/>
              </a:tabLst>
            </a:pP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t.test	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465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434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!</a:t>
            </a:r>
            <a:r>
              <a:rPr dirty="0" sz="1150" spc="-525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0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,</a:t>
            </a:r>
            <a:r>
              <a:rPr dirty="0" sz="1150" spc="220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459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Id</a:t>
            </a:r>
            <a:r>
              <a:rPr dirty="0" sz="1150" spc="-300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47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509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42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</a:t>
            </a:r>
            <a:r>
              <a:rPr dirty="0" sz="1150" spc="-49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46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ic</a:t>
            </a:r>
            <a:r>
              <a:rPr dirty="0" sz="1150" spc="-330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47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dor</a:t>
            </a:r>
            <a:r>
              <a:rPr dirty="0" sz="1150" spc="-5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0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)</a:t>
            </a:r>
            <a:r>
              <a:rPr dirty="0" sz="1150" spc="-484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53060">
              <a:lnSpc>
                <a:spcPts val="1290"/>
              </a:lnSpc>
              <a:tabLst>
                <a:tab pos="1485900" algn="l"/>
              </a:tabLst>
            </a:pP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t. test </a:t>
            </a: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(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":</a:t>
            </a:r>
            <a:r>
              <a:rPr dirty="0" sz="1150" spc="-18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151515"/>
                </a:solidFill>
                <a:latin typeface="Courier New"/>
                <a:cs typeface="Courier New"/>
              </a:rPr>
              <a:t>=</a:t>
            </a:r>
            <a:r>
              <a:rPr dirty="0" sz="1150" spc="-484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",	"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Sim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. Es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p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." </a:t>
            </a:r>
            <a:r>
              <a:rPr dirty="0" sz="1150" spc="-220">
                <a:solidFill>
                  <a:srgbClr val="7B7775"/>
                </a:solidFill>
                <a:latin typeface="Courier New"/>
                <a:cs typeface="Courier New"/>
              </a:rPr>
              <a:t>)</a:t>
            </a:r>
            <a:r>
              <a:rPr dirty="0" sz="1150" spc="-565">
                <a:solidFill>
                  <a:srgbClr val="7B7775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074" y="4801043"/>
            <a:ext cx="386715" cy="3657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35"/>
              </a:spcBef>
            </a:pPr>
            <a:r>
              <a:rPr dirty="0" sz="1150" spc="-225">
                <a:solidFill>
                  <a:srgbClr val="2F2D2F"/>
                </a:solidFill>
                <a:latin typeface="Courier New"/>
                <a:cs typeface="Courier New"/>
              </a:rPr>
              <a:t>t.test  t.test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1462" y="4801043"/>
            <a:ext cx="2035810" cy="365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330"/>
              </a:lnSpc>
              <a:spcBef>
                <a:spcPts val="110"/>
              </a:spcBef>
            </a:pP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465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434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#</a:t>
            </a:r>
            <a:r>
              <a:rPr dirty="0" sz="1150" spc="-52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0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9422F"/>
                </a:solidFill>
                <a:latin typeface="Courier New"/>
                <a:cs typeface="Courier New"/>
              </a:rPr>
              <a:t>,</a:t>
            </a:r>
            <a:r>
              <a:rPr dirty="0" sz="1150" spc="215">
                <a:solidFill>
                  <a:srgbClr val="4942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2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Siro</a:t>
            </a:r>
            <a:r>
              <a:rPr dirty="0" sz="1150" spc="-434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15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Es</a:t>
            </a:r>
            <a:r>
              <a:rPr dirty="0" sz="1150" spc="-25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p</a:t>
            </a:r>
            <a:r>
              <a:rPr dirty="0" sz="1150" spc="-46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."</a:t>
            </a:r>
            <a:r>
              <a:rPr dirty="0" sz="1150" spc="-35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7B7775"/>
                </a:solidFill>
                <a:latin typeface="Courier New"/>
                <a:cs typeface="Courier New"/>
              </a:rPr>
              <a:t>)</a:t>
            </a:r>
            <a:r>
              <a:rPr dirty="0" sz="1150" spc="-484">
                <a:solidFill>
                  <a:srgbClr val="7B7775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30"/>
              </a:lnSpc>
            </a:pPr>
            <a:r>
              <a:rPr dirty="0" sz="1150" spc="-22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465">
                <a:solidFill>
                  <a:srgbClr val="67676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434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#</a:t>
            </a:r>
            <a:r>
              <a:rPr dirty="0" sz="1150" spc="-52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0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,</a:t>
            </a:r>
            <a:r>
              <a:rPr dirty="0" sz="1150" spc="21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"Id</a:t>
            </a:r>
            <a:r>
              <a:rPr dirty="0" sz="1150" spc="-7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47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50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42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</a:t>
            </a:r>
            <a:r>
              <a:rPr dirty="0" sz="1150" spc="-49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46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ic</a:t>
            </a:r>
            <a:r>
              <a:rPr dirty="0" sz="1150" spc="-33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151515"/>
                </a:solidFill>
                <a:latin typeface="Courier New"/>
                <a:cs typeface="Courier New"/>
              </a:rPr>
              <a:t>a</a:t>
            </a:r>
            <a:r>
              <a:rPr dirty="0" sz="1150" spc="-475">
                <a:solidFill>
                  <a:srgbClr val="151515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do</a:t>
            </a:r>
            <a:r>
              <a:rPr dirty="0" sz="1150" spc="-21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7B7775"/>
                </a:solidFill>
                <a:latin typeface="Courier New"/>
                <a:cs typeface="Courier New"/>
              </a:rPr>
              <a:t>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497" y="5127061"/>
            <a:ext cx="2218690" cy="3511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9055">
              <a:lnSpc>
                <a:spcPts val="1365"/>
              </a:lnSpc>
              <a:spcBef>
                <a:spcPts val="110"/>
              </a:spcBef>
            </a:pP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t.test</a:t>
            </a:r>
            <a:r>
              <a:rPr dirty="0" sz="1150" spc="-5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">
                <a:solidFill>
                  <a:srgbClr val="67676D"/>
                </a:solidFill>
                <a:latin typeface="Courier New"/>
                <a:cs typeface="Courier New"/>
              </a:rPr>
              <a:t>!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">
                <a:solidFill>
                  <a:srgbClr val="46494D"/>
                </a:solidFill>
                <a:latin typeface="Courier New"/>
                <a:cs typeface="Courier New"/>
              </a:rPr>
              <a:t>,</a:t>
            </a:r>
            <a:r>
              <a:rPr dirty="0" sz="1150" spc="-455">
                <a:solidFill>
                  <a:srgbClr val="46494D"/>
                </a:solidFill>
                <a:latin typeface="Courier New"/>
                <a:cs typeface="Courier New"/>
              </a:rPr>
              <a:t> </a:t>
            </a:r>
            <a:r>
              <a:rPr dirty="0" sz="1150" spc="-15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50">
                <a:solidFill>
                  <a:srgbClr val="46494D"/>
                </a:solidFill>
                <a:latin typeface="Courier New"/>
                <a:cs typeface="Courier New"/>
              </a:rPr>
              <a:t>Siro</a:t>
            </a:r>
            <a:r>
              <a:rPr dirty="0" sz="1150" spc="-150">
                <a:solidFill>
                  <a:srgbClr val="2F2D2F"/>
                </a:solidFill>
                <a:latin typeface="Courier New"/>
                <a:cs typeface="Courier New"/>
              </a:rPr>
              <a:t>.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Es </a:t>
            </a:r>
            <a:r>
              <a:rPr dirty="0" sz="1150" spc="-220">
                <a:solidFill>
                  <a:srgbClr val="46494D"/>
                </a:solidFill>
                <a:latin typeface="Courier New"/>
                <a:cs typeface="Courier New"/>
              </a:rPr>
              <a:t>p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." </a:t>
            </a:r>
            <a:r>
              <a:rPr dirty="0" sz="1150" spc="-220">
                <a:solidFill>
                  <a:srgbClr val="7B7775"/>
                </a:solidFill>
                <a:latin typeface="Courier New"/>
                <a:cs typeface="Courier New"/>
              </a:rPr>
              <a:t>)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185"/>
              </a:lnSpc>
              <a:tabLst>
                <a:tab pos="179705" algn="l"/>
              </a:tabLst>
            </a:pPr>
            <a:r>
              <a:rPr dirty="0" sz="1000" spc="-90">
                <a:solidFill>
                  <a:srgbClr val="2F2D2F"/>
                </a:solidFill>
                <a:latin typeface="Times New Roman"/>
                <a:cs typeface="Times New Roman"/>
              </a:rPr>
              <a:t>t	</a:t>
            </a:r>
            <a:r>
              <a:rPr dirty="0" sz="1000" spc="-80">
                <a:solidFill>
                  <a:srgbClr val="2F2D2F"/>
                </a:solidFill>
                <a:latin typeface="Times New Roman"/>
                <a:cs typeface="Times New Roman"/>
              </a:rPr>
              <a:t>. </a:t>
            </a:r>
            <a:r>
              <a:rPr dirty="0" sz="1000" spc="-90">
                <a:solidFill>
                  <a:srgbClr val="46494D"/>
                </a:solidFill>
                <a:latin typeface="Times New Roman"/>
                <a:cs typeface="Times New Roman"/>
              </a:rPr>
              <a:t>í </a:t>
            </a:r>
            <a:r>
              <a:rPr dirty="0" sz="1000" spc="60">
                <a:solidFill>
                  <a:srgbClr val="46494D"/>
                </a:solidFill>
                <a:latin typeface="Times New Roman"/>
                <a:cs typeface="Times New Roman"/>
              </a:rPr>
              <a:t>mp </a:t>
            </a:r>
            <a:r>
              <a:rPr dirty="0" sz="1000" spc="30">
                <a:solidFill>
                  <a:srgbClr val="67676D"/>
                </a:solidFill>
                <a:latin typeface="Times New Roman"/>
                <a:cs typeface="Times New Roman"/>
              </a:rPr>
              <a:t>()</a:t>
            </a:r>
            <a:r>
              <a:rPr dirty="0" sz="1000" spc="195">
                <a:solidFill>
                  <a:srgbClr val="67676D"/>
                </a:solidFill>
                <a:latin typeface="Times New Roman"/>
                <a:cs typeface="Times New Roman"/>
              </a:rPr>
              <a:t> </a:t>
            </a:r>
            <a:r>
              <a:rPr dirty="0" sz="1000" spc="25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006" y="5624465"/>
            <a:ext cx="889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45">
                <a:solidFill>
                  <a:srgbClr val="46494D"/>
                </a:solidFill>
                <a:latin typeface="Times New Roman"/>
                <a:cs typeface="Times New Roman"/>
              </a:rPr>
              <a:t>c </a:t>
            </a:r>
            <a:r>
              <a:rPr dirty="0" sz="1000" spc="100">
                <a:solidFill>
                  <a:srgbClr val="46494D"/>
                </a:solidFill>
                <a:latin typeface="Times New Roman"/>
                <a:cs typeface="Times New Roman"/>
              </a:rPr>
              <a:t>h</a:t>
            </a:r>
            <a:r>
              <a:rPr dirty="0" sz="1000" spc="100">
                <a:solidFill>
                  <a:srgbClr val="2F2D2F"/>
                </a:solidFill>
                <a:latin typeface="Times New Roman"/>
                <a:cs typeface="Times New Roman"/>
              </a:rPr>
              <a:t>a </a:t>
            </a:r>
            <a:r>
              <a:rPr dirty="0" sz="1000" spc="30">
                <a:solidFill>
                  <a:srgbClr val="2F2D2F"/>
                </a:solidFill>
                <a:latin typeface="Times New Roman"/>
                <a:cs typeface="Times New Roman"/>
              </a:rPr>
              <a:t>r</a:t>
            </a:r>
            <a:r>
              <a:rPr dirty="0" sz="1000" spc="31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000" spc="45">
                <a:solidFill>
                  <a:srgbClr val="46494D"/>
                </a:solidFill>
                <a:latin typeface="Times New Roman"/>
                <a:cs typeface="Times New Roman"/>
              </a:rPr>
              <a:t>e </a:t>
            </a:r>
            <a:r>
              <a:rPr dirty="0" sz="1000" spc="30">
                <a:solidFill>
                  <a:srgbClr val="546479"/>
                </a:solidFill>
                <a:latin typeface="Times New Roman"/>
                <a:cs typeface="Times New Roman"/>
              </a:rPr>
              <a:t>[ ]</a:t>
            </a:r>
            <a:r>
              <a:rPr dirty="0" sz="1000" spc="250">
                <a:solidFill>
                  <a:srgbClr val="546479"/>
                </a:solidFill>
                <a:latin typeface="Times New Roman"/>
                <a:cs typeface="Times New Roman"/>
              </a:rPr>
              <a:t> </a:t>
            </a:r>
            <a:r>
              <a:rPr dirty="0" sz="1000" spc="55">
                <a:solidFill>
                  <a:srgbClr val="151515"/>
                </a:solidFill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3654" y="5734194"/>
            <a:ext cx="8572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-55">
                <a:solidFill>
                  <a:srgbClr val="46494D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121" y="5881883"/>
            <a:ext cx="313690" cy="2489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50" spc="-95">
                <a:solidFill>
                  <a:srgbClr val="67676D"/>
                </a:solidFill>
                <a:latin typeface="Times New Roman"/>
                <a:cs typeface="Times New Roman"/>
              </a:rPr>
              <a:t>1</a:t>
            </a:r>
            <a:r>
              <a:rPr dirty="0" sz="550" spc="-95">
                <a:solidFill>
                  <a:srgbClr val="67676D"/>
                </a:solidFill>
                <a:latin typeface="Times New Roman"/>
                <a:cs typeface="Times New Roman"/>
              </a:rPr>
              <a:t>  </a:t>
            </a:r>
            <a:r>
              <a:rPr dirty="0" sz="550" spc="50">
                <a:solidFill>
                  <a:srgbClr val="67676D"/>
                </a:solidFill>
                <a:latin typeface="Times New Roman"/>
                <a:cs typeface="Times New Roman"/>
              </a:rPr>
              <a:t> </a:t>
            </a:r>
            <a:r>
              <a:rPr dirty="0" baseline="9578" sz="2175" spc="-97">
                <a:solidFill>
                  <a:srgbClr val="46494D"/>
                </a:solidFill>
                <a:latin typeface="Arial"/>
                <a:cs typeface="Arial"/>
              </a:rPr>
              <a:t>'</a:t>
            </a:r>
            <a:r>
              <a:rPr dirty="0" sz="550" spc="-65">
                <a:solidFill>
                  <a:srgbClr val="67676D"/>
                </a:solidFill>
                <a:latin typeface="Times New Roman"/>
                <a:cs typeface="Times New Roman"/>
              </a:rPr>
              <a:t>(</a:t>
            </a:r>
            <a:r>
              <a:rPr dirty="0" sz="550">
                <a:solidFill>
                  <a:srgbClr val="67676D"/>
                </a:solidFill>
                <a:latin typeface="Times New Roman"/>
                <a:cs typeface="Times New Roman"/>
              </a:rPr>
              <a:t>  </a:t>
            </a:r>
            <a:r>
              <a:rPr dirty="0" sz="550" spc="-30">
                <a:solidFill>
                  <a:srgbClr val="67676D"/>
                </a:solidFill>
                <a:latin typeface="Times New Roman"/>
                <a:cs typeface="Times New Roman"/>
              </a:rPr>
              <a:t> </a:t>
            </a:r>
            <a:r>
              <a:rPr dirty="0" sz="550" spc="-95">
                <a:solidFill>
                  <a:srgbClr val="67676D"/>
                </a:solidFill>
                <a:latin typeface="Times New Roman"/>
                <a:cs typeface="Times New Roman"/>
              </a:rPr>
              <a:t>1</a:t>
            </a:r>
            <a:r>
              <a:rPr dirty="0" sz="550">
                <a:solidFill>
                  <a:srgbClr val="67676D"/>
                </a:solidFill>
                <a:latin typeface="Times New Roman"/>
                <a:cs typeface="Times New Roman"/>
              </a:rPr>
              <a:t>  </a:t>
            </a:r>
            <a:r>
              <a:rPr dirty="0" sz="550" spc="-65">
                <a:solidFill>
                  <a:srgbClr val="67676D"/>
                </a:solidFill>
                <a:latin typeface="Times New Roman"/>
                <a:cs typeface="Times New Roman"/>
              </a:rPr>
              <a:t> </a:t>
            </a:r>
            <a:r>
              <a:rPr dirty="0" sz="500" spc="-55" i="1">
                <a:solidFill>
                  <a:srgbClr val="2F2D2F"/>
                </a:solidFill>
                <a:latin typeface="Times New Roman"/>
                <a:cs typeface="Times New Roman"/>
              </a:rPr>
              <a:t>I</a:t>
            </a:r>
            <a:r>
              <a:rPr dirty="0" baseline="9578" sz="2175" spc="-44">
                <a:solidFill>
                  <a:srgbClr val="46494D"/>
                </a:solidFill>
                <a:latin typeface="Arial"/>
                <a:cs typeface="Arial"/>
              </a:rPr>
              <a:t>'</a:t>
            </a:r>
            <a:endParaRPr baseline="9578" sz="21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2404" y="6083908"/>
            <a:ext cx="302895" cy="241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00" spc="-85">
                <a:solidFill>
                  <a:srgbClr val="46494D"/>
                </a:solidFill>
                <a:latin typeface="Arial"/>
                <a:cs typeface="Arial"/>
              </a:rPr>
              <a:t>' </a:t>
            </a:r>
            <a:r>
              <a:rPr dirty="0" sz="950" spc="-110">
                <a:solidFill>
                  <a:srgbClr val="7B7775"/>
                </a:solidFill>
                <a:latin typeface="Times New Roman"/>
                <a:cs typeface="Times New Roman"/>
              </a:rPr>
              <a:t>) </a:t>
            </a:r>
            <a:r>
              <a:rPr dirty="0" sz="1300" spc="-85">
                <a:solidFill>
                  <a:srgbClr val="46494D"/>
                </a:solidFill>
                <a:latin typeface="Arial"/>
                <a:cs typeface="Arial"/>
              </a:rPr>
              <a:t>'</a:t>
            </a:r>
            <a:r>
              <a:rPr dirty="0" sz="1300" spc="-10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dirty="0" sz="1400" spc="-120">
                <a:solidFill>
                  <a:srgbClr val="46494D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2539" y="6015988"/>
            <a:ext cx="34925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6493" sz="4800" spc="-982">
                <a:solidFill>
                  <a:srgbClr val="67676D"/>
                </a:solidFill>
                <a:latin typeface="Arial"/>
                <a:cs typeface="Arial"/>
              </a:rPr>
              <a:t>.</a:t>
            </a:r>
            <a:r>
              <a:rPr dirty="0" sz="1300" spc="-85">
                <a:solidFill>
                  <a:srgbClr val="67676D"/>
                </a:solidFill>
                <a:latin typeface="Arial"/>
                <a:cs typeface="Arial"/>
              </a:rPr>
              <a:t>'</a:t>
            </a:r>
            <a:r>
              <a:rPr dirty="0" sz="1300" spc="-30">
                <a:solidFill>
                  <a:srgbClr val="67676D"/>
                </a:solidFill>
                <a:latin typeface="Arial"/>
                <a:cs typeface="Arial"/>
              </a:rPr>
              <a:t> </a:t>
            </a:r>
            <a:r>
              <a:rPr dirty="0" sz="1300" spc="-675">
                <a:solidFill>
                  <a:srgbClr val="46494D"/>
                </a:solidFill>
                <a:latin typeface="Arial"/>
                <a:cs typeface="Arial"/>
              </a:rPr>
              <a:t>+</a:t>
            </a:r>
            <a:r>
              <a:rPr dirty="0" baseline="-32986" sz="2400" spc="7">
                <a:solidFill>
                  <a:srgbClr val="151515"/>
                </a:solidFill>
                <a:latin typeface="Times New Roman"/>
                <a:cs typeface="Times New Roman"/>
              </a:rPr>
              <a:t>-</a:t>
            </a:r>
            <a:r>
              <a:rPr dirty="0" baseline="-16493" sz="4800" spc="-982">
                <a:solidFill>
                  <a:srgbClr val="67676D"/>
                </a:solidFill>
                <a:latin typeface="Arial"/>
                <a:cs typeface="Arial"/>
              </a:rPr>
              <a:t>.</a:t>
            </a:r>
            <a:r>
              <a:rPr dirty="0" sz="1300" spc="20">
                <a:solidFill>
                  <a:srgbClr val="67676D"/>
                </a:solidFill>
                <a:latin typeface="Arial"/>
                <a:cs typeface="Arial"/>
              </a:rPr>
              <a:t>'</a:t>
            </a:r>
            <a:r>
              <a:rPr dirty="0" sz="1300" spc="-85">
                <a:solidFill>
                  <a:srgbClr val="67676D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46494D"/>
                </a:solidFill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5915" y="6504336"/>
            <a:ext cx="388620" cy="310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16666" sz="2250" spc="22">
                <a:solidFill>
                  <a:srgbClr val="2F2D2F"/>
                </a:solidFill>
                <a:latin typeface="Times New Roman"/>
                <a:cs typeface="Times New Roman"/>
              </a:rPr>
              <a:t>.</a:t>
            </a:r>
            <a:r>
              <a:rPr dirty="0" baseline="-16666" sz="2250" spc="-157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300" spc="10">
                <a:solidFill>
                  <a:srgbClr val="46494D"/>
                </a:solidFill>
                <a:latin typeface="Arial"/>
                <a:cs typeface="Arial"/>
              </a:rPr>
              <a:t>'</a:t>
            </a:r>
            <a:r>
              <a:rPr dirty="0" sz="1300" spc="-4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dirty="0" sz="1850" spc="20">
                <a:solidFill>
                  <a:srgbClr val="2F2D2F"/>
                </a:solidFill>
                <a:latin typeface="Times New Roman"/>
                <a:cs typeface="Times New Roman"/>
              </a:rPr>
              <a:t>.</a:t>
            </a:r>
            <a:r>
              <a:rPr dirty="0" sz="1850" spc="-21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300" spc="10">
                <a:solidFill>
                  <a:srgbClr val="46494D"/>
                </a:solidFill>
                <a:latin typeface="Arial"/>
                <a:cs typeface="Arial"/>
              </a:rPr>
              <a:t>'</a:t>
            </a:r>
            <a:r>
              <a:rPr dirty="0" sz="1300" spc="-135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dirty="0" baseline="-17241" sz="2175" spc="15">
                <a:solidFill>
                  <a:srgbClr val="2F2D2F"/>
                </a:solidFill>
                <a:latin typeface="Arial"/>
                <a:cs typeface="Arial"/>
              </a:rPr>
              <a:t>'</a:t>
            </a:r>
            <a:endParaRPr baseline="-17241" sz="21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3086" y="6667344"/>
            <a:ext cx="309245" cy="310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17676" sz="1650" spc="15">
                <a:solidFill>
                  <a:srgbClr val="2F2D2F"/>
                </a:solidFill>
                <a:latin typeface="Times New Roman"/>
                <a:cs typeface="Times New Roman"/>
              </a:rPr>
              <a:t>,</a:t>
            </a:r>
            <a:r>
              <a:rPr dirty="0" baseline="-17676" sz="1650" spc="-172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300" spc="10">
                <a:solidFill>
                  <a:srgbClr val="67676D"/>
                </a:solidFill>
                <a:latin typeface="Arial"/>
                <a:cs typeface="Arial"/>
              </a:rPr>
              <a:t>'</a:t>
            </a:r>
            <a:r>
              <a:rPr dirty="0" sz="1300" spc="-50">
                <a:solidFill>
                  <a:srgbClr val="67676D"/>
                </a:solidFill>
                <a:latin typeface="Arial"/>
                <a:cs typeface="Arial"/>
              </a:rPr>
              <a:t> </a:t>
            </a:r>
            <a:r>
              <a:rPr dirty="0" sz="1850" spc="20">
                <a:solidFill>
                  <a:srgbClr val="2F2D2F"/>
                </a:solidFill>
                <a:latin typeface="Times New Roman"/>
                <a:cs typeface="Times New Roman"/>
              </a:rPr>
              <a:t>.</a:t>
            </a:r>
            <a:r>
              <a:rPr dirty="0" sz="1850" spc="-22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300" spc="-70">
                <a:solidFill>
                  <a:srgbClr val="67676D"/>
                </a:solidFill>
                <a:latin typeface="Arial"/>
                <a:cs typeface="Arial"/>
              </a:rPr>
              <a:t>'</a:t>
            </a:r>
            <a:r>
              <a:rPr dirty="0" baseline="-13409" sz="2175" spc="-104">
                <a:solidFill>
                  <a:srgbClr val="46494D"/>
                </a:solidFill>
                <a:latin typeface="Arial"/>
                <a:cs typeface="Arial"/>
              </a:rPr>
              <a:t>'</a:t>
            </a:r>
            <a:endParaRPr baseline="-13409" sz="21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2404" y="6900915"/>
            <a:ext cx="40449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0">
                <a:solidFill>
                  <a:srgbClr val="46494D"/>
                </a:solidFill>
                <a:latin typeface="Arial"/>
                <a:cs typeface="Arial"/>
              </a:rPr>
              <a:t>' </a:t>
            </a:r>
            <a:r>
              <a:rPr dirty="0" sz="1300" spc="60">
                <a:solidFill>
                  <a:srgbClr val="151515"/>
                </a:solidFill>
                <a:latin typeface="Arial"/>
                <a:cs typeface="Arial"/>
              </a:rPr>
              <a:t>=</a:t>
            </a:r>
            <a:r>
              <a:rPr dirty="0" sz="1300" spc="60">
                <a:solidFill>
                  <a:srgbClr val="46494D"/>
                </a:solidFill>
                <a:latin typeface="Arial"/>
                <a:cs typeface="Arial"/>
              </a:rPr>
              <a:t>'</a:t>
            </a:r>
            <a:r>
              <a:rPr dirty="0" sz="1300" spc="-130">
                <a:solidFill>
                  <a:srgbClr val="46494D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8E8E8C"/>
                </a:solidFill>
                <a:latin typeface="Arial"/>
                <a:cs typeface="Arial"/>
              </a:rPr>
              <a:t>}</a:t>
            </a:r>
            <a:r>
              <a:rPr dirty="0" sz="1300" spc="50">
                <a:solidFill>
                  <a:srgbClr val="2F2D2F"/>
                </a:solidFill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7615" y="7083169"/>
            <a:ext cx="4024629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10"/>
              </a:spcBef>
            </a:pP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5">
                <a:solidFill>
                  <a:srgbClr val="46494D"/>
                </a:solidFill>
                <a:latin typeface="Courier New"/>
                <a:cs typeface="Courier New"/>
              </a:rPr>
              <a:t>er </a:t>
            </a:r>
            <a:r>
              <a:rPr dirty="0" sz="1150" spc="15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15">
                <a:solidFill>
                  <a:srgbClr val="46494D"/>
                </a:solidFill>
                <a:latin typeface="Courier New"/>
                <a:cs typeface="Courier New"/>
              </a:rPr>
              <a:t>ch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6494D"/>
                </a:solidFill>
                <a:latin typeface="Courier New"/>
                <a:cs typeface="Courier New"/>
              </a:rPr>
              <a:t>r </a:t>
            </a:r>
            <a:r>
              <a:rPr dirty="0" sz="1150" spc="30">
                <a:solidFill>
                  <a:srgbClr val="46494D"/>
                </a:solidFill>
                <a:latin typeface="Courier New"/>
                <a:cs typeface="Courier New"/>
              </a:rPr>
              <a:t>ci </a:t>
            </a:r>
            <a:r>
              <a:rPr dirty="0" sz="1150" spc="35">
                <a:solidFill>
                  <a:srgbClr val="2F2D2F"/>
                </a:solidFill>
                <a:latin typeface="Courier New"/>
                <a:cs typeface="Courier New"/>
              </a:rPr>
              <a:t>:</a:t>
            </a:r>
            <a:r>
              <a:rPr dirty="0" sz="1150" spc="-43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6494D"/>
                </a:solidFill>
                <a:latin typeface="Courier New"/>
                <a:cs typeface="Courier New"/>
              </a:rPr>
              <a:t>c</a:t>
            </a:r>
            <a:r>
              <a:rPr dirty="0" sz="1150" spc="20">
                <a:solidFill>
                  <a:srgbClr val="67676D"/>
                </a:solidFill>
                <a:latin typeface="Courier New"/>
                <a:cs typeface="Courier New"/>
              </a:rPr>
              <a:t>)</a:t>
            </a:r>
            <a:endParaRPr sz="1150">
              <a:latin typeface="Courier New"/>
              <a:cs typeface="Courier New"/>
            </a:endParaRPr>
          </a:p>
          <a:p>
            <a:pPr marL="351790">
              <a:lnSpc>
                <a:spcPts val="1290"/>
              </a:lnSpc>
            </a:pP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Sy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ste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m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prin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ln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546479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10">
                <a:solidFill>
                  <a:srgbClr val="67676D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46494D"/>
                </a:solidFill>
                <a:latin typeface="Courier New"/>
                <a:cs typeface="Courier New"/>
              </a:rPr>
              <a:t>ci</a:t>
            </a:r>
            <a:r>
              <a:rPr dirty="0" sz="1150" spc="-10">
                <a:solidFill>
                  <a:srgbClr val="7B7775"/>
                </a:solidFill>
                <a:latin typeface="Courier New"/>
                <a:cs typeface="Courier New"/>
              </a:rPr>
              <a:t>)</a:t>
            </a:r>
            <a:r>
              <a:rPr dirty="0" sz="1150" spc="-20">
                <a:solidFill>
                  <a:srgbClr val="7B7775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67676D"/>
                </a:solidFill>
                <a:latin typeface="Courier New"/>
                <a:cs typeface="Courier New"/>
              </a:rPr>
              <a:t>)</a:t>
            </a:r>
            <a:r>
              <a:rPr dirty="0" sz="1150" spc="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006" y="7404658"/>
            <a:ext cx="411480" cy="3517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850" spc="10">
                <a:solidFill>
                  <a:srgbClr val="8E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850" spc="25">
                <a:solidFill>
                  <a:srgbClr val="8E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" y="0"/>
            <a:ext cx="7385050" cy="1655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668" y="234950"/>
            <a:ext cx="4444365" cy="151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2F3131"/>
                </a:solidFill>
                <a:latin typeface="Arial"/>
                <a:cs typeface="Arial"/>
              </a:rPr>
              <a:t>package</a:t>
            </a:r>
            <a:r>
              <a:rPr dirty="0" sz="1200" spc="320">
                <a:solidFill>
                  <a:srgbClr val="2F3131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2F3131"/>
                </a:solidFill>
                <a:latin typeface="Arial"/>
                <a:cs typeface="Arial"/>
              </a:rPr>
              <a:t>analizador.lexico.c;</a:t>
            </a:r>
            <a:endParaRPr sz="12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1105"/>
              </a:spcBef>
            </a:pPr>
            <a:r>
              <a:rPr dirty="0" sz="1200" spc="145">
                <a:solidFill>
                  <a:srgbClr val="333434"/>
                </a:solidFill>
                <a:latin typeface="Arial"/>
                <a:cs typeface="Arial"/>
              </a:rPr>
              <a:t>public </a:t>
            </a:r>
            <a:r>
              <a:rPr dirty="0" sz="1200" spc="125">
                <a:solidFill>
                  <a:srgbClr val="333434"/>
                </a:solidFill>
                <a:latin typeface="Arial"/>
                <a:cs typeface="Arial"/>
              </a:rPr>
              <a:t>class</a:t>
            </a:r>
            <a:r>
              <a:rPr dirty="0" sz="1200" spc="70">
                <a:solidFill>
                  <a:srgbClr val="333434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333434"/>
                </a:solidFill>
                <a:latin typeface="Arial"/>
                <a:cs typeface="Arial"/>
              </a:rPr>
              <a:t>Tipos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380"/>
              </a:lnSpc>
              <a:spcBef>
                <a:spcPts val="1115"/>
              </a:spcBef>
            </a:pPr>
            <a:r>
              <a:rPr dirty="0" sz="1200" spc="150">
                <a:solidFill>
                  <a:srgbClr val="323334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323334"/>
                </a:solidFill>
                <a:latin typeface="Arial"/>
                <a:cs typeface="Arial"/>
              </a:rPr>
              <a:t>boolean </a:t>
            </a:r>
            <a:r>
              <a:rPr dirty="0" sz="1200" spc="110">
                <a:solidFill>
                  <a:srgbClr val="323334"/>
                </a:solidFill>
                <a:latin typeface="Arial"/>
                <a:cs typeface="Arial"/>
              </a:rPr>
              <a:t>esEspacio(int</a:t>
            </a:r>
            <a:r>
              <a:rPr dirty="0" sz="1200" spc="-10">
                <a:solidFill>
                  <a:srgbClr val="323334"/>
                </a:solidFill>
                <a:latin typeface="Arial"/>
                <a:cs typeface="Arial"/>
              </a:rPr>
              <a:t> </a:t>
            </a:r>
            <a:r>
              <a:rPr dirty="0" sz="1200" spc="200">
                <a:solidFill>
                  <a:srgbClr val="323334"/>
                </a:solidFill>
                <a:latin typeface="Arial"/>
                <a:cs typeface="Arial"/>
              </a:rPr>
              <a:t>ascii</a:t>
            </a:r>
            <a:r>
              <a:rPr dirty="0" sz="1200" spc="200">
                <a:solidFill>
                  <a:srgbClr val="6F5C58"/>
                </a:solidFill>
                <a:latin typeface="Arial"/>
                <a:cs typeface="Arial"/>
              </a:rPr>
              <a:t>)</a:t>
            </a:r>
            <a:r>
              <a:rPr dirty="0" sz="1200" spc="200">
                <a:solidFill>
                  <a:srgbClr val="444B6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706120" marR="5080" indent="2540">
              <a:lnSpc>
                <a:spcPts val="1230"/>
              </a:lnSpc>
              <a:spcBef>
                <a:spcPts val="155"/>
              </a:spcBef>
            </a:pPr>
            <a:r>
              <a:rPr dirty="0" sz="1200" spc="225">
                <a:solidFill>
                  <a:srgbClr val="404040"/>
                </a:solidFill>
                <a:latin typeface="Arial"/>
                <a:cs typeface="Arial"/>
              </a:rPr>
              <a:t>íf(ascíí </a:t>
            </a:r>
            <a:r>
              <a:rPr dirty="0" sz="1200" spc="25">
                <a:solidFill>
                  <a:srgbClr val="282829"/>
                </a:solidFill>
                <a:latin typeface="Arial"/>
                <a:cs typeface="Arial"/>
              </a:rPr>
              <a:t>== </a:t>
            </a:r>
            <a:r>
              <a:rPr dirty="0" sz="1100" spc="-75">
                <a:solidFill>
                  <a:srgbClr val="404040"/>
                </a:solidFill>
                <a:latin typeface="Lucida Sans Unicode"/>
                <a:cs typeface="Lucida Sans Unicode"/>
              </a:rPr>
              <a:t>32 </a:t>
            </a:r>
            <a:r>
              <a:rPr dirty="0" sz="1200" spc="5">
                <a:solidFill>
                  <a:srgbClr val="677D8F"/>
                </a:solidFill>
                <a:latin typeface="Arial"/>
                <a:cs typeface="Arial"/>
              </a:rPr>
              <a:t>11 </a:t>
            </a:r>
            <a:r>
              <a:rPr dirty="0" sz="1200" spc="170">
                <a:solidFill>
                  <a:srgbClr val="404040"/>
                </a:solidFill>
                <a:latin typeface="Arial"/>
                <a:cs typeface="Arial"/>
              </a:rPr>
              <a:t>ascíí </a:t>
            </a:r>
            <a:r>
              <a:rPr dirty="0" sz="1200" spc="25">
                <a:solidFill>
                  <a:srgbClr val="282829"/>
                </a:solidFill>
                <a:latin typeface="Arial"/>
                <a:cs typeface="Arial"/>
              </a:rPr>
              <a:t>== </a:t>
            </a:r>
            <a:r>
              <a:rPr dirty="0" sz="1100" spc="-25">
                <a:solidFill>
                  <a:srgbClr val="404040"/>
                </a:solidFill>
                <a:latin typeface="Lucida Sans Unicode"/>
                <a:cs typeface="Lucida Sans Unicode"/>
              </a:rPr>
              <a:t>3 </a:t>
            </a:r>
            <a:r>
              <a:rPr dirty="0" sz="1200" spc="5">
                <a:solidFill>
                  <a:srgbClr val="677D8F"/>
                </a:solidFill>
                <a:latin typeface="Arial"/>
                <a:cs typeface="Arial"/>
              </a:rPr>
              <a:t>11 </a:t>
            </a:r>
            <a:r>
              <a:rPr dirty="0" sz="1200" spc="185">
                <a:solidFill>
                  <a:srgbClr val="404040"/>
                </a:solidFill>
                <a:latin typeface="Arial"/>
                <a:cs typeface="Arial"/>
              </a:rPr>
              <a:t>ascíí </a:t>
            </a:r>
            <a:r>
              <a:rPr dirty="0" sz="1200" spc="25">
                <a:solidFill>
                  <a:srgbClr val="282829"/>
                </a:solidFill>
                <a:latin typeface="Arial"/>
                <a:cs typeface="Arial"/>
              </a:rPr>
              <a:t>== </a:t>
            </a:r>
            <a:r>
              <a:rPr dirty="0" sz="1200" spc="45">
                <a:solidFill>
                  <a:srgbClr val="404040"/>
                </a:solidFill>
                <a:latin typeface="Arial"/>
                <a:cs typeface="Arial"/>
              </a:rPr>
              <a:t>9)  </a:t>
            </a:r>
            <a:r>
              <a:rPr dirty="0" baseline="-60185" sz="1800" spc="142">
                <a:solidFill>
                  <a:srgbClr val="38383C"/>
                </a:solidFill>
                <a:latin typeface="Arial"/>
                <a:cs typeface="Arial"/>
              </a:rPr>
              <a:t>else</a:t>
            </a:r>
            <a:r>
              <a:rPr dirty="0" sz="1200" spc="95">
                <a:solidFill>
                  <a:srgbClr val="282829"/>
                </a:solidFill>
                <a:latin typeface="Arial"/>
                <a:cs typeface="Arial"/>
              </a:rPr>
              <a:t>returrn</a:t>
            </a:r>
            <a:r>
              <a:rPr dirty="0" sz="1200" spc="385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82829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47750">
              <a:lnSpc>
                <a:spcPct val="100000"/>
              </a:lnSpc>
              <a:spcBef>
                <a:spcPts val="1200"/>
              </a:spcBef>
            </a:pPr>
            <a:r>
              <a:rPr dirty="0" sz="1200" spc="75">
                <a:solidFill>
                  <a:srgbClr val="333334"/>
                </a:solidFill>
                <a:latin typeface="Arial"/>
                <a:cs typeface="Arial"/>
              </a:rPr>
              <a:t>returrn</a:t>
            </a:r>
            <a:r>
              <a:rPr dirty="0" sz="1200" spc="420">
                <a:solidFill>
                  <a:srgbClr val="333334"/>
                </a:solidFill>
                <a:latin typeface="Arial"/>
                <a:cs typeface="Arial"/>
              </a:rPr>
              <a:t> </a:t>
            </a:r>
            <a:r>
              <a:rPr dirty="0" sz="1200" spc="165">
                <a:solidFill>
                  <a:srgbClr val="333334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776" y="1765172"/>
            <a:ext cx="762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35" b="1">
                <a:solidFill>
                  <a:srgbClr val="5C5C5C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409" y="2025650"/>
            <a:ext cx="2870200" cy="1023619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360680" marR="5080" indent="-348615">
              <a:lnSpc>
                <a:spcPts val="1320"/>
              </a:lnSpc>
              <a:spcBef>
                <a:spcPts val="244"/>
              </a:spcBef>
              <a:tabLst>
                <a:tab pos="1492885" algn="l"/>
              </a:tabLst>
            </a:pPr>
            <a:r>
              <a:rPr dirty="0" sz="1200" spc="155">
                <a:solidFill>
                  <a:srgbClr val="333337"/>
                </a:solidFill>
                <a:latin typeface="Arial"/>
                <a:cs typeface="Arial"/>
              </a:rPr>
              <a:t>public </a:t>
            </a:r>
            <a:r>
              <a:rPr dirty="0" sz="1200" spc="25">
                <a:solidFill>
                  <a:srgbClr val="333337"/>
                </a:solidFill>
                <a:latin typeface="Arial"/>
                <a:cs typeface="Arial"/>
              </a:rPr>
              <a:t>boolearn </a:t>
            </a:r>
            <a:r>
              <a:rPr dirty="0" sz="1200" spc="120">
                <a:solidFill>
                  <a:srgbClr val="333337"/>
                </a:solidFill>
                <a:latin typeface="Arial"/>
                <a:cs typeface="Arial"/>
              </a:rPr>
              <a:t>esCero(int </a:t>
            </a:r>
            <a:r>
              <a:rPr dirty="0" sz="1200" spc="204">
                <a:solidFill>
                  <a:srgbClr val="333337"/>
                </a:solidFill>
                <a:latin typeface="Arial"/>
                <a:cs typeface="Arial"/>
              </a:rPr>
              <a:t>ascii</a:t>
            </a:r>
            <a:r>
              <a:rPr dirty="0" sz="1200" spc="204">
                <a:solidFill>
                  <a:srgbClr val="735C4B"/>
                </a:solidFill>
                <a:latin typeface="Arial"/>
                <a:cs typeface="Arial"/>
              </a:rPr>
              <a:t>)</a:t>
            </a:r>
            <a:r>
              <a:rPr dirty="0" sz="1200" spc="204">
                <a:solidFill>
                  <a:srgbClr val="4B5C60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333337"/>
                </a:solidFill>
                <a:latin typeface="Arial"/>
                <a:cs typeface="Arial"/>
              </a:rPr>
              <a:t>íf(ascíí</a:t>
            </a:r>
            <a:r>
              <a:rPr dirty="0" sz="1200" spc="415">
                <a:solidFill>
                  <a:srgbClr val="333337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333337"/>
                </a:solidFill>
                <a:latin typeface="Arial"/>
                <a:cs typeface="Arial"/>
              </a:rPr>
              <a:t>=</a:t>
            </a:r>
            <a:r>
              <a:rPr dirty="0" baseline="17361" sz="1200" spc="67">
                <a:solidFill>
                  <a:srgbClr val="333337"/>
                </a:solidFill>
                <a:latin typeface="Verdana"/>
                <a:cs typeface="Verdana"/>
              </a:rPr>
              <a:t>=	</a:t>
            </a:r>
            <a:r>
              <a:rPr dirty="0" sz="1200" spc="75">
                <a:solidFill>
                  <a:srgbClr val="333337"/>
                </a:solidFill>
                <a:latin typeface="Arial"/>
                <a:cs typeface="Arial"/>
              </a:rPr>
              <a:t>48)</a:t>
            </a:r>
            <a:endParaRPr sz="1200">
              <a:latin typeface="Arial"/>
              <a:cs typeface="Arial"/>
            </a:endParaRPr>
          </a:p>
          <a:p>
            <a:pPr marL="357505">
              <a:lnSpc>
                <a:spcPts val="1205"/>
              </a:lnSpc>
            </a:pPr>
            <a:r>
              <a:rPr dirty="0" baseline="-60185" sz="1800" spc="217">
                <a:solidFill>
                  <a:srgbClr val="36373A"/>
                </a:solidFill>
                <a:latin typeface="Arial"/>
                <a:cs typeface="Arial"/>
              </a:rPr>
              <a:t>else</a:t>
            </a:r>
            <a:r>
              <a:rPr dirty="0" sz="1200" spc="145">
                <a:solidFill>
                  <a:srgbClr val="29292E"/>
                </a:solidFill>
                <a:latin typeface="Arial"/>
                <a:cs typeface="Arial"/>
              </a:rPr>
              <a:t>return</a:t>
            </a:r>
            <a:r>
              <a:rPr dirty="0" sz="1200" spc="385">
                <a:solidFill>
                  <a:srgbClr val="29292E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9292E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1105"/>
              </a:spcBef>
            </a:pPr>
            <a:r>
              <a:rPr dirty="0" sz="1200" spc="75">
                <a:solidFill>
                  <a:srgbClr val="2B2B2D"/>
                </a:solidFill>
                <a:latin typeface="Arial"/>
                <a:cs typeface="Arial"/>
              </a:rPr>
              <a:t>returrn</a:t>
            </a:r>
            <a:r>
              <a:rPr dirty="0" sz="1200" spc="440">
                <a:solidFill>
                  <a:srgbClr val="2B2B2D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2B2B2D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360"/>
              </a:spcBef>
            </a:pPr>
            <a:r>
              <a:rPr dirty="0" sz="800" spc="-35" b="1">
                <a:solidFill>
                  <a:srgbClr val="646767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822" y="3162172"/>
            <a:ext cx="3317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0">
                <a:solidFill>
                  <a:srgbClr val="37383C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37383C"/>
                </a:solidFill>
                <a:latin typeface="Arial"/>
                <a:cs typeface="Arial"/>
              </a:rPr>
              <a:t>boolean </a:t>
            </a:r>
            <a:r>
              <a:rPr dirty="0" sz="1200" spc="95">
                <a:solidFill>
                  <a:srgbClr val="37383C"/>
                </a:solidFill>
                <a:latin typeface="Arial"/>
                <a:cs typeface="Arial"/>
              </a:rPr>
              <a:t>esMayusc</a:t>
            </a:r>
            <a:r>
              <a:rPr dirty="0" sz="1200" spc="95">
                <a:solidFill>
                  <a:srgbClr val="4E4E5C"/>
                </a:solidFill>
                <a:latin typeface="Arial"/>
                <a:cs typeface="Arial"/>
              </a:rPr>
              <a:t>u</a:t>
            </a:r>
            <a:r>
              <a:rPr dirty="0" sz="1200" spc="95">
                <a:solidFill>
                  <a:srgbClr val="37383C"/>
                </a:solidFill>
                <a:latin typeface="Arial"/>
                <a:cs typeface="Arial"/>
              </a:rPr>
              <a:t>la</a:t>
            </a:r>
            <a:r>
              <a:rPr dirty="0" sz="1200" spc="95">
                <a:solidFill>
                  <a:srgbClr val="4E4E5C"/>
                </a:solidFill>
                <a:latin typeface="Arial"/>
                <a:cs typeface="Arial"/>
              </a:rPr>
              <a:t>(</a:t>
            </a:r>
            <a:r>
              <a:rPr dirty="0" sz="1200" spc="95">
                <a:solidFill>
                  <a:srgbClr val="37383C"/>
                </a:solidFill>
                <a:latin typeface="Arial"/>
                <a:cs typeface="Arial"/>
              </a:rPr>
              <a:t>int</a:t>
            </a:r>
            <a:r>
              <a:rPr dirty="0" sz="1200" spc="330">
                <a:solidFill>
                  <a:srgbClr val="37383C"/>
                </a:solidFill>
                <a:latin typeface="Arial"/>
                <a:cs typeface="Arial"/>
              </a:rPr>
              <a:t> </a:t>
            </a:r>
            <a:r>
              <a:rPr dirty="0" sz="1200" spc="220">
                <a:solidFill>
                  <a:srgbClr val="37383C"/>
                </a:solidFill>
                <a:latin typeface="Arial"/>
                <a:cs typeface="Arial"/>
              </a:rPr>
              <a:t>ascii</a:t>
            </a:r>
            <a:r>
              <a:rPr dirty="0" sz="1200" spc="220">
                <a:solidFill>
                  <a:srgbClr val="6B442F"/>
                </a:solidFill>
                <a:latin typeface="Arial"/>
                <a:cs typeface="Arial"/>
              </a:rPr>
              <a:t>)</a:t>
            </a:r>
            <a:r>
              <a:rPr dirty="0" sz="1200" spc="220">
                <a:solidFill>
                  <a:srgbClr val="646067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52" y="3319398"/>
            <a:ext cx="3288029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85"/>
              </a:lnSpc>
              <a:spcBef>
                <a:spcPts val="100"/>
              </a:spcBef>
            </a:pPr>
            <a:r>
              <a:rPr dirty="0" sz="1200" spc="50">
                <a:solidFill>
                  <a:srgbClr val="37383C"/>
                </a:solidFill>
                <a:latin typeface="Arial"/>
                <a:cs typeface="Arial"/>
              </a:rPr>
              <a:t>es</a:t>
            </a:r>
            <a:r>
              <a:rPr dirty="0" sz="1200" spc="325">
                <a:solidFill>
                  <a:srgbClr val="37383C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37383C"/>
                </a:solidFill>
                <a:latin typeface="Arial"/>
                <a:cs typeface="Arial"/>
              </a:rPr>
              <a:t>mayuscula</a:t>
            </a:r>
            <a:endParaRPr sz="1200">
              <a:latin typeface="Arial"/>
              <a:cs typeface="Arial"/>
            </a:endParaRPr>
          </a:p>
          <a:p>
            <a:pPr marL="704215">
              <a:lnSpc>
                <a:spcPts val="1180"/>
              </a:lnSpc>
            </a:pPr>
            <a:r>
              <a:rPr dirty="0" sz="1200" spc="220">
                <a:solidFill>
                  <a:srgbClr val="333337"/>
                </a:solidFill>
                <a:latin typeface="Arial"/>
                <a:cs typeface="Arial"/>
              </a:rPr>
              <a:t>íf(ascíí </a:t>
            </a:r>
            <a:r>
              <a:rPr dirty="0" sz="1200" spc="45">
                <a:solidFill>
                  <a:srgbClr val="333337"/>
                </a:solidFill>
                <a:latin typeface="Arial"/>
                <a:cs typeface="Arial"/>
              </a:rPr>
              <a:t>&gt;</a:t>
            </a:r>
            <a:r>
              <a:rPr dirty="0" baseline="17361" sz="1200" spc="67">
                <a:solidFill>
                  <a:srgbClr val="333337"/>
                </a:solidFill>
                <a:latin typeface="Verdana"/>
                <a:cs typeface="Verdana"/>
              </a:rPr>
              <a:t>= </a:t>
            </a:r>
            <a:r>
              <a:rPr dirty="0" sz="1100" spc="-50">
                <a:solidFill>
                  <a:srgbClr val="333337"/>
                </a:solidFill>
                <a:latin typeface="Lucida Sans Unicode"/>
                <a:cs typeface="Lucida Sans Unicode"/>
              </a:rPr>
              <a:t>65 </a:t>
            </a:r>
            <a:r>
              <a:rPr dirty="0" sz="1200" spc="-135">
                <a:solidFill>
                  <a:srgbClr val="333337"/>
                </a:solidFill>
                <a:latin typeface="Arial"/>
                <a:cs typeface="Arial"/>
              </a:rPr>
              <a:t>&amp;&amp;</a:t>
            </a:r>
            <a:r>
              <a:rPr dirty="0" sz="1200" spc="60">
                <a:solidFill>
                  <a:srgbClr val="333337"/>
                </a:solidFill>
                <a:latin typeface="Arial"/>
                <a:cs typeface="Arial"/>
              </a:rPr>
              <a:t> </a:t>
            </a:r>
            <a:r>
              <a:rPr dirty="0" sz="1200" spc="165">
                <a:solidFill>
                  <a:srgbClr val="333337"/>
                </a:solidFill>
                <a:latin typeface="Arial"/>
                <a:cs typeface="Arial"/>
              </a:rPr>
              <a:t>ascíí </a:t>
            </a:r>
            <a:r>
              <a:rPr dirty="0" sz="1200" spc="20">
                <a:solidFill>
                  <a:srgbClr val="333337"/>
                </a:solidFill>
                <a:latin typeface="Arial"/>
                <a:cs typeface="Arial"/>
              </a:rPr>
              <a:t>&lt;</a:t>
            </a:r>
            <a:r>
              <a:rPr dirty="0" baseline="17361" sz="1200" spc="30">
                <a:solidFill>
                  <a:srgbClr val="333337"/>
                </a:solidFill>
                <a:latin typeface="Verdana"/>
                <a:cs typeface="Verdana"/>
              </a:rPr>
              <a:t>=</a:t>
            </a:r>
            <a:r>
              <a:rPr dirty="0" baseline="17361" sz="1200" spc="277">
                <a:solidFill>
                  <a:srgbClr val="333337"/>
                </a:solidFill>
                <a:latin typeface="Verdana"/>
                <a:cs typeface="Verdana"/>
              </a:rPr>
              <a:t> </a:t>
            </a:r>
            <a:r>
              <a:rPr dirty="0" sz="1100" spc="-30">
                <a:solidFill>
                  <a:srgbClr val="333337"/>
                </a:solidFill>
                <a:latin typeface="Lucida Sans Unicode"/>
                <a:cs typeface="Lucida Sans Unicode"/>
              </a:rPr>
              <a:t>90)</a:t>
            </a:r>
            <a:endParaRPr sz="1100">
              <a:latin typeface="Lucida Sans Unicode"/>
              <a:cs typeface="Lucida Sans Unicode"/>
            </a:endParaRPr>
          </a:p>
          <a:p>
            <a:pPr marL="706120">
              <a:lnSpc>
                <a:spcPts val="1600"/>
              </a:lnSpc>
            </a:pPr>
            <a:r>
              <a:rPr dirty="0" baseline="-57870" sz="1800" spc="52">
                <a:solidFill>
                  <a:srgbClr val="2D2E32"/>
                </a:solidFill>
                <a:latin typeface="Arial"/>
                <a:cs typeface="Arial"/>
              </a:rPr>
              <a:t>else</a:t>
            </a:r>
            <a:r>
              <a:rPr dirty="0" sz="1500" spc="35">
                <a:solidFill>
                  <a:srgbClr val="333337"/>
                </a:solidFill>
                <a:latin typeface="Trebuchet MS"/>
                <a:cs typeface="Trebuchet MS"/>
              </a:rPr>
              <a:t>return</a:t>
            </a:r>
            <a:r>
              <a:rPr dirty="0" sz="1500" spc="320">
                <a:solidFill>
                  <a:srgbClr val="333337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333337"/>
                </a:solidFill>
                <a:latin typeface="Trebuchet MS"/>
                <a:cs typeface="Trebuchet MS"/>
              </a:rPr>
              <a:t>true;</a:t>
            </a:r>
            <a:endParaRPr sz="1500">
              <a:latin typeface="Trebuchet MS"/>
              <a:cs typeface="Trebuchet MS"/>
            </a:endParaRPr>
          </a:p>
          <a:p>
            <a:pPr marL="1047750">
              <a:lnSpc>
                <a:spcPct val="100000"/>
              </a:lnSpc>
              <a:spcBef>
                <a:spcPts val="1050"/>
              </a:spcBef>
            </a:pPr>
            <a:r>
              <a:rPr dirty="0" sz="1200" spc="80">
                <a:solidFill>
                  <a:srgbClr val="313233"/>
                </a:solidFill>
                <a:latin typeface="Arial"/>
                <a:cs typeface="Arial"/>
              </a:rPr>
              <a:t>returrn</a:t>
            </a:r>
            <a:r>
              <a:rPr dirty="0" sz="1200" spc="405">
                <a:solidFill>
                  <a:srgbClr val="313233"/>
                </a:solidFill>
                <a:latin typeface="Arial"/>
                <a:cs typeface="Arial"/>
              </a:rPr>
              <a:t> </a:t>
            </a:r>
            <a:r>
              <a:rPr dirty="0" sz="1200" spc="155">
                <a:solidFill>
                  <a:srgbClr val="313233"/>
                </a:solidFill>
                <a:latin typeface="Arial"/>
                <a:cs typeface="Arial"/>
              </a:rPr>
              <a:t>fa</a:t>
            </a:r>
            <a:r>
              <a:rPr dirty="0" sz="1200" spc="155">
                <a:solidFill>
                  <a:srgbClr val="37444F"/>
                </a:solidFill>
                <a:latin typeface="Arial"/>
                <a:cs typeface="Arial"/>
              </a:rPr>
              <a:t>l</a:t>
            </a:r>
            <a:r>
              <a:rPr dirty="0" sz="1200" spc="155">
                <a:solidFill>
                  <a:srgbClr val="313233"/>
                </a:solidFill>
                <a:latin typeface="Arial"/>
                <a:cs typeface="Arial"/>
              </a:rPr>
              <a:t>se</a:t>
            </a:r>
            <a:r>
              <a:rPr dirty="0" sz="1200" spc="155">
                <a:solidFill>
                  <a:srgbClr val="201B1B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06064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75" y="4465573"/>
            <a:ext cx="3308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5">
                <a:solidFill>
                  <a:srgbClr val="2F3334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2F3334"/>
                </a:solidFill>
                <a:latin typeface="Arial"/>
                <a:cs typeface="Arial"/>
              </a:rPr>
              <a:t>boolean </a:t>
            </a:r>
            <a:r>
              <a:rPr dirty="0" sz="1200" spc="120">
                <a:solidFill>
                  <a:srgbClr val="2F3334"/>
                </a:solidFill>
                <a:latin typeface="Arial"/>
                <a:cs typeface="Arial"/>
              </a:rPr>
              <a:t>esMinuscula(int</a:t>
            </a:r>
            <a:r>
              <a:rPr dirty="0" sz="1200" spc="275">
                <a:solidFill>
                  <a:srgbClr val="2F3334"/>
                </a:solidFill>
                <a:latin typeface="Arial"/>
                <a:cs typeface="Arial"/>
              </a:rPr>
              <a:t> </a:t>
            </a:r>
            <a:r>
              <a:rPr dirty="0" sz="1200" spc="215">
                <a:solidFill>
                  <a:srgbClr val="2F3334"/>
                </a:solidFill>
                <a:latin typeface="Arial"/>
                <a:cs typeface="Arial"/>
              </a:rPr>
              <a:t>ascii</a:t>
            </a:r>
            <a:r>
              <a:rPr dirty="0" sz="1200" spc="215">
                <a:solidFill>
                  <a:srgbClr val="5C4844"/>
                </a:solidFill>
                <a:latin typeface="Arial"/>
                <a:cs typeface="Arial"/>
              </a:rPr>
              <a:t>)</a:t>
            </a:r>
            <a:r>
              <a:rPr dirty="0" sz="1200" spc="215">
                <a:solidFill>
                  <a:srgbClr val="485367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652" y="4627498"/>
            <a:ext cx="3375660" cy="101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60"/>
              </a:lnSpc>
              <a:spcBef>
                <a:spcPts val="100"/>
              </a:spcBef>
            </a:pPr>
            <a:r>
              <a:rPr dirty="0" sz="1200" spc="50">
                <a:solidFill>
                  <a:srgbClr val="2F3334"/>
                </a:solidFill>
                <a:latin typeface="Arial"/>
                <a:cs typeface="Arial"/>
              </a:rPr>
              <a:t>es</a:t>
            </a:r>
            <a:r>
              <a:rPr dirty="0" sz="1200" spc="325">
                <a:solidFill>
                  <a:srgbClr val="2F3334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2F3334"/>
                </a:solidFill>
                <a:latin typeface="Arial"/>
                <a:cs typeface="Arial"/>
              </a:rPr>
              <a:t>minuscula</a:t>
            </a:r>
            <a:endParaRPr sz="1200">
              <a:latin typeface="Arial"/>
              <a:cs typeface="Arial"/>
            </a:endParaRPr>
          </a:p>
          <a:p>
            <a:pPr marL="704215">
              <a:lnSpc>
                <a:spcPts val="1280"/>
              </a:lnSpc>
            </a:pPr>
            <a:r>
              <a:rPr dirty="0" sz="1200" spc="220">
                <a:solidFill>
                  <a:srgbClr val="333334"/>
                </a:solidFill>
                <a:latin typeface="Arial"/>
                <a:cs typeface="Arial"/>
              </a:rPr>
              <a:t>íf(ascíí </a:t>
            </a:r>
            <a:r>
              <a:rPr dirty="0" sz="1200" spc="55">
                <a:solidFill>
                  <a:srgbClr val="333334"/>
                </a:solidFill>
                <a:latin typeface="Arial"/>
                <a:cs typeface="Arial"/>
              </a:rPr>
              <a:t>&gt;</a:t>
            </a:r>
            <a:r>
              <a:rPr dirty="0" baseline="17361" sz="1200" spc="82">
                <a:solidFill>
                  <a:srgbClr val="333334"/>
                </a:solidFill>
                <a:latin typeface="Verdana"/>
                <a:cs typeface="Verdana"/>
              </a:rPr>
              <a:t>= </a:t>
            </a:r>
            <a:r>
              <a:rPr dirty="0" sz="1100" spc="-100">
                <a:solidFill>
                  <a:srgbClr val="333334"/>
                </a:solidFill>
                <a:latin typeface="Lucida Sans Unicode"/>
                <a:cs typeface="Lucida Sans Unicode"/>
              </a:rPr>
              <a:t>97 </a:t>
            </a:r>
            <a:r>
              <a:rPr dirty="0" sz="1200" spc="-130">
                <a:solidFill>
                  <a:srgbClr val="333334"/>
                </a:solidFill>
                <a:latin typeface="Arial"/>
                <a:cs typeface="Arial"/>
              </a:rPr>
              <a:t>&amp;&amp; </a:t>
            </a:r>
            <a:r>
              <a:rPr dirty="0" sz="1200" spc="165">
                <a:solidFill>
                  <a:srgbClr val="333334"/>
                </a:solidFill>
                <a:latin typeface="Arial"/>
                <a:cs typeface="Arial"/>
              </a:rPr>
              <a:t>ascíí</a:t>
            </a:r>
            <a:r>
              <a:rPr dirty="0" sz="1200" spc="125">
                <a:solidFill>
                  <a:srgbClr val="333334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333334"/>
                </a:solidFill>
                <a:latin typeface="Arial"/>
                <a:cs typeface="Arial"/>
              </a:rPr>
              <a:t>&lt;</a:t>
            </a:r>
            <a:r>
              <a:rPr dirty="0" baseline="17361" sz="1200" spc="44">
                <a:solidFill>
                  <a:srgbClr val="333334"/>
                </a:solidFill>
                <a:latin typeface="Verdana"/>
                <a:cs typeface="Verdana"/>
              </a:rPr>
              <a:t>= </a:t>
            </a:r>
            <a:r>
              <a:rPr dirty="0" sz="1100">
                <a:solidFill>
                  <a:srgbClr val="333334"/>
                </a:solidFill>
                <a:latin typeface="Lucida Sans Unicode"/>
                <a:cs typeface="Lucida Sans Unicode"/>
              </a:rPr>
              <a:t>122</a:t>
            </a:r>
            <a:r>
              <a:rPr dirty="0" sz="1100">
                <a:solidFill>
                  <a:srgbClr val="6F5C4F"/>
                </a:solid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706755">
              <a:lnSpc>
                <a:spcPts val="1365"/>
              </a:lnSpc>
            </a:pPr>
            <a:r>
              <a:rPr dirty="0" baseline="-57870" sz="1800" spc="217">
                <a:solidFill>
                  <a:srgbClr val="2D2D31"/>
                </a:solidFill>
                <a:latin typeface="Arial"/>
                <a:cs typeface="Arial"/>
              </a:rPr>
              <a:t>else</a:t>
            </a:r>
            <a:r>
              <a:rPr dirty="0" sz="1200" spc="145">
                <a:solidFill>
                  <a:srgbClr val="333334"/>
                </a:solidFill>
                <a:latin typeface="Arial"/>
                <a:cs typeface="Arial"/>
              </a:rPr>
              <a:t>return</a:t>
            </a:r>
            <a:r>
              <a:rPr dirty="0" sz="1200" spc="385">
                <a:solidFill>
                  <a:srgbClr val="333334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333334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49020">
              <a:lnSpc>
                <a:spcPct val="100000"/>
              </a:lnSpc>
              <a:spcBef>
                <a:spcPts val="1110"/>
              </a:spcBef>
            </a:pPr>
            <a:r>
              <a:rPr dirty="0" sz="1200" spc="75">
                <a:solidFill>
                  <a:srgbClr val="333334"/>
                </a:solidFill>
                <a:latin typeface="Arial"/>
                <a:cs typeface="Arial"/>
              </a:rPr>
              <a:t>returrn</a:t>
            </a:r>
            <a:r>
              <a:rPr dirty="0" sz="1200" spc="415">
                <a:solidFill>
                  <a:srgbClr val="333334"/>
                </a:solidFill>
                <a:latin typeface="Arial"/>
                <a:cs typeface="Arial"/>
              </a:rPr>
              <a:t> </a:t>
            </a:r>
            <a:r>
              <a:rPr dirty="0" sz="1200" spc="165">
                <a:solidFill>
                  <a:srgbClr val="333334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46464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409" y="5759704"/>
            <a:ext cx="3042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5">
                <a:solidFill>
                  <a:srgbClr val="313237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313237"/>
                </a:solidFill>
                <a:latin typeface="Arial"/>
                <a:cs typeface="Arial"/>
              </a:rPr>
              <a:t>boolean </a:t>
            </a:r>
            <a:r>
              <a:rPr dirty="0" sz="1200" spc="70">
                <a:solidFill>
                  <a:srgbClr val="313237"/>
                </a:solidFill>
                <a:latin typeface="Arial"/>
                <a:cs typeface="Arial"/>
              </a:rPr>
              <a:t>esN</a:t>
            </a:r>
            <a:r>
              <a:rPr dirty="0" sz="1200" spc="70">
                <a:solidFill>
                  <a:srgbClr val="484848"/>
                </a:solidFill>
                <a:latin typeface="Arial"/>
                <a:cs typeface="Arial"/>
              </a:rPr>
              <a:t>um</a:t>
            </a:r>
            <a:r>
              <a:rPr dirty="0" sz="1200" spc="70">
                <a:solidFill>
                  <a:srgbClr val="313237"/>
                </a:solidFill>
                <a:latin typeface="Arial"/>
                <a:cs typeface="Arial"/>
              </a:rPr>
              <a:t>er</a:t>
            </a:r>
            <a:r>
              <a:rPr dirty="0" sz="1200" spc="7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dirty="0" sz="1200" spc="70">
                <a:solidFill>
                  <a:srgbClr val="52525C"/>
                </a:solidFill>
                <a:latin typeface="Arial"/>
                <a:cs typeface="Arial"/>
              </a:rPr>
              <a:t>(</a:t>
            </a:r>
            <a:r>
              <a:rPr dirty="0" sz="1200" spc="70">
                <a:solidFill>
                  <a:srgbClr val="313237"/>
                </a:solidFill>
                <a:latin typeface="Arial"/>
                <a:cs typeface="Arial"/>
              </a:rPr>
              <a:t>int</a:t>
            </a:r>
            <a:r>
              <a:rPr dirty="0" sz="1200" spc="370">
                <a:solidFill>
                  <a:srgbClr val="313237"/>
                </a:solidFill>
                <a:latin typeface="Arial"/>
                <a:cs typeface="Arial"/>
              </a:rPr>
              <a:t> </a:t>
            </a:r>
            <a:r>
              <a:rPr dirty="0" sz="1200" spc="200">
                <a:solidFill>
                  <a:srgbClr val="313237"/>
                </a:solidFill>
                <a:latin typeface="Arial"/>
                <a:cs typeface="Arial"/>
              </a:rPr>
              <a:t>ascii</a:t>
            </a:r>
            <a:r>
              <a:rPr dirty="0" sz="1200" spc="200">
                <a:solidFill>
                  <a:srgbClr val="785C53"/>
                </a:solidFill>
                <a:latin typeface="Arial"/>
                <a:cs typeface="Arial"/>
              </a:rPr>
              <a:t>)</a:t>
            </a:r>
            <a:r>
              <a:rPr dirty="0" sz="1200" spc="200">
                <a:solidFill>
                  <a:srgbClr val="52525C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177" y="5928359"/>
            <a:ext cx="3820160" cy="10290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dirty="0" sz="1200" spc="-15">
                <a:solidFill>
                  <a:srgbClr val="313237"/>
                </a:solidFill>
                <a:latin typeface="Arial"/>
                <a:cs typeface="Arial"/>
              </a:rPr>
              <a:t>es</a:t>
            </a:r>
            <a:r>
              <a:rPr dirty="0" sz="1200" spc="45">
                <a:solidFill>
                  <a:srgbClr val="313237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313237"/>
                </a:solidFill>
                <a:latin typeface="Arial"/>
                <a:cs typeface="Arial"/>
              </a:rPr>
              <a:t>numero</a:t>
            </a:r>
            <a:endParaRPr sz="1200">
              <a:latin typeface="Arial"/>
              <a:cs typeface="Arial"/>
            </a:endParaRPr>
          </a:p>
          <a:p>
            <a:pPr marL="695325" marR="528955" indent="-1270">
              <a:lnSpc>
                <a:spcPts val="1280"/>
              </a:lnSpc>
              <a:spcBef>
                <a:spcPts val="114"/>
              </a:spcBef>
              <a:tabLst>
                <a:tab pos="1826260" algn="l"/>
              </a:tabLst>
            </a:pPr>
            <a:r>
              <a:rPr dirty="0" sz="1200" spc="245">
                <a:solidFill>
                  <a:srgbClr val="2E2E31"/>
                </a:solidFill>
                <a:latin typeface="Arial"/>
                <a:cs typeface="Arial"/>
              </a:rPr>
              <a:t>if(ascii</a:t>
            </a:r>
            <a:r>
              <a:rPr dirty="0" sz="1200" spc="409">
                <a:solidFill>
                  <a:srgbClr val="2E2E31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E2E31"/>
                </a:solidFill>
                <a:latin typeface="Arial"/>
                <a:cs typeface="Arial"/>
              </a:rPr>
              <a:t>&gt;</a:t>
            </a:r>
            <a:r>
              <a:rPr dirty="0" baseline="17361" sz="1200" spc="67">
                <a:solidFill>
                  <a:srgbClr val="2E2E31"/>
                </a:solidFill>
                <a:latin typeface="Verdana"/>
                <a:cs typeface="Verdana"/>
              </a:rPr>
              <a:t>=	</a:t>
            </a:r>
            <a:r>
              <a:rPr dirty="0" sz="1200" spc="-330">
                <a:solidFill>
                  <a:srgbClr val="2E2E31"/>
                </a:solidFill>
                <a:latin typeface="Arial"/>
                <a:cs typeface="Arial"/>
              </a:rPr>
              <a:t>49  </a:t>
            </a:r>
            <a:r>
              <a:rPr dirty="0" sz="1200" spc="-130">
                <a:solidFill>
                  <a:srgbClr val="2E2E31"/>
                </a:solidFill>
                <a:latin typeface="Arial"/>
                <a:cs typeface="Arial"/>
              </a:rPr>
              <a:t>&amp;&amp; </a:t>
            </a:r>
            <a:r>
              <a:rPr dirty="0" sz="1200" spc="195">
                <a:solidFill>
                  <a:srgbClr val="2E2E31"/>
                </a:solidFill>
                <a:latin typeface="Arial"/>
                <a:cs typeface="Arial"/>
              </a:rPr>
              <a:t>ascii </a:t>
            </a:r>
            <a:r>
              <a:rPr dirty="0" sz="1200" spc="20">
                <a:solidFill>
                  <a:srgbClr val="2E2E31"/>
                </a:solidFill>
                <a:latin typeface="Arial"/>
                <a:cs typeface="Arial"/>
              </a:rPr>
              <a:t>&lt;</a:t>
            </a:r>
            <a:r>
              <a:rPr dirty="0" baseline="17361" sz="1200" spc="30">
                <a:solidFill>
                  <a:srgbClr val="2E2E31"/>
                </a:solidFill>
                <a:latin typeface="Verdana"/>
                <a:cs typeface="Verdana"/>
              </a:rPr>
              <a:t>= </a:t>
            </a:r>
            <a:r>
              <a:rPr dirty="0" sz="1200" spc="50">
                <a:solidFill>
                  <a:srgbClr val="2E2E31"/>
                </a:solidFill>
                <a:latin typeface="Arial"/>
                <a:cs typeface="Arial"/>
              </a:rPr>
              <a:t>57)  </a:t>
            </a:r>
            <a:r>
              <a:rPr dirty="0" baseline="-57870" sz="1800" spc="225">
                <a:solidFill>
                  <a:srgbClr val="2F2E32"/>
                </a:solidFill>
                <a:latin typeface="Arial"/>
                <a:cs typeface="Arial"/>
              </a:rPr>
              <a:t>else</a:t>
            </a:r>
            <a:r>
              <a:rPr dirty="0" sz="1200" spc="150">
                <a:solidFill>
                  <a:srgbClr val="2E2E31"/>
                </a:solidFill>
                <a:latin typeface="Arial"/>
                <a:cs typeface="Arial"/>
              </a:rPr>
              <a:t>return</a:t>
            </a:r>
            <a:r>
              <a:rPr dirty="0" sz="1200" spc="360">
                <a:solidFill>
                  <a:srgbClr val="2E2E31"/>
                </a:solidFill>
                <a:latin typeface="Arial"/>
                <a:cs typeface="Arial"/>
              </a:rPr>
              <a:t> </a:t>
            </a:r>
            <a:r>
              <a:rPr dirty="0" sz="1200" spc="155">
                <a:solidFill>
                  <a:srgbClr val="2E2E31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40130">
              <a:lnSpc>
                <a:spcPct val="100000"/>
              </a:lnSpc>
              <a:spcBef>
                <a:spcPts val="1100"/>
              </a:spcBef>
            </a:pPr>
            <a:r>
              <a:rPr dirty="0" sz="1200" spc="90">
                <a:solidFill>
                  <a:srgbClr val="2A2A2E"/>
                </a:solidFill>
                <a:latin typeface="Arial"/>
                <a:cs typeface="Arial"/>
              </a:rPr>
              <a:t>returrn</a:t>
            </a:r>
            <a:r>
              <a:rPr dirty="0" sz="1200" spc="335">
                <a:solidFill>
                  <a:srgbClr val="2A2A2E"/>
                </a:solidFill>
                <a:latin typeface="Arial"/>
                <a:cs typeface="Arial"/>
              </a:rPr>
              <a:t> </a:t>
            </a:r>
            <a:r>
              <a:rPr dirty="0" sz="1200" spc="165">
                <a:solidFill>
                  <a:srgbClr val="2A2A2E"/>
                </a:solidFill>
                <a:latin typeface="Arial"/>
                <a:cs typeface="Arial"/>
              </a:rPr>
              <a:t>fa</a:t>
            </a:r>
            <a:r>
              <a:rPr dirty="0" sz="1200" spc="165">
                <a:solidFill>
                  <a:srgbClr val="3C4853"/>
                </a:solidFill>
                <a:latin typeface="Arial"/>
                <a:cs typeface="Arial"/>
              </a:rPr>
              <a:t>l</a:t>
            </a:r>
            <a:r>
              <a:rPr dirty="0" sz="1200" spc="165">
                <a:solidFill>
                  <a:srgbClr val="2A2A2E"/>
                </a:solidFill>
                <a:latin typeface="Arial"/>
                <a:cs typeface="Arial"/>
              </a:rPr>
              <a:t>se</a:t>
            </a:r>
            <a:r>
              <a:rPr dirty="0" sz="1200" spc="165">
                <a:solidFill>
                  <a:srgbClr val="0F0C0C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25"/>
              </a:spcBef>
            </a:pPr>
            <a:r>
              <a:rPr dirty="0" sz="800">
                <a:solidFill>
                  <a:srgbClr val="67676B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695960" marR="5080" indent="-349250">
              <a:lnSpc>
                <a:spcPts val="1300"/>
              </a:lnSpc>
              <a:tabLst>
                <a:tab pos="1832610" algn="l"/>
              </a:tabLst>
            </a:pPr>
            <a:r>
              <a:rPr dirty="0" sz="1200" spc="150">
                <a:solidFill>
                  <a:srgbClr val="333436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333436"/>
                </a:solidFill>
                <a:latin typeface="Arial"/>
                <a:cs typeface="Arial"/>
              </a:rPr>
              <a:t>boolean </a:t>
            </a:r>
            <a:r>
              <a:rPr dirty="0" sz="1200" spc="150">
                <a:solidFill>
                  <a:srgbClr val="333436"/>
                </a:solidFill>
                <a:latin typeface="Arial"/>
                <a:cs typeface="Arial"/>
              </a:rPr>
              <a:t>esParentesisl(int </a:t>
            </a:r>
            <a:r>
              <a:rPr dirty="0" sz="1200" spc="204">
                <a:solidFill>
                  <a:srgbClr val="333436"/>
                </a:solidFill>
                <a:latin typeface="Arial"/>
                <a:cs typeface="Arial"/>
              </a:rPr>
              <a:t>ascíi</a:t>
            </a:r>
            <a:r>
              <a:rPr dirty="0" sz="1200" spc="204">
                <a:solidFill>
                  <a:srgbClr val="645353"/>
                </a:solidFill>
                <a:latin typeface="Arial"/>
                <a:cs typeface="Arial"/>
              </a:rPr>
              <a:t>)</a:t>
            </a:r>
            <a:r>
              <a:rPr dirty="0" sz="1200" spc="204">
                <a:solidFill>
                  <a:srgbClr val="4F5C6F"/>
                </a:solidFill>
                <a:latin typeface="Arial"/>
                <a:cs typeface="Arial"/>
              </a:rPr>
              <a:t>{  </a:t>
            </a:r>
            <a:r>
              <a:rPr dirty="0" sz="1200" spc="225">
                <a:solidFill>
                  <a:srgbClr val="333436"/>
                </a:solidFill>
                <a:latin typeface="Arial"/>
                <a:cs typeface="Arial"/>
              </a:rPr>
              <a:t>íf(ascíí</a:t>
            </a:r>
            <a:r>
              <a:rPr dirty="0" sz="1200" spc="420">
                <a:solidFill>
                  <a:srgbClr val="333436"/>
                </a:solidFill>
                <a:latin typeface="Arial"/>
                <a:cs typeface="Arial"/>
              </a:rPr>
              <a:t> </a:t>
            </a:r>
            <a:r>
              <a:rPr dirty="0" baseline="20833" sz="1200" spc="104">
                <a:solidFill>
                  <a:srgbClr val="333436"/>
                </a:solidFill>
                <a:latin typeface="Verdana"/>
                <a:cs typeface="Verdana"/>
              </a:rPr>
              <a:t>==	</a:t>
            </a:r>
            <a:r>
              <a:rPr dirty="0" baseline="2314" sz="1800" spc="112">
                <a:solidFill>
                  <a:srgbClr val="333436"/>
                </a:solidFill>
                <a:latin typeface="Arial"/>
                <a:cs typeface="Arial"/>
              </a:rPr>
              <a:t>40)</a:t>
            </a:r>
            <a:endParaRPr baseline="2314" sz="1800">
              <a:latin typeface="Arial"/>
              <a:cs typeface="Arial"/>
            </a:endParaRPr>
          </a:p>
          <a:p>
            <a:pPr marL="697230">
              <a:lnSpc>
                <a:spcPts val="1230"/>
              </a:lnSpc>
            </a:pPr>
            <a:r>
              <a:rPr dirty="0" baseline="-57870" sz="1800" spc="150">
                <a:solidFill>
                  <a:srgbClr val="2F3234"/>
                </a:solidFill>
                <a:latin typeface="Arial"/>
                <a:cs typeface="Arial"/>
              </a:rPr>
              <a:t>else</a:t>
            </a:r>
            <a:r>
              <a:rPr dirty="0" sz="1200" spc="100">
                <a:solidFill>
                  <a:srgbClr val="2E2E2F"/>
                </a:solidFill>
                <a:latin typeface="Arial"/>
                <a:cs typeface="Arial"/>
              </a:rPr>
              <a:t>returrn</a:t>
            </a:r>
            <a:r>
              <a:rPr dirty="0" sz="1200" spc="305">
                <a:solidFill>
                  <a:srgbClr val="2E2E2F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E2E2F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1110"/>
              </a:spcBef>
            </a:pPr>
            <a:r>
              <a:rPr dirty="0" sz="1200" spc="75">
                <a:solidFill>
                  <a:srgbClr val="2E2E32"/>
                </a:solidFill>
                <a:latin typeface="Arial"/>
                <a:cs typeface="Arial"/>
              </a:rPr>
              <a:t>returrn</a:t>
            </a:r>
            <a:r>
              <a:rPr dirty="0" sz="1200" spc="415">
                <a:solidFill>
                  <a:srgbClr val="2E2E32"/>
                </a:solidFill>
                <a:latin typeface="Arial"/>
                <a:cs typeface="Arial"/>
              </a:rPr>
              <a:t> </a:t>
            </a:r>
            <a:r>
              <a:rPr dirty="0" sz="1200" spc="170">
                <a:solidFill>
                  <a:srgbClr val="2E2E32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76767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694690" marR="5080" indent="-347980">
              <a:lnSpc>
                <a:spcPts val="1300"/>
              </a:lnSpc>
              <a:spcBef>
                <a:spcPts val="5"/>
              </a:spcBef>
              <a:tabLst>
                <a:tab pos="1826260" algn="l"/>
              </a:tabLst>
            </a:pPr>
            <a:r>
              <a:rPr dirty="0" sz="1200" spc="150">
                <a:solidFill>
                  <a:srgbClr val="333436"/>
                </a:solidFill>
                <a:latin typeface="Arial"/>
                <a:cs typeface="Arial"/>
              </a:rPr>
              <a:t>public </a:t>
            </a:r>
            <a:r>
              <a:rPr dirty="0" sz="1200" spc="15">
                <a:solidFill>
                  <a:srgbClr val="333436"/>
                </a:solidFill>
                <a:latin typeface="Arial"/>
                <a:cs typeface="Arial"/>
              </a:rPr>
              <a:t>boolearn </a:t>
            </a:r>
            <a:r>
              <a:rPr dirty="0" sz="1200" spc="130">
                <a:solidFill>
                  <a:srgbClr val="333436"/>
                </a:solidFill>
                <a:latin typeface="Arial"/>
                <a:cs typeface="Arial"/>
              </a:rPr>
              <a:t>esParentesis2(int </a:t>
            </a:r>
            <a:r>
              <a:rPr dirty="0" sz="1200" spc="200">
                <a:solidFill>
                  <a:srgbClr val="333436"/>
                </a:solidFill>
                <a:latin typeface="Arial"/>
                <a:cs typeface="Arial"/>
              </a:rPr>
              <a:t>ascíi</a:t>
            </a:r>
            <a:r>
              <a:rPr dirty="0" sz="1200" spc="200">
                <a:solidFill>
                  <a:srgbClr val="67584F"/>
                </a:solidFill>
                <a:latin typeface="Arial"/>
                <a:cs typeface="Arial"/>
              </a:rPr>
              <a:t>)</a:t>
            </a:r>
            <a:r>
              <a:rPr dirty="0" sz="1200" spc="200">
                <a:solidFill>
                  <a:srgbClr val="333436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333436"/>
                </a:solidFill>
                <a:latin typeface="Arial"/>
                <a:cs typeface="Arial"/>
              </a:rPr>
              <a:t>íf(ascíí</a:t>
            </a:r>
            <a:r>
              <a:rPr dirty="0" sz="1200" spc="409">
                <a:solidFill>
                  <a:srgbClr val="333436"/>
                </a:solidFill>
                <a:latin typeface="Arial"/>
                <a:cs typeface="Arial"/>
              </a:rPr>
              <a:t> </a:t>
            </a:r>
            <a:r>
              <a:rPr dirty="0" baseline="20833" sz="1200" spc="104">
                <a:solidFill>
                  <a:srgbClr val="333436"/>
                </a:solidFill>
                <a:latin typeface="Verdana"/>
                <a:cs typeface="Verdana"/>
              </a:rPr>
              <a:t>==	</a:t>
            </a:r>
            <a:r>
              <a:rPr dirty="0" sz="1200" spc="75">
                <a:solidFill>
                  <a:srgbClr val="333436"/>
                </a:solidFill>
                <a:latin typeface="Arial"/>
                <a:cs typeface="Arial"/>
              </a:rPr>
              <a:t>41)</a:t>
            </a:r>
            <a:endParaRPr sz="1200">
              <a:latin typeface="Arial"/>
              <a:cs typeface="Arial"/>
            </a:endParaRPr>
          </a:p>
          <a:p>
            <a:pPr marL="1033780">
              <a:lnSpc>
                <a:spcPts val="1155"/>
              </a:lnSpc>
            </a:pPr>
            <a:r>
              <a:rPr dirty="0" sz="1200" spc="175">
                <a:solidFill>
                  <a:srgbClr val="2E2E31"/>
                </a:solidFill>
                <a:latin typeface="Arial"/>
                <a:cs typeface="Arial"/>
              </a:rPr>
              <a:t>return</a:t>
            </a:r>
            <a:r>
              <a:rPr dirty="0" sz="1200" spc="310">
                <a:solidFill>
                  <a:srgbClr val="2E2E31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E2E31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688975">
              <a:lnSpc>
                <a:spcPts val="1275"/>
              </a:lnSpc>
            </a:pPr>
            <a:r>
              <a:rPr dirty="0" sz="1200" spc="135">
                <a:solidFill>
                  <a:srgbClr val="36363B"/>
                </a:solidFill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1029969">
              <a:lnSpc>
                <a:spcPts val="1350"/>
              </a:lnSpc>
            </a:pPr>
            <a:r>
              <a:rPr dirty="0" sz="1200" spc="180">
                <a:solidFill>
                  <a:srgbClr val="2E2D32"/>
                </a:solidFill>
                <a:latin typeface="Arial"/>
                <a:cs typeface="Arial"/>
              </a:rPr>
              <a:t>return</a:t>
            </a:r>
            <a:r>
              <a:rPr dirty="0" sz="1200" spc="335">
                <a:solidFill>
                  <a:srgbClr val="2E2D32"/>
                </a:solidFill>
                <a:latin typeface="Arial"/>
                <a:cs typeface="Arial"/>
              </a:rPr>
              <a:t> </a:t>
            </a:r>
            <a:r>
              <a:rPr dirty="0" sz="1200" spc="170">
                <a:solidFill>
                  <a:srgbClr val="2E2D32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09"/>
              </a:spcBef>
            </a:pPr>
            <a:r>
              <a:rPr dirty="0" sz="800">
                <a:solidFill>
                  <a:srgbClr val="6B6B6B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694690" marR="614680" indent="-347980">
              <a:lnSpc>
                <a:spcPts val="1260"/>
              </a:lnSpc>
              <a:spcBef>
                <a:spcPts val="5"/>
              </a:spcBef>
              <a:tabLst>
                <a:tab pos="1826895" algn="l"/>
              </a:tabLst>
            </a:pPr>
            <a:r>
              <a:rPr dirty="0" sz="1200" spc="150">
                <a:solidFill>
                  <a:srgbClr val="333337"/>
                </a:solidFill>
                <a:latin typeface="Arial"/>
                <a:cs typeface="Arial"/>
              </a:rPr>
              <a:t>public </a:t>
            </a:r>
            <a:r>
              <a:rPr dirty="0" sz="1200" spc="15">
                <a:solidFill>
                  <a:srgbClr val="333337"/>
                </a:solidFill>
                <a:latin typeface="Arial"/>
                <a:cs typeface="Arial"/>
              </a:rPr>
              <a:t>boolearn </a:t>
            </a:r>
            <a:r>
              <a:rPr dirty="0" sz="1200" spc="55">
                <a:solidFill>
                  <a:srgbClr val="333337"/>
                </a:solidFill>
                <a:latin typeface="Arial"/>
                <a:cs typeface="Arial"/>
              </a:rPr>
              <a:t>esComa(int </a:t>
            </a:r>
            <a:r>
              <a:rPr dirty="0" sz="1200" spc="210">
                <a:solidFill>
                  <a:srgbClr val="333337"/>
                </a:solidFill>
                <a:latin typeface="Arial"/>
                <a:cs typeface="Arial"/>
              </a:rPr>
              <a:t>ascii</a:t>
            </a:r>
            <a:r>
              <a:rPr dirty="0" baseline="2314" sz="1800" spc="315">
                <a:solidFill>
                  <a:srgbClr val="785C44"/>
                </a:solidFill>
                <a:latin typeface="Arial"/>
                <a:cs typeface="Arial"/>
              </a:rPr>
              <a:t>)</a:t>
            </a:r>
            <a:r>
              <a:rPr dirty="0" baseline="2314" sz="1800" spc="315">
                <a:solidFill>
                  <a:srgbClr val="4B6073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333337"/>
                </a:solidFill>
                <a:latin typeface="Arial"/>
                <a:cs typeface="Arial"/>
              </a:rPr>
              <a:t>íf(ascíí</a:t>
            </a:r>
            <a:r>
              <a:rPr dirty="0" sz="1200" spc="409">
                <a:solidFill>
                  <a:srgbClr val="333337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333337"/>
                </a:solidFill>
                <a:latin typeface="Arial"/>
                <a:cs typeface="Arial"/>
              </a:rPr>
              <a:t>=</a:t>
            </a:r>
            <a:r>
              <a:rPr dirty="0" baseline="17361" sz="1200" spc="67">
                <a:solidFill>
                  <a:srgbClr val="333337"/>
                </a:solidFill>
                <a:latin typeface="Verdana"/>
                <a:cs typeface="Verdana"/>
              </a:rPr>
              <a:t>=	</a:t>
            </a:r>
            <a:r>
              <a:rPr dirty="0" sz="1200" spc="70">
                <a:solidFill>
                  <a:srgbClr val="333337"/>
                </a:solidFill>
                <a:latin typeface="Arial"/>
                <a:cs typeface="Arial"/>
              </a:rPr>
              <a:t>44)</a:t>
            </a:r>
            <a:endParaRPr sz="1200">
              <a:latin typeface="Arial"/>
              <a:cs typeface="Arial"/>
            </a:endParaRPr>
          </a:p>
          <a:p>
            <a:pPr marL="697230">
              <a:lnSpc>
                <a:spcPts val="1280"/>
              </a:lnSpc>
            </a:pPr>
            <a:r>
              <a:rPr dirty="0" baseline="-57870" sz="1800" spc="217">
                <a:solidFill>
                  <a:srgbClr val="2E2F33"/>
                </a:solidFill>
                <a:latin typeface="Arial"/>
                <a:cs typeface="Arial"/>
              </a:rPr>
              <a:t>else</a:t>
            </a:r>
            <a:r>
              <a:rPr dirty="0" sz="1200" spc="145">
                <a:solidFill>
                  <a:srgbClr val="2B2B2E"/>
                </a:solidFill>
                <a:latin typeface="Arial"/>
                <a:cs typeface="Arial"/>
              </a:rPr>
              <a:t>return</a:t>
            </a:r>
            <a:r>
              <a:rPr dirty="0" sz="1200" spc="345">
                <a:solidFill>
                  <a:srgbClr val="2B2B2E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B2B2E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40130">
              <a:lnSpc>
                <a:spcPct val="100000"/>
              </a:lnSpc>
              <a:spcBef>
                <a:spcPts val="1110"/>
              </a:spcBef>
            </a:pPr>
            <a:r>
              <a:rPr dirty="0" sz="1200" spc="75">
                <a:solidFill>
                  <a:srgbClr val="2E2E32"/>
                </a:solidFill>
                <a:latin typeface="Arial"/>
                <a:cs typeface="Arial"/>
              </a:rPr>
              <a:t>returrn</a:t>
            </a:r>
            <a:r>
              <a:rPr dirty="0" sz="1200" spc="434">
                <a:solidFill>
                  <a:srgbClr val="2E2E32"/>
                </a:solidFill>
                <a:latin typeface="Arial"/>
                <a:cs typeface="Arial"/>
              </a:rPr>
              <a:t> </a:t>
            </a:r>
            <a:r>
              <a:rPr dirty="0" sz="1200" spc="165">
                <a:solidFill>
                  <a:srgbClr val="2E2E32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20"/>
              </a:spcBef>
            </a:pPr>
            <a:r>
              <a:rPr dirty="0" sz="800">
                <a:solidFill>
                  <a:srgbClr val="606067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694690" marR="706755" indent="-347980">
              <a:lnSpc>
                <a:spcPts val="1280"/>
              </a:lnSpc>
            </a:pPr>
            <a:r>
              <a:rPr dirty="0" sz="1200" spc="150">
                <a:solidFill>
                  <a:srgbClr val="313233"/>
                </a:solidFill>
                <a:latin typeface="Arial"/>
                <a:cs typeface="Arial"/>
              </a:rPr>
              <a:t>public </a:t>
            </a:r>
            <a:r>
              <a:rPr dirty="0" sz="1200" spc="15">
                <a:solidFill>
                  <a:srgbClr val="313233"/>
                </a:solidFill>
                <a:latin typeface="Arial"/>
                <a:cs typeface="Arial"/>
              </a:rPr>
              <a:t>boolearn </a:t>
            </a:r>
            <a:r>
              <a:rPr dirty="0" sz="1200" spc="85">
                <a:solidFill>
                  <a:srgbClr val="313233"/>
                </a:solidFill>
                <a:latin typeface="Arial"/>
                <a:cs typeface="Arial"/>
              </a:rPr>
              <a:t>esPyC(int </a:t>
            </a:r>
            <a:r>
              <a:rPr dirty="0" sz="1200" spc="195">
                <a:solidFill>
                  <a:srgbClr val="313233"/>
                </a:solidFill>
                <a:latin typeface="Arial"/>
                <a:cs typeface="Arial"/>
              </a:rPr>
              <a:t>ascii){  </a:t>
            </a:r>
            <a:r>
              <a:rPr dirty="0" sz="1200" spc="220">
                <a:solidFill>
                  <a:srgbClr val="313233"/>
                </a:solidFill>
                <a:latin typeface="Arial"/>
                <a:cs typeface="Arial"/>
              </a:rPr>
              <a:t>íf(ascíí </a:t>
            </a:r>
            <a:r>
              <a:rPr dirty="0" sz="1200" spc="20">
                <a:solidFill>
                  <a:srgbClr val="0F0E12"/>
                </a:solidFill>
                <a:latin typeface="Arial"/>
                <a:cs typeface="Arial"/>
              </a:rPr>
              <a:t>== </a:t>
            </a:r>
            <a:r>
              <a:rPr dirty="0" sz="950" spc="15">
                <a:solidFill>
                  <a:srgbClr val="313233"/>
                </a:solidFill>
                <a:latin typeface="Arial Black"/>
                <a:cs typeface="Arial Black"/>
              </a:rPr>
              <a:t>59</a:t>
            </a:r>
            <a:r>
              <a:rPr dirty="0" sz="950" spc="75">
                <a:solidFill>
                  <a:srgbClr val="313233"/>
                </a:solidFill>
                <a:latin typeface="Arial Black"/>
                <a:cs typeface="Arial Black"/>
              </a:rPr>
              <a:t> </a:t>
            </a:r>
            <a:r>
              <a:rPr dirty="0" sz="950" spc="-25">
                <a:solidFill>
                  <a:srgbClr val="646464"/>
                </a:solidFill>
                <a:latin typeface="Arial Black"/>
                <a:cs typeface="Arial Black"/>
              </a:rPr>
              <a:t>)</a:t>
            </a:r>
            <a:endParaRPr sz="950">
              <a:latin typeface="Arial Black"/>
              <a:cs typeface="Arial Black"/>
            </a:endParaRPr>
          </a:p>
          <a:p>
            <a:pPr marL="697230">
              <a:lnSpc>
                <a:spcPts val="1265"/>
              </a:lnSpc>
            </a:pPr>
            <a:r>
              <a:rPr dirty="0" baseline="-57870" sz="1800" spc="120">
                <a:solidFill>
                  <a:srgbClr val="2A2D2E"/>
                </a:solidFill>
                <a:latin typeface="Arial"/>
                <a:cs typeface="Arial"/>
              </a:rPr>
              <a:t>else</a:t>
            </a:r>
            <a:r>
              <a:rPr dirty="0" sz="1200" spc="80">
                <a:solidFill>
                  <a:srgbClr val="2E2E2E"/>
                </a:solidFill>
                <a:latin typeface="Arial"/>
                <a:cs typeface="Arial"/>
              </a:rPr>
              <a:t>returzn</a:t>
            </a:r>
            <a:r>
              <a:rPr dirty="0" sz="1200" spc="325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E2E2E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33780">
              <a:lnSpc>
                <a:spcPct val="100000"/>
              </a:lnSpc>
              <a:spcBef>
                <a:spcPts val="1110"/>
              </a:spcBef>
            </a:pPr>
            <a:r>
              <a:rPr dirty="0" sz="1200" spc="175">
                <a:solidFill>
                  <a:srgbClr val="2E2E31"/>
                </a:solidFill>
                <a:latin typeface="Arial"/>
                <a:cs typeface="Arial"/>
              </a:rPr>
              <a:t>ret</a:t>
            </a:r>
            <a:r>
              <a:rPr dirty="0" sz="1200" spc="175">
                <a:solidFill>
                  <a:srgbClr val="40445C"/>
                </a:solidFill>
                <a:latin typeface="Arial"/>
                <a:cs typeface="Arial"/>
              </a:rPr>
              <a:t>u</a:t>
            </a:r>
            <a:r>
              <a:rPr dirty="0" sz="1200" spc="175">
                <a:solidFill>
                  <a:srgbClr val="2E2E31"/>
                </a:solidFill>
                <a:latin typeface="Arial"/>
                <a:cs typeface="Arial"/>
              </a:rPr>
              <a:t>rn</a:t>
            </a:r>
            <a:r>
              <a:rPr dirty="0" sz="1200" spc="405">
                <a:solidFill>
                  <a:srgbClr val="2E2E31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2E2E31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5C5C5C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694690" marR="538480" indent="-347980">
              <a:lnSpc>
                <a:spcPts val="1300"/>
              </a:lnSpc>
            </a:pPr>
            <a:r>
              <a:rPr dirty="0" sz="1200" spc="150">
                <a:solidFill>
                  <a:srgbClr val="313337"/>
                </a:solidFill>
                <a:latin typeface="Arial"/>
                <a:cs typeface="Arial"/>
              </a:rPr>
              <a:t>public </a:t>
            </a:r>
            <a:r>
              <a:rPr dirty="0" sz="1200" spc="15">
                <a:solidFill>
                  <a:srgbClr val="313337"/>
                </a:solidFill>
                <a:latin typeface="Arial"/>
                <a:cs typeface="Arial"/>
              </a:rPr>
              <a:t>boolearn </a:t>
            </a:r>
            <a:r>
              <a:rPr dirty="0" sz="1200" spc="170">
                <a:solidFill>
                  <a:srgbClr val="313337"/>
                </a:solidFill>
                <a:latin typeface="Arial"/>
                <a:cs typeface="Arial"/>
              </a:rPr>
              <a:t>esi</a:t>
            </a:r>
            <a:r>
              <a:rPr dirty="0" sz="1200" spc="170">
                <a:solidFill>
                  <a:srgbClr val="4B4848"/>
                </a:solidFill>
                <a:latin typeface="Arial"/>
                <a:cs typeface="Arial"/>
              </a:rPr>
              <a:t>g</a:t>
            </a:r>
            <a:r>
              <a:rPr dirty="0" sz="1200" spc="170">
                <a:solidFill>
                  <a:srgbClr val="313337"/>
                </a:solidFill>
                <a:latin typeface="Arial"/>
                <a:cs typeface="Arial"/>
              </a:rPr>
              <a:t>ual</a:t>
            </a:r>
            <a:r>
              <a:rPr dirty="0" sz="1200" spc="170">
                <a:solidFill>
                  <a:srgbClr val="604B53"/>
                </a:solidFill>
                <a:latin typeface="Arial"/>
                <a:cs typeface="Arial"/>
              </a:rPr>
              <a:t>(</a:t>
            </a:r>
            <a:r>
              <a:rPr dirty="0" sz="1200" spc="170">
                <a:solidFill>
                  <a:srgbClr val="313337"/>
                </a:solidFill>
                <a:latin typeface="Arial"/>
                <a:cs typeface="Arial"/>
              </a:rPr>
              <a:t>int </a:t>
            </a:r>
            <a:r>
              <a:rPr dirty="0" sz="1200" spc="195">
                <a:solidFill>
                  <a:srgbClr val="313337"/>
                </a:solidFill>
                <a:latin typeface="Arial"/>
                <a:cs typeface="Arial"/>
              </a:rPr>
              <a:t>ascii</a:t>
            </a:r>
            <a:r>
              <a:rPr dirty="0" sz="1200" spc="195">
                <a:solidFill>
                  <a:srgbClr val="78605C"/>
                </a:solidFill>
                <a:latin typeface="Arial"/>
                <a:cs typeface="Arial"/>
              </a:rPr>
              <a:t>)</a:t>
            </a:r>
            <a:r>
              <a:rPr dirty="0" sz="1200" spc="195">
                <a:solidFill>
                  <a:srgbClr val="313337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313337"/>
                </a:solidFill>
                <a:latin typeface="Arial"/>
                <a:cs typeface="Arial"/>
              </a:rPr>
              <a:t>íf(ascíí </a:t>
            </a:r>
            <a:r>
              <a:rPr dirty="0" baseline="20833" sz="1200" spc="104">
                <a:solidFill>
                  <a:srgbClr val="313337"/>
                </a:solidFill>
                <a:latin typeface="Verdana"/>
                <a:cs typeface="Verdana"/>
              </a:rPr>
              <a:t>==</a:t>
            </a:r>
            <a:r>
              <a:rPr dirty="0" baseline="20833" sz="1200" spc="157">
                <a:solidFill>
                  <a:srgbClr val="313337"/>
                </a:solidFill>
                <a:latin typeface="Verdana"/>
                <a:cs typeface="Verdana"/>
              </a:rPr>
              <a:t> </a:t>
            </a:r>
            <a:r>
              <a:rPr dirty="0" sz="1200" spc="270">
                <a:solidFill>
                  <a:srgbClr val="313337"/>
                </a:solidFill>
                <a:latin typeface="Arial"/>
                <a:cs typeface="Arial"/>
              </a:rPr>
              <a:t>61)</a:t>
            </a:r>
            <a:endParaRPr sz="1200">
              <a:latin typeface="Arial"/>
              <a:cs typeface="Arial"/>
            </a:endParaRPr>
          </a:p>
          <a:p>
            <a:pPr marL="697865">
              <a:lnSpc>
                <a:spcPts val="1230"/>
              </a:lnSpc>
            </a:pPr>
            <a:r>
              <a:rPr dirty="0" baseline="-60185" sz="1800" spc="142">
                <a:solidFill>
                  <a:srgbClr val="363637"/>
                </a:solidFill>
                <a:latin typeface="Arial"/>
                <a:cs typeface="Arial"/>
              </a:rPr>
              <a:t>else</a:t>
            </a:r>
            <a:r>
              <a:rPr dirty="0" sz="1200" spc="95">
                <a:solidFill>
                  <a:srgbClr val="2E2E32"/>
                </a:solidFill>
                <a:latin typeface="Arial"/>
                <a:cs typeface="Arial"/>
              </a:rPr>
              <a:t>returrn</a:t>
            </a:r>
            <a:r>
              <a:rPr dirty="0" sz="1200" spc="355">
                <a:solidFill>
                  <a:srgbClr val="2E2E3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E2E32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40130">
              <a:lnSpc>
                <a:spcPct val="100000"/>
              </a:lnSpc>
              <a:spcBef>
                <a:spcPts val="1110"/>
              </a:spcBef>
            </a:pPr>
            <a:r>
              <a:rPr dirty="0" sz="1200" spc="155">
                <a:solidFill>
                  <a:srgbClr val="2E2E31"/>
                </a:solidFill>
                <a:latin typeface="Arial"/>
                <a:cs typeface="Arial"/>
              </a:rPr>
              <a:t>return</a:t>
            </a:r>
            <a:r>
              <a:rPr dirty="0" sz="1200" spc="415">
                <a:solidFill>
                  <a:srgbClr val="2E2E31"/>
                </a:solidFill>
                <a:latin typeface="Arial"/>
                <a:cs typeface="Arial"/>
              </a:rPr>
              <a:t> </a:t>
            </a:r>
            <a:r>
              <a:rPr dirty="0" sz="1200" spc="170">
                <a:solidFill>
                  <a:srgbClr val="2E2E31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76767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694690" marR="366395" indent="-347980">
              <a:lnSpc>
                <a:spcPts val="1300"/>
              </a:lnSpc>
            </a:pPr>
            <a:r>
              <a:rPr dirty="0" sz="1200" spc="150">
                <a:solidFill>
                  <a:srgbClr val="2F3134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2F3134"/>
                </a:solidFill>
                <a:latin typeface="Arial"/>
                <a:cs typeface="Arial"/>
              </a:rPr>
              <a:t>boolean esDPunt</a:t>
            </a:r>
            <a:r>
              <a:rPr dirty="0" sz="1200" spc="85">
                <a:solidFill>
                  <a:srgbClr val="42464B"/>
                </a:solidFill>
                <a:latin typeface="Arial"/>
                <a:cs typeface="Arial"/>
              </a:rPr>
              <a:t>o</a:t>
            </a:r>
            <a:r>
              <a:rPr dirty="0" sz="1200" spc="85">
                <a:solidFill>
                  <a:srgbClr val="2F3134"/>
                </a:solidFill>
                <a:latin typeface="Arial"/>
                <a:cs typeface="Arial"/>
              </a:rPr>
              <a:t>s</a:t>
            </a:r>
            <a:r>
              <a:rPr dirty="0" sz="1200" spc="85">
                <a:solidFill>
                  <a:srgbClr val="42464B"/>
                </a:solidFill>
                <a:latin typeface="Arial"/>
                <a:cs typeface="Arial"/>
              </a:rPr>
              <a:t>(i</a:t>
            </a:r>
            <a:r>
              <a:rPr dirty="0" sz="1200" spc="85">
                <a:solidFill>
                  <a:srgbClr val="2F3134"/>
                </a:solidFill>
                <a:latin typeface="Arial"/>
                <a:cs typeface="Arial"/>
              </a:rPr>
              <a:t>nt </a:t>
            </a:r>
            <a:r>
              <a:rPr dirty="0" sz="1200" spc="195">
                <a:solidFill>
                  <a:srgbClr val="2F3134"/>
                </a:solidFill>
                <a:latin typeface="Arial"/>
                <a:cs typeface="Arial"/>
              </a:rPr>
              <a:t>asc</a:t>
            </a:r>
            <a:r>
              <a:rPr dirty="0" sz="1200" spc="195">
                <a:solidFill>
                  <a:srgbClr val="42464B"/>
                </a:solidFill>
                <a:latin typeface="Arial"/>
                <a:cs typeface="Arial"/>
              </a:rPr>
              <a:t>i</a:t>
            </a:r>
            <a:r>
              <a:rPr dirty="0" sz="1200" spc="195">
                <a:solidFill>
                  <a:srgbClr val="2F3134"/>
                </a:solidFill>
                <a:latin typeface="Arial"/>
                <a:cs typeface="Arial"/>
              </a:rPr>
              <a:t>i</a:t>
            </a:r>
            <a:r>
              <a:rPr dirty="0" sz="1200" spc="195">
                <a:solidFill>
                  <a:srgbClr val="6F584F"/>
                </a:solidFill>
                <a:latin typeface="Arial"/>
                <a:cs typeface="Arial"/>
              </a:rPr>
              <a:t>)</a:t>
            </a:r>
            <a:r>
              <a:rPr dirty="0" sz="1200" spc="195">
                <a:solidFill>
                  <a:srgbClr val="2F3134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2F3134"/>
                </a:solidFill>
                <a:latin typeface="Arial"/>
                <a:cs typeface="Arial"/>
              </a:rPr>
              <a:t>íf(ascíí </a:t>
            </a:r>
            <a:r>
              <a:rPr dirty="0" sz="1200" spc="20">
                <a:solidFill>
                  <a:srgbClr val="2F3134"/>
                </a:solidFill>
                <a:latin typeface="Arial"/>
                <a:cs typeface="Arial"/>
              </a:rPr>
              <a:t>==</a:t>
            </a:r>
            <a:r>
              <a:rPr dirty="0" sz="1200" spc="-25">
                <a:solidFill>
                  <a:srgbClr val="2F3134"/>
                </a:solidFill>
                <a:latin typeface="Arial"/>
                <a:cs typeface="Arial"/>
              </a:rPr>
              <a:t> </a:t>
            </a:r>
            <a:r>
              <a:rPr dirty="0" sz="1200" spc="285">
                <a:solidFill>
                  <a:srgbClr val="2F3134"/>
                </a:solidFill>
                <a:latin typeface="Arial"/>
                <a:cs typeface="Arial"/>
              </a:rPr>
              <a:t>58)</a:t>
            </a:r>
            <a:endParaRPr sz="1200">
              <a:latin typeface="Arial"/>
              <a:cs typeface="Arial"/>
            </a:endParaRPr>
          </a:p>
          <a:p>
            <a:pPr marL="697865">
              <a:lnSpc>
                <a:spcPts val="1215"/>
              </a:lnSpc>
            </a:pPr>
            <a:r>
              <a:rPr dirty="0" baseline="-60185" sz="1800" spc="150">
                <a:solidFill>
                  <a:srgbClr val="37373A"/>
                </a:solidFill>
                <a:latin typeface="Arial"/>
                <a:cs typeface="Arial"/>
              </a:rPr>
              <a:t>else</a:t>
            </a:r>
            <a:r>
              <a:rPr dirty="0" sz="1200" spc="100">
                <a:solidFill>
                  <a:srgbClr val="2B2A2E"/>
                </a:solidFill>
                <a:latin typeface="Arial"/>
                <a:cs typeface="Arial"/>
              </a:rPr>
              <a:t>returrn</a:t>
            </a:r>
            <a:r>
              <a:rPr dirty="0" sz="1200" spc="315">
                <a:solidFill>
                  <a:srgbClr val="2B2A2E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B2A2E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40130">
              <a:lnSpc>
                <a:spcPct val="100000"/>
              </a:lnSpc>
              <a:spcBef>
                <a:spcPts val="1110"/>
              </a:spcBef>
            </a:pPr>
            <a:r>
              <a:rPr dirty="0" sz="1200" spc="85">
                <a:solidFill>
                  <a:srgbClr val="2D2B2E"/>
                </a:solidFill>
                <a:latin typeface="Arial"/>
                <a:cs typeface="Arial"/>
              </a:rPr>
              <a:t>retur:n</a:t>
            </a:r>
            <a:r>
              <a:rPr dirty="0" sz="1200" spc="445">
                <a:solidFill>
                  <a:srgbClr val="2D2B2E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2D2B2E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76773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94690" marR="709930" indent="-347980">
              <a:lnSpc>
                <a:spcPts val="1260"/>
              </a:lnSpc>
              <a:tabLst>
                <a:tab pos="1826895" algn="l"/>
              </a:tabLst>
            </a:pPr>
            <a:r>
              <a:rPr dirty="0" sz="1200" spc="150">
                <a:solidFill>
                  <a:srgbClr val="333436"/>
                </a:solidFill>
                <a:latin typeface="Arial"/>
                <a:cs typeface="Arial"/>
              </a:rPr>
              <a:t>public </a:t>
            </a:r>
            <a:r>
              <a:rPr dirty="0" sz="1200" spc="85">
                <a:solidFill>
                  <a:srgbClr val="333436"/>
                </a:solidFill>
                <a:latin typeface="Arial"/>
                <a:cs typeface="Arial"/>
              </a:rPr>
              <a:t>boolean esMas(int </a:t>
            </a:r>
            <a:r>
              <a:rPr dirty="0" sz="1200" spc="195">
                <a:solidFill>
                  <a:srgbClr val="333436"/>
                </a:solidFill>
                <a:latin typeface="Arial"/>
                <a:cs typeface="Arial"/>
              </a:rPr>
              <a:t>ascii</a:t>
            </a:r>
            <a:r>
              <a:rPr dirty="0" baseline="2314" sz="1800" spc="292">
                <a:solidFill>
                  <a:srgbClr val="73605C"/>
                </a:solidFill>
                <a:latin typeface="Arial"/>
                <a:cs typeface="Arial"/>
              </a:rPr>
              <a:t>)</a:t>
            </a:r>
            <a:r>
              <a:rPr dirty="0" baseline="2314" sz="1800" spc="292">
                <a:solidFill>
                  <a:srgbClr val="535C6B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333436"/>
                </a:solidFill>
                <a:latin typeface="Arial"/>
                <a:cs typeface="Arial"/>
              </a:rPr>
              <a:t>íf(ascíí</a:t>
            </a:r>
            <a:r>
              <a:rPr dirty="0" sz="1200" spc="409">
                <a:solidFill>
                  <a:srgbClr val="333436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333436"/>
                </a:solidFill>
                <a:latin typeface="Arial"/>
                <a:cs typeface="Arial"/>
              </a:rPr>
              <a:t>=</a:t>
            </a:r>
            <a:r>
              <a:rPr dirty="0" baseline="17361" sz="1200" spc="67">
                <a:solidFill>
                  <a:srgbClr val="333436"/>
                </a:solidFill>
                <a:latin typeface="Verdana"/>
                <a:cs typeface="Verdana"/>
              </a:rPr>
              <a:t>=	</a:t>
            </a:r>
            <a:r>
              <a:rPr dirty="0" sz="1200" spc="75">
                <a:solidFill>
                  <a:srgbClr val="333436"/>
                </a:solidFill>
                <a:latin typeface="Arial"/>
                <a:cs typeface="Arial"/>
              </a:rPr>
              <a:t>43)</a:t>
            </a:r>
            <a:endParaRPr sz="1200">
              <a:latin typeface="Arial"/>
              <a:cs typeface="Arial"/>
            </a:endParaRPr>
          </a:p>
          <a:p>
            <a:pPr marL="697230">
              <a:lnSpc>
                <a:spcPts val="1290"/>
              </a:lnSpc>
            </a:pPr>
            <a:r>
              <a:rPr dirty="0" baseline="-57870" sz="1800" spc="142">
                <a:solidFill>
                  <a:srgbClr val="2E2F33"/>
                </a:solidFill>
                <a:latin typeface="Arial"/>
                <a:cs typeface="Arial"/>
              </a:rPr>
              <a:t>else</a:t>
            </a:r>
            <a:r>
              <a:rPr dirty="0" sz="1200" spc="95">
                <a:solidFill>
                  <a:srgbClr val="2E2E31"/>
                </a:solidFill>
                <a:latin typeface="Arial"/>
                <a:cs typeface="Arial"/>
              </a:rPr>
              <a:t>returrn</a:t>
            </a:r>
            <a:r>
              <a:rPr dirty="0" sz="1200" spc="350">
                <a:solidFill>
                  <a:srgbClr val="2E2E31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E2E31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33780">
              <a:lnSpc>
                <a:spcPct val="100000"/>
              </a:lnSpc>
              <a:spcBef>
                <a:spcPts val="1110"/>
              </a:spcBef>
            </a:pPr>
            <a:r>
              <a:rPr dirty="0" sz="1200" spc="85">
                <a:solidFill>
                  <a:srgbClr val="313234"/>
                </a:solidFill>
                <a:latin typeface="Arial"/>
                <a:cs typeface="Arial"/>
              </a:rPr>
              <a:t>returrn</a:t>
            </a:r>
            <a:r>
              <a:rPr dirty="0" sz="1200" spc="459">
                <a:solidFill>
                  <a:srgbClr val="313234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313234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06464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94690" marR="535305" indent="-347980">
              <a:lnSpc>
                <a:spcPts val="1260"/>
              </a:lnSpc>
              <a:tabLst>
                <a:tab pos="1826895" algn="l"/>
              </a:tabLst>
            </a:pPr>
            <a:r>
              <a:rPr dirty="0" sz="1200" spc="150">
                <a:solidFill>
                  <a:srgbClr val="373B3C"/>
                </a:solidFill>
                <a:latin typeface="Arial"/>
                <a:cs typeface="Arial"/>
              </a:rPr>
              <a:t>public </a:t>
            </a:r>
            <a:r>
              <a:rPr dirty="0" sz="1200" spc="25">
                <a:solidFill>
                  <a:srgbClr val="373B3C"/>
                </a:solidFill>
                <a:latin typeface="Arial"/>
                <a:cs typeface="Arial"/>
              </a:rPr>
              <a:t>boolearn </a:t>
            </a:r>
            <a:r>
              <a:rPr dirty="0" sz="1200" spc="70">
                <a:solidFill>
                  <a:srgbClr val="373B3C"/>
                </a:solidFill>
                <a:latin typeface="Arial"/>
                <a:cs typeface="Arial"/>
              </a:rPr>
              <a:t>esMenos(int </a:t>
            </a:r>
            <a:r>
              <a:rPr dirty="0" sz="1200" spc="195">
                <a:solidFill>
                  <a:srgbClr val="373B3C"/>
                </a:solidFill>
                <a:latin typeface="Arial"/>
                <a:cs typeface="Arial"/>
              </a:rPr>
              <a:t>ascii</a:t>
            </a:r>
            <a:r>
              <a:rPr dirty="0" sz="1200" spc="195">
                <a:solidFill>
                  <a:srgbClr val="73605C"/>
                </a:solidFill>
                <a:latin typeface="Arial"/>
                <a:cs typeface="Arial"/>
              </a:rPr>
              <a:t>)</a:t>
            </a:r>
            <a:r>
              <a:rPr dirty="0" sz="1200" spc="195">
                <a:solidFill>
                  <a:srgbClr val="4F5867"/>
                </a:solidFill>
                <a:latin typeface="Arial"/>
                <a:cs typeface="Arial"/>
              </a:rPr>
              <a:t>{  </a:t>
            </a:r>
            <a:r>
              <a:rPr dirty="0" sz="1200" spc="220">
                <a:solidFill>
                  <a:srgbClr val="29282A"/>
                </a:solidFill>
                <a:latin typeface="Arial"/>
                <a:cs typeface="Arial"/>
              </a:rPr>
              <a:t>íf</a:t>
            </a:r>
            <a:r>
              <a:rPr dirty="0" sz="1200" spc="220">
                <a:solidFill>
                  <a:srgbClr val="373B3C"/>
                </a:solidFill>
                <a:latin typeface="Arial"/>
                <a:cs typeface="Arial"/>
              </a:rPr>
              <a:t>(ascíí</a:t>
            </a:r>
            <a:r>
              <a:rPr dirty="0" sz="1200" spc="409">
                <a:solidFill>
                  <a:srgbClr val="373B3C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29282A"/>
                </a:solidFill>
                <a:latin typeface="Arial"/>
                <a:cs typeface="Arial"/>
              </a:rPr>
              <a:t>==	</a:t>
            </a:r>
            <a:r>
              <a:rPr dirty="0" sz="1200" spc="-325">
                <a:solidFill>
                  <a:srgbClr val="373B3C"/>
                </a:solidFill>
                <a:latin typeface="Arial"/>
                <a:cs typeface="Arial"/>
              </a:rPr>
              <a:t>45  </a:t>
            </a:r>
            <a:r>
              <a:rPr dirty="0" sz="1200" spc="210">
                <a:solidFill>
                  <a:srgbClr val="646467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96595">
              <a:lnSpc>
                <a:spcPts val="1280"/>
              </a:lnSpc>
            </a:pPr>
            <a:r>
              <a:rPr dirty="0" baseline="-57870" sz="1800" spc="217">
                <a:solidFill>
                  <a:srgbClr val="2B2E33"/>
                </a:solidFill>
                <a:latin typeface="Arial"/>
                <a:cs typeface="Arial"/>
              </a:rPr>
              <a:t>else</a:t>
            </a:r>
            <a:r>
              <a:rPr dirty="0" sz="1200" spc="145">
                <a:solidFill>
                  <a:srgbClr val="2E3134"/>
                </a:solidFill>
                <a:latin typeface="Arial"/>
                <a:cs typeface="Arial"/>
              </a:rPr>
              <a:t>return</a:t>
            </a:r>
            <a:r>
              <a:rPr dirty="0" sz="1200" spc="350">
                <a:solidFill>
                  <a:srgbClr val="2E3134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2E3134"/>
                </a:solidFill>
                <a:latin typeface="Arial"/>
                <a:cs typeface="Arial"/>
              </a:rPr>
              <a:t>true;</a:t>
            </a:r>
            <a:endParaRPr sz="120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1110"/>
              </a:spcBef>
            </a:pPr>
            <a:r>
              <a:rPr dirty="0" sz="1200" spc="75">
                <a:solidFill>
                  <a:srgbClr val="333334"/>
                </a:solidFill>
                <a:latin typeface="Arial"/>
                <a:cs typeface="Arial"/>
              </a:rPr>
              <a:t>returrn</a:t>
            </a:r>
            <a:r>
              <a:rPr dirty="0" sz="1200" spc="420">
                <a:solidFill>
                  <a:srgbClr val="333334"/>
                </a:solidFill>
                <a:latin typeface="Arial"/>
                <a:cs typeface="Arial"/>
              </a:rPr>
              <a:t> </a:t>
            </a:r>
            <a:r>
              <a:rPr dirty="0" sz="1200" spc="165">
                <a:solidFill>
                  <a:srgbClr val="333334"/>
                </a:solidFill>
                <a:latin typeface="Arial"/>
                <a:cs typeface="Arial"/>
              </a:rPr>
              <a:t>false;</a:t>
            </a:r>
            <a:endParaRPr sz="12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solidFill>
                  <a:srgbClr val="6B6F6F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290"/>
              </a:spcBef>
            </a:pPr>
            <a:r>
              <a:rPr dirty="0" sz="800">
                <a:solidFill>
                  <a:srgbClr val="4F5353"/>
                </a:solidFill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4577" y="3162172"/>
            <a:ext cx="2193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29">
                <a:solidFill>
                  <a:srgbClr val="676767"/>
                </a:solidFill>
                <a:latin typeface="Arial"/>
                <a:cs typeface="Arial"/>
              </a:rPr>
              <a:t>/</a:t>
            </a:r>
            <a:r>
              <a:rPr dirty="0" sz="1200" spc="229">
                <a:solidFill>
                  <a:srgbClr val="37373A"/>
                </a:solidFill>
                <a:latin typeface="Arial"/>
                <a:cs typeface="Arial"/>
              </a:rPr>
              <a:t>/verifica </a:t>
            </a:r>
            <a:r>
              <a:rPr dirty="0" sz="1200" spc="245">
                <a:solidFill>
                  <a:srgbClr val="37373A"/>
                </a:solidFill>
                <a:latin typeface="Arial"/>
                <a:cs typeface="Arial"/>
              </a:rPr>
              <a:t>si </a:t>
            </a:r>
            <a:r>
              <a:rPr dirty="0" sz="1200" spc="195">
                <a:solidFill>
                  <a:srgbClr val="37373A"/>
                </a:solidFill>
                <a:latin typeface="Arial"/>
                <a:cs typeface="Arial"/>
              </a:rPr>
              <a:t>el</a:t>
            </a:r>
            <a:r>
              <a:rPr dirty="0" sz="1200" spc="630">
                <a:solidFill>
                  <a:srgbClr val="37373A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37373A"/>
                </a:solidFill>
                <a:latin typeface="Arial"/>
                <a:cs typeface="Arial"/>
              </a:rPr>
              <a:t>caracter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1909" y="4465573"/>
            <a:ext cx="2195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35">
                <a:solidFill>
                  <a:srgbClr val="606060"/>
                </a:solidFill>
                <a:latin typeface="Arial"/>
                <a:cs typeface="Arial"/>
              </a:rPr>
              <a:t>/</a:t>
            </a:r>
            <a:r>
              <a:rPr dirty="0" sz="1200" spc="235">
                <a:solidFill>
                  <a:srgbClr val="2E2E32"/>
                </a:solidFill>
                <a:latin typeface="Arial"/>
                <a:cs typeface="Arial"/>
              </a:rPr>
              <a:t>/verifica </a:t>
            </a:r>
            <a:r>
              <a:rPr dirty="0" sz="1200" spc="240">
                <a:solidFill>
                  <a:srgbClr val="2E2E32"/>
                </a:solidFill>
                <a:latin typeface="Arial"/>
                <a:cs typeface="Arial"/>
              </a:rPr>
              <a:t>si </a:t>
            </a:r>
            <a:r>
              <a:rPr dirty="0" sz="1200" spc="195">
                <a:solidFill>
                  <a:srgbClr val="2E2E32"/>
                </a:solidFill>
                <a:latin typeface="Arial"/>
                <a:cs typeface="Arial"/>
              </a:rPr>
              <a:t>el</a:t>
            </a:r>
            <a:r>
              <a:rPr dirty="0" sz="1200" spc="610">
                <a:solidFill>
                  <a:srgbClr val="2E2E32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2E2E32"/>
                </a:solidFill>
                <a:latin typeface="Arial"/>
                <a:cs typeface="Arial"/>
              </a:rPr>
              <a:t>caracter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1909" y="5759322"/>
            <a:ext cx="2195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35">
                <a:solidFill>
                  <a:srgbClr val="2E2F2F"/>
                </a:solidFill>
                <a:latin typeface="Arial"/>
                <a:cs typeface="Arial"/>
              </a:rPr>
              <a:t>//verifica </a:t>
            </a:r>
            <a:r>
              <a:rPr dirty="0" sz="1200" spc="240">
                <a:solidFill>
                  <a:srgbClr val="2E2F2F"/>
                </a:solidFill>
                <a:latin typeface="Arial"/>
                <a:cs typeface="Arial"/>
              </a:rPr>
              <a:t>si </a:t>
            </a:r>
            <a:r>
              <a:rPr dirty="0" sz="1200" spc="195">
                <a:solidFill>
                  <a:srgbClr val="2E2F2F"/>
                </a:solidFill>
                <a:latin typeface="Arial"/>
                <a:cs typeface="Arial"/>
              </a:rPr>
              <a:t>el</a:t>
            </a:r>
            <a:r>
              <a:rPr dirty="0" sz="1200" spc="630">
                <a:solidFill>
                  <a:srgbClr val="2E2F2F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2E2F2F"/>
                </a:solidFill>
                <a:latin typeface="Arial"/>
                <a:cs typeface="Arial"/>
              </a:rPr>
              <a:t>caracter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05" y="126230"/>
            <a:ext cx="3114675" cy="29648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ka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zad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254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r.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ex</a:t>
            </a:r>
            <a:r>
              <a:rPr dirty="0" sz="500" spc="-25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ico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Times New Roman"/>
              <a:cs typeface="Times New Roman"/>
            </a:endParaRPr>
          </a:p>
          <a:p>
            <a:pPr marL="12700" marR="1951355">
              <a:lnSpc>
                <a:spcPct val="104299"/>
              </a:lnSpc>
            </a:pP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irnpor</a:t>
            </a:r>
            <a:r>
              <a:rPr dirty="0" sz="500" spc="-22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1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-229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ura</a:t>
            </a:r>
            <a:r>
              <a:rPr dirty="0" sz="500" spc="-10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1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-22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-11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-80" b="1">
                <a:solidFill>
                  <a:srgbClr val="3F3F44"/>
                </a:solidFill>
                <a:latin typeface="Courier New"/>
                <a:cs typeface="Courier New"/>
              </a:rPr>
              <a:t>irnpor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t Est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ruc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ur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as. 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Li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stas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79705" marR="1856105" indent="-167640">
              <a:lnSpc>
                <a:spcPct val="208599"/>
              </a:lnSpc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public cl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ass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Cl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built 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Tipo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 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ipo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w</a:t>
            </a:r>
            <a:r>
              <a:rPr dirty="0" sz="500" spc="-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Tipo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77800" marR="759460" indent="1905">
              <a:lnSpc>
                <a:spcPct val="104299"/>
              </a:lnSpc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ionC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ter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conv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w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ionC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ring 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rchivo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20" b="1">
                <a:solidFill>
                  <a:srgbClr val="111113"/>
                </a:solidFill>
                <a:latin typeface="Courier New"/>
                <a:cs typeface="Courier New"/>
              </a:rPr>
              <a:t>""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-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30"/>
              </a:spcBef>
            </a:pP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rArchivo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w</a:t>
            </a:r>
            <a:r>
              <a:rPr dirty="0" sz="500" spc="-16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83515" marR="1993900" indent="-3810">
              <a:lnSpc>
                <a:spcPct val="100800"/>
              </a:lnSpc>
              <a:spcBef>
                <a:spcPts val="60"/>
              </a:spcBef>
            </a:pP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stas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2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labr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ese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lR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349250" marR="1781175" indent="-168910">
              <a:lnSpc>
                <a:spcPct val="100800"/>
              </a:lnSpc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Cla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icaR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() 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eer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ar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chivo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eer.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at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51155">
              <a:lnSpc>
                <a:spcPts val="705"/>
              </a:lnSpc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palR</a:t>
            </a:r>
            <a:r>
              <a:rPr dirty="0" sz="500" spc="-2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750" spc="-21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2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>
                <a:solidFill>
                  <a:srgbClr val="4D4F59"/>
                </a:solidFill>
                <a:latin typeface="Courier New"/>
                <a:cs typeface="Courier New"/>
              </a:rPr>
              <a:t>w</a:t>
            </a:r>
            <a:r>
              <a:rPr dirty="0" sz="500" spc="8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Palab</a:t>
            </a:r>
            <a:r>
              <a:rPr dirty="0" sz="500" spc="-15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6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5">
                <a:solidFill>
                  <a:srgbClr val="2A282A"/>
                </a:solidFill>
                <a:latin typeface="Courier New"/>
                <a:cs typeface="Courier New"/>
              </a:rPr>
              <a:t>ese</a:t>
            </a:r>
            <a:r>
              <a:rPr dirty="0" sz="500" spc="-18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rvada</a:t>
            </a:r>
            <a:r>
              <a:rPr dirty="0" sz="500" spc="-17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48615">
              <a:lnSpc>
                <a:spcPts val="590"/>
              </a:lnSpc>
            </a:pP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rLi</a:t>
            </a:r>
            <a:r>
              <a:rPr dirty="0" sz="500" spc="-22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stas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T()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91770">
              <a:lnSpc>
                <a:spcPct val="100000"/>
              </a:lnSpc>
              <a:spcBef>
                <a:spcPts val="85"/>
              </a:spcBef>
            </a:pPr>
            <a:r>
              <a:rPr dirty="0" sz="400" spc="5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Times New Roman"/>
              <a:cs typeface="Times New Roman"/>
            </a:endParaRPr>
          </a:p>
          <a:p>
            <a:pPr marL="349250" marR="1861185" indent="-167005">
              <a:lnSpc>
                <a:spcPct val="104299"/>
              </a:lnSpc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public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void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retr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oc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er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(){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ual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-6;</a:t>
            </a:r>
            <a:endParaRPr sz="500">
              <a:latin typeface="Courier New"/>
              <a:cs typeface="Courier New"/>
            </a:endParaRPr>
          </a:p>
          <a:p>
            <a:pPr marL="12700" marR="5080" indent="340360">
              <a:lnSpc>
                <a:spcPct val="104299"/>
              </a:lnSpc>
              <a:spcBef>
                <a:spcPts val="5"/>
              </a:spcBef>
            </a:pP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gr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29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3F3F44"/>
                </a:solidFill>
                <a:latin typeface="Courier New"/>
                <a:cs typeface="Courier New"/>
              </a:rPr>
              <a:t>oLSi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rnbolo</a:t>
            </a:r>
            <a:r>
              <a:rPr dirty="0" sz="500" spc="-1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R("b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gin</a:t>
            </a:r>
            <a:r>
              <a:rPr dirty="0" sz="500" spc="-7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ipoP</a:t>
            </a:r>
            <a:r>
              <a:rPr dirty="0" sz="500" spc="-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lab</a:t>
            </a:r>
            <a:r>
              <a:rPr dirty="0" sz="500" spc="-6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4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2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gin</a:t>
            </a:r>
            <a:r>
              <a:rPr dirty="0" sz="500" spc="-7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3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30" b="1">
                <a:solidFill>
                  <a:srgbClr val="3F3F44"/>
                </a:solidFill>
                <a:latin typeface="Courier New"/>
                <a:cs typeface="Courier New"/>
              </a:rPr>
              <a:t>, 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-16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T</a:t>
            </a:r>
            <a:r>
              <a:rPr dirty="0" sz="500" spc="-22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bu</a:t>
            </a:r>
            <a:r>
              <a:rPr dirty="0" sz="500" spc="-1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19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1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2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gin"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80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15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lTo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gin"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5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55" b="1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-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91770">
              <a:lnSpc>
                <a:spcPct val="100000"/>
              </a:lnSpc>
              <a:spcBef>
                <a:spcPts val="125"/>
              </a:spcBef>
            </a:pPr>
            <a:r>
              <a:rPr dirty="0" sz="400" spc="25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priva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te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void cr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stas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T()</a:t>
            </a:r>
            <a:r>
              <a:rPr dirty="0" sz="500" spc="-1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25"/>
              </a:spcBef>
            </a:pP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Tab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w</a:t>
            </a:r>
            <a:r>
              <a:rPr dirty="0" sz="500" spc="-2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stas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R(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D1813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347980" marR="1732914" indent="-167640">
              <a:lnSpc>
                <a:spcPct val="111300"/>
              </a:lnSpc>
              <a:spcBef>
                <a:spcPts val="520"/>
              </a:spcBef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 S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di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To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n()</a:t>
            </a:r>
            <a:r>
              <a:rPr dirty="0" sz="500" spc="-17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 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0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47980">
              <a:lnSpc>
                <a:spcPts val="585"/>
              </a:lnSpc>
            </a:pP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Sy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17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7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1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t.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prin 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ln(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7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0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-1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65"/>
              </a:spcBef>
            </a:pP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ret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-16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-21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n 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7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0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29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91770">
              <a:lnSpc>
                <a:spcPct val="100000"/>
              </a:lnSpc>
              <a:spcBef>
                <a:spcPts val="85"/>
              </a:spcBef>
            </a:pPr>
            <a:r>
              <a:rPr dirty="0" sz="400" spc="-35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48" y="3141765"/>
            <a:ext cx="2534285" cy="106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889635" indent="-171450">
              <a:lnSpc>
                <a:spcPct val="111300"/>
              </a:lnSpc>
              <a:spcBef>
                <a:spcPts val="95"/>
              </a:spcBef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 </a:t>
            </a:r>
            <a:r>
              <a:rPr dirty="0" sz="500" spc="40">
                <a:solidFill>
                  <a:srgbClr val="4D4F59"/>
                </a:solidFill>
                <a:latin typeface="Courier New"/>
                <a:cs typeface="Courier New"/>
              </a:rPr>
              <a:t>void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0(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ring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{ 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(ac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>
                <a:solidFill>
                  <a:srgbClr val="2A282A"/>
                </a:solidFill>
                <a:latin typeface="Courier New"/>
                <a:cs typeface="Courier New"/>
              </a:rPr>
              <a:t>&lt;</a:t>
            </a:r>
            <a:r>
              <a:rPr dirty="0" sz="500" spc="-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archi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h())</a:t>
            </a:r>
            <a:endParaRPr sz="50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25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irC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96595" marR="297180" indent="-175895">
              <a:lnSpc>
                <a:spcPct val="104299"/>
              </a:lnSpc>
            </a:pPr>
            <a:r>
              <a:rPr dirty="0" sz="500" spc="5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5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cio(conv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Ascii(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)))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{ 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(ac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1 </a:t>
            </a:r>
            <a:r>
              <a:rPr dirty="0" sz="500" spc="45">
                <a:solidFill>
                  <a:srgbClr val="2A282A"/>
                </a:solidFill>
                <a:latin typeface="Courier New"/>
                <a:cs typeface="Courier New"/>
              </a:rPr>
              <a:t>&lt;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h())</a:t>
            </a:r>
            <a:r>
              <a:rPr dirty="0" sz="500" spc="-114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algn="ctr" marR="417195">
              <a:lnSpc>
                <a:spcPts val="585"/>
              </a:lnSpc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l++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algn="ctr" marR="287655">
              <a:lnSpc>
                <a:spcPct val="100000"/>
              </a:lnSpc>
              <a:spcBef>
                <a:spcPts val="7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0(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  <a:spcBef>
                <a:spcPts val="80"/>
              </a:spcBef>
            </a:pPr>
            <a:r>
              <a:rPr dirty="0" sz="400" spc="25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  <a:p>
            <a:pPr marL="689610">
              <a:lnSpc>
                <a:spcPts val="590"/>
              </a:lnSpc>
              <a:spcBef>
                <a:spcPts val="90"/>
              </a:spcBef>
            </a:pP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//NOTA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: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O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FALTA AGR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GAR</a:t>
            </a:r>
            <a:r>
              <a:rPr dirty="0" sz="500" spc="-5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LS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endParaRPr sz="500">
              <a:latin typeface="Courier New"/>
              <a:cs typeface="Courier New"/>
            </a:endParaRPr>
          </a:p>
          <a:p>
            <a:pPr algn="ctr" marL="516890">
              <a:lnSpc>
                <a:spcPts val="500"/>
              </a:lnSpc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Min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795"/>
              </a:lnSpc>
            </a:pP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yu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r>
              <a:rPr dirty="0" sz="500" spc="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750" spc="-80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750" spc="-20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-14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r>
              <a:rPr dirty="0" sz="500" spc="20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4055">
              <a:lnSpc>
                <a:spcPts val="580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l++</a:t>
            </a:r>
            <a:r>
              <a:rPr dirty="0" sz="500" spc="-1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94690">
              <a:lnSpc>
                <a:spcPts val="590"/>
              </a:lnSpc>
            </a:pP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icador(archivo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1825" y="3856783"/>
            <a:ext cx="36830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5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697B8C"/>
                </a:solidFill>
                <a:latin typeface="Times New Roman"/>
                <a:cs typeface="Times New Roman"/>
              </a:rPr>
              <a:t>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1547" y="4180509"/>
            <a:ext cx="321945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3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ru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1" y="4180509"/>
            <a:ext cx="1688464" cy="26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6520" marR="5080" indent="-84455">
              <a:lnSpc>
                <a:spcPct val="104299"/>
              </a:lnSpc>
              <a:spcBef>
                <a:spcPts val="95"/>
              </a:spcBef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Num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ro(conv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)) 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l++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25"/>
              </a:spcBef>
            </a:pP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q2Num</a:t>
            </a:r>
            <a:r>
              <a:rPr dirty="0" sz="500" spc="-1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ro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te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ro(</a:t>
            </a:r>
            <a:r>
              <a:rPr dirty="0" sz="500" spc="-2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-15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75" y="4413695"/>
            <a:ext cx="3787140" cy="5130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R="222250">
              <a:lnSpc>
                <a:spcPct val="100000"/>
              </a:lnSpc>
              <a:spcBef>
                <a:spcPts val="160"/>
              </a:spcBef>
            </a:pP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()) </a:t>
            </a:r>
            <a:r>
              <a:rPr dirty="0" sz="500" spc="40" b="1">
                <a:solidFill>
                  <a:srgbClr val="111113"/>
                </a:solidFill>
                <a:latin typeface="Courier New"/>
                <a:cs typeface="Courier New"/>
              </a:rPr>
              <a:t>==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5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1515">
              <a:lnSpc>
                <a:spcPts val="590"/>
              </a:lnSpc>
              <a:spcBef>
                <a:spcPts val="70"/>
              </a:spcBef>
            </a:pP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al++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89610">
              <a:lnSpc>
                <a:spcPts val="590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-1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87070">
              <a:lnSpc>
                <a:spcPts val="590"/>
              </a:lnSpc>
              <a:spcBef>
                <a:spcPts val="65"/>
              </a:spcBef>
              <a:tabLst>
                <a:tab pos="1242695" algn="l"/>
                <a:tab pos="2778125" algn="l"/>
              </a:tabLst>
            </a:pP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/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•To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0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50">
                <a:solidFill>
                  <a:srgbClr val="697B8C"/>
                </a:solidFill>
                <a:latin typeface="Courier New"/>
                <a:cs typeface="Courier New"/>
              </a:rPr>
              <a:t>J</a:t>
            </a:r>
            <a:r>
              <a:rPr dirty="0" sz="500" spc="-235">
                <a:solidFill>
                  <a:srgbClr val="697B8C"/>
                </a:solidFill>
                <a:latin typeface="Courier New"/>
                <a:cs typeface="Courier New"/>
              </a:rPr>
              <a:t>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Tipo	To  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ke 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n  </a:t>
            </a:r>
            <a:r>
              <a:rPr dirty="0" sz="500" spc="-150">
                <a:solidFill>
                  <a:srgbClr val="697B8C"/>
                </a:solidFill>
                <a:latin typeface="Courier New"/>
                <a:cs typeface="Courier New"/>
              </a:rPr>
              <a:t>J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V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a 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lo 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r   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To  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ke 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n  </a:t>
            </a:r>
            <a:r>
              <a:rPr dirty="0" sz="500" spc="-150">
                <a:solidFill>
                  <a:srgbClr val="697B8C"/>
                </a:solidFill>
                <a:latin typeface="Courier New"/>
                <a:cs typeface="Courier New"/>
              </a:rPr>
              <a:t>J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V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a 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lo 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r    </a:t>
            </a:r>
            <a:r>
              <a:rPr dirty="0" sz="500" spc="-150">
                <a:solidFill>
                  <a:srgbClr val="3F3F44"/>
                </a:solidFill>
                <a:latin typeface="Courier New"/>
                <a:cs typeface="Courier New"/>
              </a:rPr>
              <a:t>Id 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tf</a:t>
            </a:r>
            <a:r>
              <a:rPr dirty="0" sz="500" spc="-8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0">
                <a:solidFill>
                  <a:srgbClr val="697B8C"/>
                </a:solidFill>
                <a:latin typeface="Courier New"/>
                <a:cs typeface="Courier New"/>
              </a:rPr>
              <a:t>J</a:t>
            </a:r>
            <a:r>
              <a:rPr dirty="0" sz="500" spc="-235">
                <a:solidFill>
                  <a:srgbClr val="697B8C"/>
                </a:solidFill>
                <a:latin typeface="Courier New"/>
                <a:cs typeface="Courier New"/>
              </a:rPr>
              <a:t>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Tipo	</a:t>
            </a:r>
            <a:r>
              <a:rPr dirty="0" sz="500" spc="-150">
                <a:solidFill>
                  <a:srgbClr val="3F3F44"/>
                </a:solidFill>
                <a:latin typeface="Courier New"/>
                <a:cs typeface="Courier New"/>
              </a:rPr>
              <a:t>Id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-150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-150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-125">
                <a:solidFill>
                  <a:srgbClr val="697B8C"/>
                </a:solidFill>
                <a:latin typeface="Courier New"/>
                <a:cs typeface="Courier New"/>
              </a:rPr>
              <a:t>l </a:t>
            </a:r>
            <a:r>
              <a:rPr dirty="0" sz="500" spc="-125">
                <a:solidFill>
                  <a:srgbClr val="4D4F59"/>
                </a:solidFill>
                <a:latin typeface="Courier New"/>
                <a:cs typeface="Courier New"/>
              </a:rPr>
              <a:t>fV </a:t>
            </a:r>
            <a:r>
              <a:rPr dirty="0" sz="500" spc="-125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25">
                <a:solidFill>
                  <a:srgbClr val="3F3F44"/>
                </a:solidFill>
                <a:latin typeface="Courier New"/>
                <a:cs typeface="Courier New"/>
              </a:rPr>
              <a:t>c </a:t>
            </a:r>
            <a:r>
              <a:rPr dirty="0" sz="500" spc="-125">
                <a:solidFill>
                  <a:srgbClr val="2A282A"/>
                </a:solidFill>
                <a:latin typeface="Courier New"/>
                <a:cs typeface="Courier New"/>
              </a:rPr>
              <a:t>es </a:t>
            </a:r>
            <a:r>
              <a:rPr dirty="0" sz="500" spc="-125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-125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25">
                <a:solidFill>
                  <a:srgbClr val="3F3F44"/>
                </a:solidFill>
                <a:latin typeface="Courier New"/>
                <a:cs typeface="Courier New"/>
              </a:rPr>
              <a:t>pi </a:t>
            </a:r>
            <a:r>
              <a:rPr dirty="0" sz="500" spc="-125">
                <a:solidFill>
                  <a:srgbClr val="2A282A"/>
                </a:solidFill>
                <a:latin typeface="Courier New"/>
                <a:cs typeface="Courier New"/>
              </a:rPr>
              <a:t>te </a:t>
            </a:r>
            <a:r>
              <a:rPr dirty="0" sz="500" spc="-125">
                <a:solidFill>
                  <a:srgbClr val="697B8C"/>
                </a:solidFill>
                <a:latin typeface="Courier New"/>
                <a:cs typeface="Courier New"/>
              </a:rPr>
              <a:t>¡ </a:t>
            </a:r>
            <a:r>
              <a:rPr dirty="0" sz="500" spc="-125">
                <a:solidFill>
                  <a:srgbClr val="3F3F44"/>
                </a:solidFill>
                <a:latin typeface="Courier New"/>
                <a:cs typeface="Courier New"/>
              </a:rPr>
              <a:t>•</a:t>
            </a:r>
            <a:r>
              <a:rPr dirty="0" sz="500" spc="-10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>
                <a:solidFill>
                  <a:srgbClr val="605E64"/>
                </a:solidFill>
                <a:latin typeface="Courier New"/>
                <a:cs typeface="Courier New"/>
              </a:rPr>
              <a:t>/</a:t>
            </a:r>
            <a:endParaRPr sz="500">
              <a:latin typeface="Courier New"/>
              <a:cs typeface="Courier New"/>
            </a:endParaRPr>
          </a:p>
          <a:p>
            <a:pPr marL="695325">
              <a:lnSpc>
                <a:spcPts val="590"/>
              </a:lnSpc>
            </a:pP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-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aTab 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13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agr 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14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gar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-17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15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-13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14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16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3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-160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125" b="1">
                <a:solidFill>
                  <a:srgbClr val="3F3F44"/>
                </a:solidFill>
                <a:latin typeface="Courier New"/>
                <a:cs typeface="Courier New"/>
              </a:rPr>
              <a:t>Si</a:t>
            </a:r>
            <a:r>
              <a:rPr dirty="0" sz="500" spc="-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rnbolo</a:t>
            </a:r>
            <a:r>
              <a:rPr dirty="0" sz="500" spc="-1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k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Simb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Es</a:t>
            </a:r>
            <a:r>
              <a:rPr dirty="0" sz="500" spc="-1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3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-35" b="1">
                <a:solidFill>
                  <a:srgbClr val="2A282A"/>
                </a:solidFill>
                <a:latin typeface="Courier New"/>
                <a:cs typeface="Courier New"/>
              </a:rPr>
              <a:t>."</a:t>
            </a:r>
            <a:r>
              <a:rPr dirty="0" sz="500" spc="-1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-15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-2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.b</a:t>
            </a:r>
            <a:r>
              <a:rPr dirty="0" sz="500" spc="-18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1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2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ok</a:t>
            </a:r>
            <a:r>
              <a:rPr dirty="0" sz="500" spc="-14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n) </a:t>
            </a:r>
            <a:r>
              <a:rPr dirty="0" sz="500" spc="-3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9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18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-7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114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29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7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19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35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-1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ar</a:t>
            </a:r>
            <a:r>
              <a:rPr dirty="0" sz="500" spc="-16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-2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60">
                <a:solidFill>
                  <a:srgbClr val="4D4F59"/>
                </a:solidFill>
                <a:latin typeface="Courier New"/>
                <a:cs typeface="Courier New"/>
              </a:rPr>
              <a:t>(O))</a:t>
            </a:r>
            <a:r>
              <a:rPr dirty="0" sz="500" spc="-6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5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48" y="4901264"/>
            <a:ext cx="11938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6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651" y="4901264"/>
            <a:ext cx="243649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ts val="590"/>
              </a:lnSpc>
              <a:spcBef>
                <a:spcPts val="12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dor(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590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2(conv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())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500" spc="-22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ru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 spc="6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l++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00965" marR="5080" indent="-6350">
              <a:lnSpc>
                <a:spcPct val="104299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arCad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na(ac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gr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29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3F3F44"/>
                </a:solidFill>
                <a:latin typeface="Courier New"/>
                <a:cs typeface="Courier New"/>
              </a:rPr>
              <a:t>oLSi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rnbolo</a:t>
            </a:r>
            <a:r>
              <a:rPr dirty="0" sz="500" spc="-1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18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"Sirnb</a:t>
            </a:r>
            <a:r>
              <a:rPr dirty="0" sz="500" spc="-1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Es</a:t>
            </a:r>
            <a:r>
              <a:rPr dirty="0" sz="500" spc="-1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-21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."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75" y="5298742"/>
            <a:ext cx="304800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-15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16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4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1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2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7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18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1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18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-8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1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3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9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7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19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35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-1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rA</a:t>
            </a:r>
            <a:r>
              <a:rPr dirty="0" sz="500" spc="-18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60">
                <a:solidFill>
                  <a:srgbClr val="4D4F59"/>
                </a:solidFill>
                <a:latin typeface="Courier New"/>
                <a:cs typeface="Courier New"/>
              </a:rPr>
              <a:t>(O))</a:t>
            </a:r>
            <a:r>
              <a:rPr dirty="0" sz="500" spc="-10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4D4F59"/>
                </a:solidFill>
                <a:latin typeface="Courier New"/>
                <a:cs typeface="Courier New"/>
              </a:rPr>
              <a:t>+</a:t>
            </a:r>
            <a:r>
              <a:rPr dirty="0" sz="500" spc="-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48" y="5378244"/>
            <a:ext cx="11938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60">
                <a:solidFill>
                  <a:srgbClr val="4D4F59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90" y="5378244"/>
            <a:ext cx="242570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2880">
              <a:lnSpc>
                <a:spcPts val="490"/>
              </a:lnSpc>
              <a:spcBef>
                <a:spcPts val="12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icador(archiv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755"/>
              </a:lnSpc>
            </a:pPr>
            <a:r>
              <a:rPr dirty="0" sz="500" spc="5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5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50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-3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-1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Coma(conv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())</a:t>
            </a:r>
            <a:r>
              <a:rPr dirty="0" sz="500" spc="-7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750" spc="-80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750" spc="-20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3F3F44"/>
                </a:solidFill>
                <a:latin typeface="Courier New"/>
                <a:cs typeface="Courier New"/>
              </a:rPr>
              <a:t>ru</a:t>
            </a:r>
            <a:r>
              <a:rPr dirty="0" sz="500" spc="-18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13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99060">
              <a:lnSpc>
                <a:spcPts val="565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l++</a:t>
            </a:r>
            <a:r>
              <a:rPr dirty="0" sz="500" spc="-1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02870" marR="5080" indent="-6350">
              <a:lnSpc>
                <a:spcPct val="104299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114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9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18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rea</a:t>
            </a:r>
            <a:r>
              <a:rPr dirty="0" sz="500" spc="-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-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4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9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11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4D4F59"/>
                </a:solidFill>
                <a:latin typeface="Courier New"/>
                <a:cs typeface="Courier New"/>
              </a:rPr>
              <a:t>+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aTa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ag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ga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5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5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oLSimbol</a:t>
            </a:r>
            <a:r>
              <a:rPr dirty="0" sz="500" spc="-70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6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5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80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k</a:t>
            </a:r>
            <a:r>
              <a:rPr dirty="0" sz="500" spc="-2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45" b="1">
                <a:solidFill>
                  <a:srgbClr val="4D4F59"/>
                </a:solidFill>
                <a:latin typeface="Courier New"/>
                <a:cs typeface="Courier New"/>
              </a:rPr>
              <a:t>,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Simb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41666" sz="300" spc="44">
                <a:solidFill>
                  <a:srgbClr val="2A282A"/>
                </a:solidFill>
                <a:latin typeface="Arial"/>
                <a:cs typeface="Arial"/>
              </a:rPr>
              <a:t>11</a:t>
            </a:r>
            <a:r>
              <a:rPr dirty="0" baseline="41666" sz="300">
                <a:solidFill>
                  <a:srgbClr val="2A282A"/>
                </a:solidFill>
                <a:latin typeface="Arial"/>
                <a:cs typeface="Arial"/>
              </a:rPr>
              <a:t> </a:t>
            </a:r>
            <a:r>
              <a:rPr dirty="0" sz="200" spc="15">
                <a:solidFill>
                  <a:srgbClr val="3F3F44"/>
                </a:solidFill>
                <a:latin typeface="Arial"/>
                <a:cs typeface="Arial"/>
              </a:rPr>
              <a:t>,</a:t>
            </a:r>
            <a:endParaRPr sz="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075" y="5775722"/>
            <a:ext cx="304800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caR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5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cha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(0))</a:t>
            </a:r>
            <a:r>
              <a:rPr dirty="0" sz="500" spc="-6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348" y="5855217"/>
            <a:ext cx="11938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6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590" y="5855217"/>
            <a:ext cx="243840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2880">
              <a:lnSpc>
                <a:spcPts val="490"/>
              </a:lnSpc>
              <a:spcBef>
                <a:spcPts val="12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do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775"/>
              </a:lnSpc>
            </a:pP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>
                <a:solidFill>
                  <a:srgbClr val="4D4F59"/>
                </a:solidFill>
                <a:latin typeface="Courier New"/>
                <a:cs typeface="Courier New"/>
              </a:rPr>
              <a:t>ls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6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-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PyC(conv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r>
              <a:rPr dirty="0" sz="500" spc="-3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750" spc="-80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750" spc="-20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3F3F44"/>
                </a:solidFill>
                <a:latin typeface="Courier New"/>
                <a:cs typeface="Courier New"/>
              </a:rPr>
              <a:t>ru</a:t>
            </a:r>
            <a:r>
              <a:rPr dirty="0" sz="500" spc="-18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99060">
              <a:lnSpc>
                <a:spcPts val="580"/>
              </a:lnSpc>
            </a:pP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-17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al++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97155">
              <a:lnSpc>
                <a:spcPts val="590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14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9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18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rea</a:t>
            </a:r>
            <a:r>
              <a:rPr dirty="0" sz="500" spc="-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-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3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4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15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02870">
              <a:lnSpc>
                <a:spcPct val="100000"/>
              </a:lnSpc>
              <a:spcBef>
                <a:spcPts val="25"/>
              </a:spcBef>
            </a:pP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gr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oLSirnbolo</a:t>
            </a:r>
            <a:r>
              <a:rPr dirty="0" sz="500" spc="-1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"Sirnb</a:t>
            </a:r>
            <a:r>
              <a:rPr dirty="0" sz="500" spc="-1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Es</a:t>
            </a:r>
            <a:r>
              <a:rPr dirty="0" sz="500" spc="-1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."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754" y="6252696"/>
            <a:ext cx="3053715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-1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-2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4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bu</a:t>
            </a:r>
            <a:r>
              <a:rPr dirty="0" sz="500" spc="-14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04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pR(</a:t>
            </a:r>
            <a:r>
              <a:rPr dirty="0" sz="500" spc="-9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ok</a:t>
            </a:r>
            <a:r>
              <a:rPr dirty="0" sz="500" spc="-1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15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17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-7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1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3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6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-19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35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-1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ar</a:t>
            </a:r>
            <a:r>
              <a:rPr dirty="0" sz="500" spc="-16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-2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60">
                <a:solidFill>
                  <a:srgbClr val="4D4F59"/>
                </a:solidFill>
                <a:latin typeface="Courier New"/>
                <a:cs typeface="Courier New"/>
              </a:rPr>
              <a:t>(0))</a:t>
            </a:r>
            <a:r>
              <a:rPr dirty="0" sz="500" spc="-6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5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null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5">
                <a:solidFill>
                  <a:srgbClr val="2D1813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348" y="6332191"/>
            <a:ext cx="11938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60">
                <a:solidFill>
                  <a:srgbClr val="4D4F59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90" y="6332191"/>
            <a:ext cx="2426335" cy="656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2880">
              <a:lnSpc>
                <a:spcPts val="590"/>
              </a:lnSpc>
              <a:spcBef>
                <a:spcPts val="12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icador(archiv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4604">
              <a:lnSpc>
                <a:spcPts val="590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.esD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))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500" spc="-229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 spc="6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99695" marR="1387475" indent="-635">
              <a:lnSpc>
                <a:spcPts val="580"/>
              </a:lnSpc>
              <a:spcBef>
                <a:spcPts val="105"/>
              </a:spcBef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l++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q3Asign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cion(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ar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675"/>
              </a:lnSpc>
            </a:pP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450" spc="5">
                <a:solidFill>
                  <a:srgbClr val="2A282A"/>
                </a:solidFill>
                <a:latin typeface="Arial"/>
                <a:cs typeface="Arial"/>
              </a:rPr>
              <a:t>if</a:t>
            </a:r>
            <a:r>
              <a:rPr dirty="0" sz="450" spc="65">
                <a:solidFill>
                  <a:srgbClr val="2A282A"/>
                </a:solidFill>
                <a:latin typeface="Arial"/>
                <a:cs typeface="Arial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Ma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()) </a:t>
            </a:r>
            <a:r>
              <a:rPr dirty="0" sz="750" spc="-80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750" spc="-204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5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99060">
              <a:lnSpc>
                <a:spcPts val="565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l++</a:t>
            </a:r>
            <a:r>
              <a:rPr dirty="0" sz="500" spc="-1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97790" marR="5080" indent="-1270">
              <a:lnSpc>
                <a:spcPct val="104299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14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9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18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30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-1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-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3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(</a:t>
            </a:r>
            <a:r>
              <a:rPr dirty="0" sz="500" spc="-240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15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oLSimbolo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n,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"Simb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.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Es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33333" sz="375" spc="44">
                <a:solidFill>
                  <a:srgbClr val="3F3F44"/>
                </a:solidFill>
                <a:latin typeface="Times New Roman"/>
                <a:cs typeface="Times New Roman"/>
              </a:rPr>
              <a:t>11</a:t>
            </a:r>
            <a:r>
              <a:rPr dirty="0" baseline="33333" sz="375" spc="-15">
                <a:solidFill>
                  <a:srgbClr val="3F3F44"/>
                </a:solidFill>
                <a:latin typeface="Times New Roman"/>
                <a:cs typeface="Times New Roman"/>
              </a:rPr>
              <a:t> </a:t>
            </a:r>
            <a:r>
              <a:rPr dirty="0" sz="250" spc="5">
                <a:solidFill>
                  <a:srgbClr val="3F3F44"/>
                </a:solidFill>
                <a:latin typeface="Times New Roman"/>
                <a:cs typeface="Times New Roman"/>
              </a:rPr>
              <a:t>,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075" y="6968152"/>
            <a:ext cx="304800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aTab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5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charA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(O))</a:t>
            </a:r>
            <a:r>
              <a:rPr dirty="0" sz="500" spc="-10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348" y="7047653"/>
            <a:ext cx="11938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6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651" y="7047653"/>
            <a:ext cx="242189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ts val="590"/>
              </a:lnSpc>
              <a:spcBef>
                <a:spcPts val="120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icador(archivo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590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))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500" spc="-19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96520">
              <a:lnSpc>
                <a:spcPts val="590"/>
              </a:lnSpc>
              <a:spcBef>
                <a:spcPts val="70"/>
              </a:spcBef>
            </a:pP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l++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94615">
              <a:lnSpc>
                <a:spcPts val="590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ok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-2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arCad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na(ac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al</a:t>
            </a:r>
            <a:r>
              <a:rPr dirty="0" sz="500" spc="-6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</a:t>
            </a:r>
            <a:r>
              <a:rPr dirty="0" sz="500" spc="5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5"/>
              </a:spcBef>
            </a:pP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re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29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4D4F59"/>
                </a:solidFill>
                <a:latin typeface="Courier New"/>
                <a:cs typeface="Courier New"/>
              </a:rPr>
              <a:t>oL</a:t>
            </a:r>
            <a:r>
              <a:rPr dirty="0" sz="500" spc="-12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6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irnbolo</a:t>
            </a:r>
            <a:r>
              <a:rPr dirty="0" sz="500" spc="-1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4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-2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baseline="41666" sz="300" spc="-7" b="1">
                <a:solidFill>
                  <a:srgbClr val="3F3F44"/>
                </a:solidFill>
                <a:latin typeface="Times New Roman"/>
                <a:cs typeface="Times New Roman"/>
              </a:rPr>
              <a:t>11</a:t>
            </a:r>
            <a:r>
              <a:rPr dirty="0" baseline="41666" sz="300" spc="52" b="1">
                <a:solidFill>
                  <a:srgbClr val="3F3F44"/>
                </a:solidFill>
                <a:latin typeface="Times New Roman"/>
                <a:cs typeface="Times New Roman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50" b="1">
                <a:solidFill>
                  <a:srgbClr val="3F3F44"/>
                </a:solidFill>
                <a:latin typeface="Courier New"/>
                <a:cs typeface="Courier New"/>
              </a:rPr>
              <a:t>irnb</a:t>
            </a:r>
            <a:r>
              <a:rPr dirty="0" sz="500" spc="-5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Es</a:t>
            </a:r>
            <a:r>
              <a:rPr dirty="0" sz="500" spc="-1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baseline="33333" sz="375" spc="-30">
                <a:solidFill>
                  <a:srgbClr val="3F3F44"/>
                </a:solidFill>
                <a:latin typeface="Times New Roman"/>
                <a:cs typeface="Times New Roman"/>
              </a:rPr>
              <a:t>11</a:t>
            </a:r>
            <a:r>
              <a:rPr dirty="0" baseline="33333" sz="375" spc="-15">
                <a:solidFill>
                  <a:srgbClr val="3F3F44"/>
                </a:solidFill>
                <a:latin typeface="Times New Roman"/>
                <a:cs typeface="Times New Roman"/>
              </a:rPr>
              <a:t> </a:t>
            </a:r>
            <a:r>
              <a:rPr dirty="0" sz="250" spc="-10">
                <a:solidFill>
                  <a:srgbClr val="3F3F44"/>
                </a:solidFill>
                <a:latin typeface="Times New Roman"/>
                <a:cs typeface="Times New Roman"/>
              </a:rPr>
              <a:t>,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075" y="7445132"/>
            <a:ext cx="304800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-15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-2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4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1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2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9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-19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7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18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1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18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-8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1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3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-19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7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19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35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-1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3F3F44"/>
                </a:solidFill>
                <a:latin typeface="Courier New"/>
                <a:cs typeface="Courier New"/>
              </a:rPr>
              <a:t>rA</a:t>
            </a:r>
            <a:r>
              <a:rPr dirty="0" sz="500" spc="-18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60">
                <a:solidFill>
                  <a:srgbClr val="4D4F59"/>
                </a:solidFill>
                <a:latin typeface="Courier New"/>
                <a:cs typeface="Courier New"/>
              </a:rPr>
              <a:t>(O))</a:t>
            </a:r>
            <a:r>
              <a:rPr dirty="0" sz="500" spc="-10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348" y="7524625"/>
            <a:ext cx="11938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6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590" y="7524625"/>
            <a:ext cx="1263650" cy="3384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70180">
              <a:lnSpc>
                <a:spcPts val="580"/>
              </a:lnSpc>
              <a:spcBef>
                <a:spcPts val="155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qlid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dor(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>
                <a:solidFill>
                  <a:srgbClr val="2D1813"/>
                </a:solidFill>
                <a:latin typeface="Courier New"/>
                <a:cs typeface="Courier New"/>
              </a:rPr>
              <a:t>;  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-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99695" marR="97155" indent="-635">
              <a:lnSpc>
                <a:spcPts val="580"/>
              </a:lnSpc>
              <a:spcBef>
                <a:spcPts val="95"/>
              </a:spcBef>
            </a:pP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al++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Err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ex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ico(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rchivo,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O)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06" y="10145918"/>
            <a:ext cx="63500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0">
                <a:solidFill>
                  <a:srgbClr val="4D4F59"/>
                </a:solidFill>
                <a:latin typeface="Arial"/>
                <a:cs typeface="Arial"/>
              </a:rPr>
              <a:t>//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004" y="8155289"/>
            <a:ext cx="3270885" cy="2012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984885">
              <a:lnSpc>
                <a:spcPct val="100000"/>
              </a:lnSpc>
              <a:spcBef>
                <a:spcPts val="120"/>
              </a:spcBef>
            </a:pP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public</a:t>
            </a:r>
            <a:r>
              <a:rPr dirty="0" sz="500" spc="-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void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q1Id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dor(S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ing</a:t>
            </a:r>
            <a:r>
              <a:rPr dirty="0" sz="500" spc="-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0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353060">
              <a:lnSpc>
                <a:spcPct val="100000"/>
              </a:lnSpc>
              <a:spcBef>
                <a:spcPts val="25"/>
              </a:spcBef>
            </a:pP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9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algn="ctr" marR="560070">
              <a:lnSpc>
                <a:spcPct val="100000"/>
              </a:lnSpc>
              <a:spcBef>
                <a:spcPts val="25"/>
              </a:spcBef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er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35" b="1">
                <a:solidFill>
                  <a:srgbClr val="2A282A"/>
                </a:solidFill>
                <a:latin typeface="Arial"/>
                <a:cs typeface="Arial"/>
              </a:rPr>
              <a:t>&lt;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ng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h()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r>
              <a:rPr dirty="0" sz="500" spc="17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i++</a:t>
            </a:r>
            <a:r>
              <a:rPr dirty="0" sz="500" spc="2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70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irC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(i))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algn="ctr" marR="607695">
              <a:lnSpc>
                <a:spcPts val="590"/>
              </a:lnSpc>
              <a:spcBef>
                <a:spcPts val="25"/>
              </a:spcBef>
            </a:pPr>
            <a:r>
              <a:rPr dirty="0" sz="500" spc="5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5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cio(conv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Ascii(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)))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87705">
              <a:lnSpc>
                <a:spcPts val="590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ok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arCad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na(ac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2700" marR="5080" indent="680720">
              <a:lnSpc>
                <a:spcPct val="104299"/>
              </a:lnSpc>
            </a:pP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re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29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3F3F44"/>
                </a:solidFill>
                <a:latin typeface="Courier New"/>
                <a:cs typeface="Courier New"/>
              </a:rPr>
              <a:t>oL</a:t>
            </a:r>
            <a:r>
              <a:rPr dirty="0" sz="500" spc="-114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6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6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irnbolo</a:t>
            </a:r>
            <a:r>
              <a:rPr dirty="0" sz="500" spc="-1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8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17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-6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-254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17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ra</a:t>
            </a:r>
            <a:r>
              <a:rPr dirty="0" sz="500" spc="-17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7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n), 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-15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2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1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10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19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13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lTo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n),</a:t>
            </a:r>
            <a:r>
              <a:rPr dirty="0" sz="500" spc="-3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5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55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91515">
              <a:lnSpc>
                <a:spcPct val="100000"/>
              </a:lnSpc>
              <a:spcBef>
                <a:spcPts val="25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(!p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.Ex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labr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ese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r>
              <a:rPr dirty="0" sz="500" spc="-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857885">
              <a:lnSpc>
                <a:spcPct val="100000"/>
              </a:lnSpc>
              <a:spcBef>
                <a:spcPts val="30"/>
              </a:spcBef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ok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-1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D";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marL="692785" marR="1593215" indent="-3810">
              <a:lnSpc>
                <a:spcPct val="111300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s; 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reak;</a:t>
            </a:r>
            <a:endParaRPr sz="500">
              <a:latin typeface="Courier New"/>
              <a:cs typeface="Courier New"/>
            </a:endParaRPr>
          </a:p>
          <a:p>
            <a:pPr marL="603250">
              <a:lnSpc>
                <a:spcPts val="560"/>
              </a:lnSpc>
            </a:pP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450" spc="10">
                <a:solidFill>
                  <a:srgbClr val="2A282A"/>
                </a:solidFill>
                <a:latin typeface="Arial"/>
                <a:cs typeface="Arial"/>
              </a:rPr>
              <a:t>if       </a:t>
            </a:r>
            <a:r>
              <a:rPr dirty="0" sz="450" spc="30">
                <a:solidFill>
                  <a:srgbClr val="4D4F59"/>
                </a:solidFill>
                <a:latin typeface="Arial"/>
                <a:cs typeface="Arial"/>
              </a:rPr>
              <a:t>(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Min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()) </a:t>
            </a:r>
            <a:r>
              <a:rPr dirty="0" sz="700" spc="-35">
                <a:solidFill>
                  <a:srgbClr val="111113"/>
                </a:solidFill>
                <a:latin typeface="Times New Roman"/>
                <a:cs typeface="Times New Roman"/>
              </a:rPr>
              <a:t>==</a:t>
            </a:r>
            <a:r>
              <a:rPr dirty="0" sz="700" spc="105">
                <a:solidFill>
                  <a:srgbClr val="111113"/>
                </a:solidFill>
                <a:latin typeface="Times New Roman"/>
                <a:cs typeface="Times New Roman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6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869315">
              <a:lnSpc>
                <a:spcPts val="675"/>
              </a:lnSpc>
            </a:pPr>
            <a:r>
              <a:rPr dirty="0" sz="600" spc="-5">
                <a:solidFill>
                  <a:srgbClr val="807E80"/>
                </a:solidFill>
                <a:latin typeface="Times New Roman"/>
                <a:cs typeface="Times New Roman"/>
              </a:rPr>
              <a:t>11 </a:t>
            </a:r>
            <a:r>
              <a:rPr dirty="0" sz="600" spc="40">
                <a:solidFill>
                  <a:srgbClr val="807E80"/>
                </a:solidFill>
                <a:latin typeface="Times New Roman"/>
                <a:cs typeface="Times New Roman"/>
              </a:rPr>
              <a:t> </a:t>
            </a: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4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-19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5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-254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May</a:t>
            </a:r>
            <a:r>
              <a:rPr dirty="0" sz="500" spc="-18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15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5">
                <a:solidFill>
                  <a:srgbClr val="4D4F59"/>
                </a:solidFill>
                <a:latin typeface="Courier New"/>
                <a:cs typeface="Courier New"/>
              </a:rPr>
              <a:t>(conv</a:t>
            </a:r>
            <a:r>
              <a:rPr dirty="0" sz="500" spc="-1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5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-26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-19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605E64"/>
                </a:solidFill>
                <a:latin typeface="Courier New"/>
                <a:cs typeface="Courier New"/>
              </a:rPr>
              <a:t>())</a:t>
            </a:r>
            <a:r>
              <a:rPr dirty="0" sz="500" spc="15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700" spc="-35">
                <a:solidFill>
                  <a:srgbClr val="111113"/>
                </a:solidFill>
                <a:latin typeface="Times New Roman"/>
                <a:cs typeface="Times New Roman"/>
              </a:rPr>
              <a:t>==</a:t>
            </a:r>
            <a:r>
              <a:rPr dirty="0" sz="700" spc="85">
                <a:solidFill>
                  <a:srgbClr val="111113"/>
                </a:solidFill>
                <a:latin typeface="Times New Roman"/>
                <a:cs typeface="Times New Roman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869315">
              <a:lnSpc>
                <a:spcPts val="665"/>
              </a:lnSpc>
              <a:tabLst>
                <a:tab pos="2475230" algn="l"/>
              </a:tabLst>
            </a:pPr>
            <a:r>
              <a:rPr dirty="0" sz="600" spc="-5">
                <a:solidFill>
                  <a:srgbClr val="697B8C"/>
                </a:solidFill>
                <a:latin typeface="Times New Roman"/>
                <a:cs typeface="Times New Roman"/>
              </a:rPr>
              <a:t>11 </a:t>
            </a:r>
            <a:r>
              <a:rPr dirty="0" sz="600" spc="60">
                <a:solidFill>
                  <a:srgbClr val="697B8C"/>
                </a:solidFill>
                <a:latin typeface="Times New Roman"/>
                <a:cs typeface="Times New Roman"/>
              </a:rPr>
              <a:t> </a:t>
            </a: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3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-18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-2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4D4F59"/>
                </a:solidFill>
                <a:latin typeface="Courier New"/>
                <a:cs typeface="Courier New"/>
              </a:rPr>
              <a:t>Num</a:t>
            </a:r>
            <a:r>
              <a:rPr dirty="0" sz="500" spc="-229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2A282A"/>
                </a:solidFill>
                <a:latin typeface="Courier New"/>
                <a:cs typeface="Courier New"/>
              </a:rPr>
              <a:t>er</a:t>
            </a:r>
            <a:r>
              <a:rPr dirty="0" sz="500" spc="-24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4D4F59"/>
                </a:solidFill>
                <a:latin typeface="Courier New"/>
                <a:cs typeface="Courier New"/>
              </a:rPr>
              <a:t>o(conv</a:t>
            </a:r>
            <a:r>
              <a:rPr dirty="0" sz="500" spc="-5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5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-254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-18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605E64"/>
                </a:solidFill>
                <a:latin typeface="Courier New"/>
                <a:cs typeface="Courier New"/>
              </a:rPr>
              <a:t>())	</a:t>
            </a:r>
            <a:r>
              <a:rPr dirty="0" sz="500" spc="-1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9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>
                <a:solidFill>
                  <a:srgbClr val="3F3F44"/>
                </a:solidFill>
                <a:latin typeface="Courier New"/>
                <a:cs typeface="Courier New"/>
              </a:rPr>
              <a:t>ru</a:t>
            </a:r>
            <a:r>
              <a:rPr dirty="0" sz="500" spc="-25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r>
              <a:rPr dirty="0" sz="500" spc="8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1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4055">
              <a:lnSpc>
                <a:spcPts val="590"/>
              </a:lnSpc>
              <a:spcBef>
                <a:spcPts val="10"/>
              </a:spcBef>
            </a:pP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1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5" b="1">
                <a:solidFill>
                  <a:srgbClr val="3F3F44"/>
                </a:solidFill>
                <a:latin typeface="Courier New"/>
                <a:cs typeface="Courier New"/>
              </a:rPr>
              <a:t>++</a:t>
            </a:r>
            <a:r>
              <a:rPr dirty="0" sz="500" spc="-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03250">
              <a:lnSpc>
                <a:spcPts val="590"/>
              </a:lnSpc>
            </a:pP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12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3420" marR="5080" indent="-6350">
              <a:lnSpc>
                <a:spcPct val="104299"/>
              </a:lnSpc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o 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c 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arCad 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(ac 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,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vo)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gr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oLSirnbolo</a:t>
            </a:r>
            <a:r>
              <a:rPr dirty="0" sz="500" spc="-1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R(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16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8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ipoP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lab</a:t>
            </a:r>
            <a:r>
              <a:rPr dirty="0" sz="500" spc="-6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n),</a:t>
            </a:r>
            <a:endParaRPr sz="500">
              <a:latin typeface="Courier New"/>
              <a:cs typeface="Courier New"/>
            </a:endParaRPr>
          </a:p>
          <a:p>
            <a:pPr algn="ctr" marR="648335">
              <a:lnSpc>
                <a:spcPct val="100000"/>
              </a:lnSpc>
              <a:spcBef>
                <a:spcPts val="25"/>
              </a:spcBef>
            </a:pP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-15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-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T</a:t>
            </a:r>
            <a:r>
              <a:rPr dirty="0" sz="500" spc="-22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17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bu</a:t>
            </a:r>
            <a:r>
              <a:rPr dirty="0" sz="500" spc="-1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19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8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19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+</a:t>
            </a:r>
            <a:r>
              <a:rPr dirty="0" sz="500" spc="14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lTo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n),</a:t>
            </a:r>
            <a:r>
              <a:rPr dirty="0" sz="500" spc="-2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5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55" b="1">
                <a:solidFill>
                  <a:srgbClr val="3F3F44"/>
                </a:solidFill>
                <a:latin typeface="Courier New"/>
                <a:cs typeface="Courier New"/>
              </a:rPr>
              <a:t>1,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91515">
              <a:lnSpc>
                <a:spcPts val="590"/>
              </a:lnSpc>
              <a:spcBef>
                <a:spcPts val="65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(!palR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.Ex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Palabr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ese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rvada(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ok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n))</a:t>
            </a:r>
            <a:r>
              <a:rPr dirty="0" sz="500" spc="-2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857885">
              <a:lnSpc>
                <a:spcPts val="590"/>
              </a:lnSpc>
            </a:pP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21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8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"I</a:t>
            </a:r>
            <a:r>
              <a:rPr dirty="0" sz="500" spc="-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D";</a:t>
            </a:r>
            <a:endParaRPr sz="5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  <a:p>
            <a:pPr marL="689610">
              <a:lnSpc>
                <a:spcPct val="100000"/>
              </a:lnSpc>
              <a:spcBef>
                <a:spcPts val="50"/>
              </a:spcBef>
            </a:pP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10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9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4D4F59"/>
                </a:solidFill>
                <a:latin typeface="Courier New"/>
                <a:cs typeface="Courier New"/>
              </a:rPr>
              <a:t>+</a:t>
            </a:r>
            <a:r>
              <a:rPr dirty="0" sz="500" spc="7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8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20" b="1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sz="500" spc="-2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1650" y="10137385"/>
            <a:ext cx="1288415" cy="195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1915">
              <a:lnSpc>
                <a:spcPct val="111300"/>
              </a:lnSpc>
              <a:spcBef>
                <a:spcPts val="95"/>
              </a:spcBef>
            </a:pP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-2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Er</a:t>
            </a:r>
            <a:r>
              <a:rPr dirty="0" sz="500" spc="-19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ro</a:t>
            </a:r>
            <a:r>
              <a:rPr dirty="0" sz="500" spc="-2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-254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ex</a:t>
            </a:r>
            <a:r>
              <a:rPr dirty="0" sz="500" spc="-18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ico(archivo,</a:t>
            </a:r>
            <a:r>
              <a:rPr dirty="0" sz="500" spc="26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-17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4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-15" b="1">
                <a:solidFill>
                  <a:srgbClr val="3F3F44"/>
                </a:solidFill>
                <a:latin typeface="Courier New"/>
                <a:cs typeface="Courier New"/>
              </a:rPr>
              <a:t>br</a:t>
            </a:r>
            <a:r>
              <a:rPr dirty="0" sz="500" spc="-2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-17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5" b="1">
                <a:solidFill>
                  <a:srgbClr val="2A282A"/>
                </a:solidFill>
                <a:latin typeface="Courier New"/>
                <a:cs typeface="Courier New"/>
              </a:rPr>
              <a:t>k;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0064" y="10312719"/>
            <a:ext cx="42545" cy="92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673" y="10619654"/>
            <a:ext cx="406527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20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public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void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q2Num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o(S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ring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25"/>
              </a:spcBef>
            </a:pP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14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519430" marR="1704339" indent="-166370">
              <a:lnSpc>
                <a:spcPct val="104299"/>
              </a:lnSpc>
            </a:pP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er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40" b="1">
                <a:solidFill>
                  <a:srgbClr val="2A282A"/>
                </a:solidFill>
                <a:latin typeface="Arial"/>
                <a:cs typeface="Arial"/>
              </a:rPr>
              <a:t>&lt;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h()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i++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irCarac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r(archi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charA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(i))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522605">
              <a:lnSpc>
                <a:spcPts val="590"/>
              </a:lnSpc>
              <a:spcBef>
                <a:spcPts val="70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cio(conv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)))</a:t>
            </a:r>
            <a:r>
              <a:rPr dirty="0" sz="500" spc="-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4690" marR="5080" indent="-6350">
              <a:lnSpc>
                <a:spcPct val="89400"/>
              </a:lnSpc>
              <a:spcBef>
                <a:spcPts val="55"/>
              </a:spcBef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rea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4D4F59"/>
                </a:solidFill>
                <a:latin typeface="Courier New"/>
                <a:cs typeface="Courier New"/>
              </a:rPr>
              <a:t>+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,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aTab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agr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gar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15" b="1">
                <a:solidFill>
                  <a:srgbClr val="4D4F59"/>
                </a:solidFill>
                <a:latin typeface="Courier New"/>
                <a:cs typeface="Courier New"/>
              </a:rPr>
              <a:t>oLSirnbolo</a:t>
            </a:r>
            <a:r>
              <a:rPr dirty="0" sz="500" spc="-14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R(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k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Núm</a:t>
            </a:r>
            <a:r>
              <a:rPr dirty="0" sz="500" spc="-8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ro</a:t>
            </a:r>
            <a:r>
              <a:rPr dirty="0" sz="500" spc="-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9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-19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-13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aTab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-18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-2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1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29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0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3F3F44"/>
                </a:solidFill>
                <a:latin typeface="Courier New"/>
                <a:cs typeface="Courier New"/>
              </a:rPr>
              <a:t>k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4D4F59"/>
                </a:solidFill>
                <a:latin typeface="Courier New"/>
                <a:cs typeface="Courier New"/>
              </a:rPr>
              <a:t>n)  </a:t>
            </a:r>
            <a:r>
              <a:rPr dirty="0" sz="600" spc="-60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590"/>
              </a:lnSpc>
              <a:spcBef>
                <a:spcPts val="45"/>
              </a:spcBef>
            </a:pP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5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,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n,</a:t>
            </a:r>
            <a:r>
              <a:rPr dirty="0" sz="500" spc="-3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88975">
              <a:lnSpc>
                <a:spcPts val="590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-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t";</a:t>
            </a:r>
            <a:endParaRPr sz="500"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  <a:spcBef>
                <a:spcPts val="30"/>
              </a:spcBef>
            </a:pP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4D4F59"/>
                </a:solidFill>
                <a:latin typeface="Courier New"/>
                <a:cs typeface="Courier New"/>
              </a:rPr>
              <a:t>+</a:t>
            </a:r>
            <a:r>
              <a:rPr dirty="0" sz="500" spc="-5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s;</a:t>
            </a:r>
            <a:endParaRPr sz="500">
              <a:latin typeface="Courier New"/>
              <a:cs typeface="Courier New"/>
            </a:endParaRPr>
          </a:p>
          <a:p>
            <a:pPr marL="694055">
              <a:lnSpc>
                <a:spcPct val="100000"/>
              </a:lnSpc>
              <a:spcBef>
                <a:spcPts val="65"/>
              </a:spcBef>
            </a:pP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br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ak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1547" y="11494106"/>
            <a:ext cx="327025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806" y="11974323"/>
            <a:ext cx="7048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20">
                <a:solidFill>
                  <a:srgbClr val="605E64"/>
                </a:solidFill>
                <a:latin typeface="Arial"/>
                <a:cs typeface="Arial"/>
              </a:rPr>
              <a:t>//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590" y="11488801"/>
            <a:ext cx="1690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 marR="5080" indent="-88900">
              <a:lnSpc>
                <a:spcPct val="111300"/>
              </a:lnSpc>
              <a:spcBef>
                <a:spcPts val="95"/>
              </a:spcBef>
            </a:pP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Num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ro(conv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)) 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++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585"/>
              </a:lnSpc>
            </a:pP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6130" y="11732596"/>
            <a:ext cx="2407285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95"/>
              </a:spcBef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ok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arCad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na(ac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30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,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1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"in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t";</a:t>
            </a:r>
            <a:endParaRPr sz="500">
              <a:latin typeface="Courier New"/>
              <a:cs typeface="Courier New"/>
            </a:endParaRPr>
          </a:p>
          <a:p>
            <a:pPr marL="99695" marR="1111885" indent="-85725">
              <a:lnSpc>
                <a:spcPct val="104299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ual +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5" b="1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ror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ex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ico(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rchivo,</a:t>
            </a:r>
            <a:r>
              <a:rPr dirty="0" sz="500" spc="-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65"/>
              </a:spcBef>
            </a:pP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br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ak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075" y="12448059"/>
            <a:ext cx="3084830" cy="826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20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public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void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q3A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ign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cion(S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ing</a:t>
            </a:r>
            <a:r>
              <a:rPr dirty="0" sz="500" spc="-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14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b="1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algn="ctr" marR="369570">
              <a:lnSpc>
                <a:spcPct val="100000"/>
              </a:lnSpc>
              <a:spcBef>
                <a:spcPts val="25"/>
              </a:spcBef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er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35" b="1">
                <a:solidFill>
                  <a:srgbClr val="2A282A"/>
                </a:solidFill>
                <a:latin typeface="Arial"/>
                <a:cs typeface="Arial"/>
              </a:rPr>
              <a:t>&lt;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ng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h()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r>
              <a:rPr dirty="0" sz="500" spc="17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i++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520065">
              <a:lnSpc>
                <a:spcPts val="590"/>
              </a:lnSpc>
              <a:spcBef>
                <a:spcPts val="70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irC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(archivo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charA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(i))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523240">
              <a:lnSpc>
                <a:spcPts val="590"/>
              </a:lnSpc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pacio(con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)))</a:t>
            </a:r>
            <a:r>
              <a:rPr dirty="0" sz="500" spc="-2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0245" marR="5080" indent="-1270">
              <a:lnSpc>
                <a:spcPct val="104299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,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oLSimbolo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n,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"Simb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.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Es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33333" sz="375" spc="44">
                <a:solidFill>
                  <a:srgbClr val="2A282A"/>
                </a:solidFill>
                <a:latin typeface="Times New Roman"/>
                <a:cs typeface="Times New Roman"/>
              </a:rPr>
              <a:t>11</a:t>
            </a:r>
            <a:r>
              <a:rPr dirty="0" baseline="33333" sz="375" spc="-52">
                <a:solidFill>
                  <a:srgbClr val="2A282A"/>
                </a:solidFill>
                <a:latin typeface="Times New Roman"/>
                <a:cs typeface="Times New Roman"/>
              </a:rPr>
              <a:t> </a:t>
            </a:r>
            <a:r>
              <a:rPr dirty="0" sz="250" spc="5">
                <a:solidFill>
                  <a:srgbClr val="3F3F44"/>
                </a:solidFill>
                <a:latin typeface="Times New Roman"/>
                <a:cs typeface="Times New Roman"/>
              </a:rPr>
              <a:t>,</a:t>
            </a: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ts val="590"/>
              </a:lnSpc>
              <a:spcBef>
                <a:spcPts val="70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aTab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5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1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50">
                <a:solidFill>
                  <a:srgbClr val="4D4F59"/>
                </a:solidFill>
                <a:latin typeface="Courier New"/>
                <a:cs typeface="Courier New"/>
              </a:rPr>
              <a:t>(int)</a:t>
            </a:r>
            <a:r>
              <a:rPr dirty="0" sz="500" spc="-8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ok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charA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(O))</a:t>
            </a:r>
            <a:r>
              <a:rPr dirty="0" sz="500" spc="-10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4D4F59"/>
                </a:solidFill>
                <a:latin typeface="Courier New"/>
                <a:cs typeface="Courier New"/>
              </a:rPr>
              <a:t>+</a:t>
            </a:r>
            <a:r>
              <a:rPr dirty="0" sz="500" spc="-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null)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691515">
              <a:lnSpc>
                <a:spcPts val="590"/>
              </a:lnSpc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6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 </a:t>
            </a:r>
            <a:r>
              <a:rPr dirty="0" sz="500" spc="6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2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s;</a:t>
            </a:r>
            <a:endParaRPr sz="500">
              <a:latin typeface="Courier New"/>
              <a:cs typeface="Courier New"/>
            </a:endParaRPr>
          </a:p>
          <a:p>
            <a:pPr marL="694690">
              <a:lnSpc>
                <a:spcPct val="100000"/>
              </a:lnSpc>
              <a:spcBef>
                <a:spcPts val="65"/>
              </a:spcBef>
            </a:pP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br</a:t>
            </a:r>
            <a:r>
              <a:rPr dirty="0" sz="500" spc="45" b="1">
                <a:solidFill>
                  <a:srgbClr val="2A282A"/>
                </a:solidFill>
                <a:latin typeface="Courier New"/>
                <a:cs typeface="Courier New"/>
              </a:rPr>
              <a:t>eak;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8978" y="13243014"/>
            <a:ext cx="33020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ru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4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6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806" y="13723227"/>
            <a:ext cx="73660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30">
                <a:solidFill>
                  <a:srgbClr val="605E64"/>
                </a:solidFill>
                <a:latin typeface="Arial"/>
                <a:cs typeface="Arial"/>
              </a:rPr>
              <a:t>//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590" y="13248313"/>
            <a:ext cx="1651000" cy="3384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590"/>
              </a:lnSpc>
              <a:spcBef>
                <a:spcPts val="120"/>
              </a:spcBef>
            </a:pP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se </a:t>
            </a:r>
            <a:r>
              <a:rPr dirty="0" sz="500" spc="4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4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-3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igu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l(conv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cii(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endParaRPr sz="500">
              <a:latin typeface="Courier New"/>
              <a:cs typeface="Courier New"/>
            </a:endParaRPr>
          </a:p>
          <a:p>
            <a:pPr marL="97790">
              <a:lnSpc>
                <a:spcPts val="590"/>
              </a:lnSpc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++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  <a:spcBef>
                <a:spcPts val="25"/>
              </a:spcBef>
            </a:pP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//NOT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: </a:t>
            </a:r>
            <a:r>
              <a:rPr dirty="0" sz="500" spc="50">
                <a:solidFill>
                  <a:srgbClr val="3F3F44"/>
                </a:solidFill>
                <a:latin typeface="Courier New"/>
                <a:cs typeface="Courier New"/>
              </a:rPr>
              <a:t>SO</a:t>
            </a:r>
            <a:r>
              <a:rPr dirty="0" sz="500" spc="50">
                <a:solidFill>
                  <a:srgbClr val="605E64"/>
                </a:solidFill>
                <a:latin typeface="Courier New"/>
                <a:cs typeface="Courier New"/>
              </a:rPr>
              <a:t>LO </a:t>
            </a:r>
            <a:r>
              <a:rPr dirty="0" sz="500" spc="45">
                <a:solidFill>
                  <a:srgbClr val="2A282A"/>
                </a:solidFill>
                <a:latin typeface="Courier New"/>
                <a:cs typeface="Courier New"/>
              </a:rPr>
              <a:t>DEBE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HAB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0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UNO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50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6130" y="13560997"/>
            <a:ext cx="240792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 marR="5080" indent="-2540">
              <a:lnSpc>
                <a:spcPct val="104299"/>
              </a:lnSpc>
              <a:spcBef>
                <a:spcPts val="95"/>
              </a:spcBef>
            </a:pP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50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rea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50" b="1">
                <a:solidFill>
                  <a:srgbClr val="111113"/>
                </a:solidFill>
                <a:latin typeface="Courier New"/>
                <a:cs typeface="Courier New"/>
              </a:rPr>
              <a:t>-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1, 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4D4F59"/>
                </a:solidFill>
                <a:latin typeface="Courier New"/>
                <a:cs typeface="Courier New"/>
              </a:rPr>
              <a:t>l </a:t>
            </a:r>
            <a:r>
              <a:rPr dirty="0" sz="500" spc="45" b="1">
                <a:solidFill>
                  <a:srgbClr val="4D4F59"/>
                </a:solidFill>
                <a:latin typeface="Courier New"/>
                <a:cs typeface="Courier New"/>
              </a:rPr>
              <a:t>+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-16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 </a:t>
            </a:r>
            <a:r>
              <a:rPr dirty="0" sz="500" spc="35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2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5" b="1">
                <a:solidFill>
                  <a:srgbClr val="605E64"/>
                </a:solidFill>
                <a:latin typeface="Courier New"/>
                <a:cs typeface="Courier New"/>
              </a:rPr>
              <a:t>1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99695">
              <a:lnSpc>
                <a:spcPct val="100000"/>
              </a:lnSpc>
              <a:spcBef>
                <a:spcPts val="25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rorL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ex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ico(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rchivo,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br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eak;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683" y="14196962"/>
            <a:ext cx="2913380" cy="977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public 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void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qEr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ex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ico(S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chivo, in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 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348615" marR="426084" indent="-166370">
              <a:lnSpc>
                <a:spcPct val="104299"/>
              </a:lnSpc>
            </a:pP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er 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s;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 </a:t>
            </a:r>
            <a:r>
              <a:rPr dirty="0" sz="500" spc="35" b="1">
                <a:solidFill>
                  <a:srgbClr val="2A282A"/>
                </a:solidFill>
                <a:latin typeface="Arial"/>
                <a:cs typeface="Arial"/>
              </a:rPr>
              <a:t>&lt;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ng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h()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i++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 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conv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irC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ara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r(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(i))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51790">
              <a:lnSpc>
                <a:spcPts val="705"/>
              </a:lnSpc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.esEs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cio(conv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cii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())</a:t>
            </a:r>
            <a:r>
              <a:rPr dirty="0" sz="500" spc="1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750" spc="-80">
                <a:solidFill>
                  <a:srgbClr val="111113"/>
                </a:solidFill>
                <a:latin typeface="Courier New"/>
                <a:cs typeface="Courier New"/>
              </a:rPr>
              <a:t>==</a:t>
            </a:r>
            <a:r>
              <a:rPr dirty="0" sz="750" spc="-20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19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25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endParaRPr sz="500">
              <a:latin typeface="Courier New"/>
              <a:cs typeface="Courier New"/>
            </a:endParaRPr>
          </a:p>
          <a:p>
            <a:pPr marL="523875">
              <a:lnSpc>
                <a:spcPts val="580"/>
              </a:lnSpc>
            </a:pP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-1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7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++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517525">
              <a:lnSpc>
                <a:spcPts val="590"/>
              </a:lnSpc>
            </a:pP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1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-18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114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500" spc="90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-18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-30" b="1">
                <a:solidFill>
                  <a:srgbClr val="2A282A"/>
                </a:solidFill>
                <a:latin typeface="Courier New"/>
                <a:cs typeface="Courier New"/>
              </a:rPr>
              <a:t>ea</a:t>
            </a:r>
            <a:r>
              <a:rPr dirty="0" sz="500" spc="-1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rCad</a:t>
            </a:r>
            <a:r>
              <a:rPr dirty="0" sz="500" spc="-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-229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-23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2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4D4F59"/>
                </a:solidFill>
                <a:latin typeface="Courier New"/>
                <a:cs typeface="Courier New"/>
              </a:rPr>
              <a:t>(ac</a:t>
            </a:r>
            <a:r>
              <a:rPr dirty="0" sz="500" spc="-10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-20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-245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9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5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0" b="1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155" b="1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1,</a:t>
            </a:r>
            <a:r>
              <a:rPr dirty="0" sz="500" spc="-1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-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,</a:t>
            </a:r>
            <a:r>
              <a:rPr dirty="0" sz="500" spc="6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25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al +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s;</a:t>
            </a:r>
            <a:endParaRPr sz="500">
              <a:latin typeface="Courier New"/>
              <a:cs typeface="Courier New"/>
            </a:endParaRPr>
          </a:p>
          <a:p>
            <a:pPr marL="523240">
              <a:lnSpc>
                <a:spcPts val="590"/>
              </a:lnSpc>
              <a:spcBef>
                <a:spcPts val="70"/>
              </a:spcBef>
            </a:pP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br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eak;</a:t>
            </a:r>
            <a:endParaRPr sz="500">
              <a:latin typeface="Courier New"/>
              <a:cs typeface="Courier New"/>
            </a:endParaRPr>
          </a:p>
          <a:p>
            <a:pPr marL="433070">
              <a:lnSpc>
                <a:spcPts val="590"/>
              </a:lnSpc>
            </a:pP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ls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523875">
              <a:lnSpc>
                <a:spcPct val="100000"/>
              </a:lnSpc>
              <a:spcBef>
                <a:spcPts val="65"/>
              </a:spcBef>
            </a:pP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mov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50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++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</a:pPr>
            <a:r>
              <a:rPr dirty="0" sz="400" spc="20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0683" y="15389398"/>
            <a:ext cx="244983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public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rea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i, </a:t>
            </a:r>
            <a:r>
              <a:rPr dirty="0" sz="500" spc="15" b="1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,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10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6239" y="15468894"/>
            <a:ext cx="454025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ring</a:t>
            </a:r>
            <a:r>
              <a:rPr dirty="0" sz="500" spc="-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5230" y="15486118"/>
            <a:ext cx="122555" cy="65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10">
                <a:solidFill>
                  <a:srgbClr val="2A282A"/>
                </a:solidFill>
                <a:latin typeface="Times New Roman"/>
                <a:cs typeface="Times New Roman"/>
              </a:rPr>
              <a:t>11</a:t>
            </a:r>
            <a:r>
              <a:rPr dirty="0" baseline="-33333" sz="375" spc="15">
                <a:solidFill>
                  <a:srgbClr val="2A282A"/>
                </a:solidFill>
                <a:latin typeface="Times New Roman"/>
                <a:cs typeface="Times New Roman"/>
              </a:rPr>
              <a:t>"</a:t>
            </a:r>
            <a:r>
              <a:rPr dirty="0" baseline="-33333" sz="375" spc="22">
                <a:solidFill>
                  <a:srgbClr val="2A282A"/>
                </a:solidFill>
                <a:latin typeface="Times New Roman"/>
                <a:cs typeface="Times New Roman"/>
              </a:rPr>
              <a:t> </a:t>
            </a:r>
            <a:r>
              <a:rPr dirty="0" baseline="-33333" sz="375" spc="7">
                <a:solidFill>
                  <a:srgbClr val="2A282A"/>
                </a:solidFill>
                <a:latin typeface="Times New Roman"/>
                <a:cs typeface="Times New Roman"/>
              </a:rPr>
              <a:t>;</a:t>
            </a:r>
            <a:endParaRPr baseline="-33333" sz="37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621" y="15618463"/>
            <a:ext cx="2234565" cy="27432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2245">
              <a:lnSpc>
                <a:spcPts val="700"/>
              </a:lnSpc>
              <a:spcBef>
                <a:spcPts val="135"/>
              </a:spcBef>
              <a:tabLst>
                <a:tab pos="741045" algn="l"/>
              </a:tabLst>
            </a:pP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er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(in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j	</a:t>
            </a:r>
            <a:r>
              <a:rPr dirty="0" baseline="5555" sz="750" spc="7">
                <a:solidFill>
                  <a:srgbClr val="3F3F44"/>
                </a:solidFill>
                <a:latin typeface="Times New Roman"/>
                <a:cs typeface="Times New Roman"/>
              </a:rPr>
              <a:t>i </a:t>
            </a:r>
            <a:r>
              <a:rPr dirty="0" baseline="5555" sz="750" spc="7">
                <a:solidFill>
                  <a:srgbClr val="2A282A"/>
                </a:solidFill>
                <a:latin typeface="Times New Roman"/>
                <a:cs typeface="Times New Roman"/>
              </a:rPr>
              <a:t>; </a:t>
            </a:r>
            <a:r>
              <a:rPr dirty="0" baseline="6172" sz="675" spc="15">
                <a:solidFill>
                  <a:srgbClr val="3F3F44"/>
                </a:solidFill>
                <a:latin typeface="Arial"/>
                <a:cs typeface="Arial"/>
              </a:rPr>
              <a:t>j </a:t>
            </a:r>
            <a:r>
              <a:rPr dirty="0" baseline="4629" sz="900" spc="82">
                <a:solidFill>
                  <a:srgbClr val="3F3F44"/>
                </a:solidFill>
                <a:latin typeface="Arial"/>
                <a:cs typeface="Arial"/>
              </a:rPr>
              <a:t>&lt; </a:t>
            </a:r>
            <a:r>
              <a:rPr dirty="0" baseline="5555" sz="750" spc="15">
                <a:solidFill>
                  <a:srgbClr val="2A282A"/>
                </a:solidFill>
                <a:latin typeface="Times New Roman"/>
                <a:cs typeface="Times New Roman"/>
              </a:rPr>
              <a:t>f </a:t>
            </a:r>
            <a:r>
              <a:rPr dirty="0" baseline="5555" sz="750" spc="15">
                <a:solidFill>
                  <a:srgbClr val="111113"/>
                </a:solidFill>
                <a:latin typeface="Times New Roman"/>
                <a:cs typeface="Times New Roman"/>
              </a:rPr>
              <a:t>- </a:t>
            </a:r>
            <a:r>
              <a:rPr dirty="0" baseline="5555" sz="750" spc="37">
                <a:solidFill>
                  <a:srgbClr val="3F3F44"/>
                </a:solidFill>
                <a:latin typeface="Courier New"/>
                <a:cs typeface="Courier New"/>
              </a:rPr>
              <a:t>1</a:t>
            </a:r>
            <a:r>
              <a:rPr dirty="0" baseline="5555" sz="750" spc="37">
                <a:solidFill>
                  <a:srgbClr val="2A282A"/>
                </a:solidFill>
                <a:latin typeface="Courier New"/>
                <a:cs typeface="Courier New"/>
              </a:rPr>
              <a:t>; </a:t>
            </a:r>
            <a:r>
              <a:rPr dirty="0" baseline="6172" sz="675" spc="15">
                <a:solidFill>
                  <a:srgbClr val="3F3F44"/>
                </a:solidFill>
                <a:latin typeface="Arial"/>
                <a:cs typeface="Arial"/>
              </a:rPr>
              <a:t>j </a:t>
            </a:r>
            <a:r>
              <a:rPr dirty="0" baseline="5555" sz="750" spc="30">
                <a:solidFill>
                  <a:srgbClr val="3F3F44"/>
                </a:solidFill>
                <a:latin typeface="Courier New"/>
                <a:cs typeface="Courier New"/>
              </a:rPr>
              <a:t>++</a:t>
            </a:r>
            <a:r>
              <a:rPr dirty="0" baseline="5555" sz="750" spc="3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baseline="5555" sz="750" spc="-172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baseline="5555" sz="750" spc="60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baseline="5555" sz="750">
              <a:latin typeface="Courier New"/>
              <a:cs typeface="Courier New"/>
            </a:endParaRPr>
          </a:p>
          <a:p>
            <a:pPr marL="350520">
              <a:lnSpc>
                <a:spcPts val="580"/>
              </a:lnSpc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d </a:t>
            </a:r>
            <a:r>
              <a:rPr dirty="0" sz="500" spc="40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d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ch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rA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(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j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-4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cad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 void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imprim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Tabla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()</a:t>
            </a:r>
            <a:r>
              <a:rPr dirty="0" sz="500" spc="-10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85420">
              <a:lnSpc>
                <a:spcPct val="100000"/>
              </a:lnSpc>
              <a:spcBef>
                <a:spcPts val="25"/>
              </a:spcBef>
            </a:pP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mo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stra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rLi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staS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irnbolo</a:t>
            </a:r>
            <a:r>
              <a:rPr dirty="0" sz="500" spc="-10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23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R(</a:t>
            </a:r>
            <a:r>
              <a:rPr dirty="0" sz="500" spc="-16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25" b="1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dirty="0" sz="400" spc="-15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83515" marR="381000" indent="-171450">
              <a:lnSpc>
                <a:spcPct val="111300"/>
              </a:lnSpc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 S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ipoPalab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ra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(S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n)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 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-1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(palR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.Ex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Palab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ese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rvada(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n))</a:t>
            </a:r>
            <a:endParaRPr sz="500">
              <a:latin typeface="Courier New"/>
              <a:cs typeface="Courier New"/>
            </a:endParaRPr>
          </a:p>
          <a:p>
            <a:pPr marL="356235">
              <a:lnSpc>
                <a:spcPts val="585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ret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rn 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lab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ra</a:t>
            </a:r>
            <a:r>
              <a:rPr dirty="0" sz="500" spc="-8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e.";</a:t>
            </a:r>
            <a:endParaRPr sz="500">
              <a:latin typeface="Courier New"/>
              <a:cs typeface="Courier New"/>
            </a:endParaRPr>
          </a:p>
          <a:p>
            <a:pPr algn="ctr" marR="1437005">
              <a:lnSpc>
                <a:spcPct val="100000"/>
              </a:lnSpc>
              <a:spcBef>
                <a:spcPts val="25"/>
              </a:spcBef>
            </a:pP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ls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356235">
              <a:lnSpc>
                <a:spcPct val="100000"/>
              </a:lnSpc>
              <a:spcBef>
                <a:spcPts val="25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-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"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icador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";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dirty="0" sz="400" spc="25">
                <a:solidFill>
                  <a:srgbClr val="807E80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 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in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cal</a:t>
            </a:r>
            <a:r>
              <a:rPr dirty="0" sz="500" spc="35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alTo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n(S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ring 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To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-15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83515">
              <a:lnSpc>
                <a:spcPts val="590"/>
              </a:lnSpc>
              <a:spcBef>
                <a:spcPts val="70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(palR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.Ex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labraR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ese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ada(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n))</a:t>
            </a:r>
            <a:endParaRPr sz="500">
              <a:latin typeface="Courier New"/>
              <a:cs typeface="Courier New"/>
            </a:endParaRPr>
          </a:p>
          <a:p>
            <a:pPr marL="356235">
              <a:lnSpc>
                <a:spcPts val="590"/>
              </a:lnSpc>
            </a:pP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ret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-4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g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labr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eser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v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(To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algn="ctr" marR="1437005">
              <a:lnSpc>
                <a:spcPct val="100000"/>
              </a:lnSpc>
              <a:spcBef>
                <a:spcPts val="25"/>
              </a:spcBef>
            </a:pP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5">
                <a:solidFill>
                  <a:srgbClr val="4D4F59"/>
                </a:solidFill>
                <a:latin typeface="Courier New"/>
                <a:cs typeface="Courier New"/>
              </a:rPr>
              <a:t>ls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4D4F59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523875" marR="381000" indent="-170815">
              <a:lnSpc>
                <a:spcPct val="104299"/>
              </a:lnSpc>
              <a:spcBef>
                <a:spcPts val="40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(li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aTab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.Ex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PalabraT(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ok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n)) 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.b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c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pR(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54965">
              <a:lnSpc>
                <a:spcPts val="585"/>
              </a:lnSpc>
            </a:pPr>
            <a:r>
              <a:rPr dirty="0" sz="500" spc="45">
                <a:solidFill>
                  <a:srgbClr val="807E80"/>
                </a:solidFill>
                <a:latin typeface="Courier New"/>
                <a:cs typeface="Courier New"/>
              </a:rPr>
              <a:t>) 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-6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523875">
              <a:lnSpc>
                <a:spcPct val="100000"/>
              </a:lnSpc>
              <a:spcBef>
                <a:spcPts val="70"/>
              </a:spcBef>
            </a:pPr>
            <a:r>
              <a:rPr dirty="0" sz="500" spc="35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f</a:t>
            </a:r>
            <a:r>
              <a:rPr dirty="0" sz="500" spc="-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(li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.Ex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ste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labr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T(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>
                <a:solidFill>
                  <a:srgbClr val="4D4F59"/>
                </a:solidFill>
                <a:latin typeface="Courier New"/>
                <a:cs typeface="Courier New"/>
              </a:rPr>
              <a:t>o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n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))</a:t>
            </a:r>
            <a:endParaRPr sz="500">
              <a:latin typeface="Courier New"/>
              <a:cs typeface="Courier New"/>
            </a:endParaRPr>
          </a:p>
          <a:p>
            <a:pPr marL="696595">
              <a:lnSpc>
                <a:spcPts val="590"/>
              </a:lnSpc>
              <a:spcBef>
                <a:spcPts val="25"/>
              </a:spcBef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caid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(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ok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algn="ctr" marR="755650">
              <a:lnSpc>
                <a:spcPts val="590"/>
              </a:lnSpc>
            </a:pP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se</a:t>
            </a:r>
            <a:r>
              <a:rPr dirty="0" sz="500" spc="3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45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696595">
              <a:lnSpc>
                <a:spcPct val="100000"/>
              </a:lnSpc>
              <a:spcBef>
                <a:spcPts val="70"/>
              </a:spcBef>
            </a:pP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ret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25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li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sta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imo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4D4F59"/>
                </a:solidFill>
                <a:latin typeface="Courier New"/>
                <a:cs typeface="Courier New"/>
              </a:rPr>
              <a:t>nFil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() </a:t>
            </a:r>
            <a:r>
              <a:rPr dirty="0" sz="500" spc="45" b="1">
                <a:solidFill>
                  <a:srgbClr val="3F3F44"/>
                </a:solidFill>
                <a:latin typeface="Courier New"/>
                <a:cs typeface="Courier New"/>
              </a:rPr>
              <a:t>+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1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algn="ctr" marR="676275">
              <a:lnSpc>
                <a:spcPct val="100000"/>
              </a:lnSpc>
              <a:spcBef>
                <a:spcPts val="5"/>
              </a:spcBef>
            </a:pPr>
            <a:r>
              <a:rPr dirty="0" sz="500" spc="40">
                <a:solidFill>
                  <a:srgbClr val="4D4F59"/>
                </a:solidFill>
                <a:latin typeface="Courier New"/>
                <a:cs typeface="Courier New"/>
              </a:rPr>
              <a:t>//r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-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111113"/>
                </a:solidFill>
                <a:latin typeface="Courier New"/>
                <a:cs typeface="Courier New"/>
              </a:rPr>
              <a:t>-</a:t>
            </a:r>
            <a:r>
              <a:rPr dirty="0" sz="500" spc="40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et</a:t>
            </a:r>
            <a:r>
              <a:rPr dirty="0" sz="500" spc="35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rn</a:t>
            </a:r>
            <a:r>
              <a:rPr dirty="0" sz="500" spc="-2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348" y="18733516"/>
            <a:ext cx="113664" cy="1847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-11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00" spc="4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8621" y="18574525"/>
            <a:ext cx="2129790" cy="343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590"/>
              </a:lnSpc>
              <a:spcBef>
                <a:spcPts val="120"/>
              </a:spcBef>
            </a:pP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public</a:t>
            </a:r>
            <a:r>
              <a:rPr dirty="0" sz="500" spc="-7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2A282A"/>
                </a:solidFill>
                <a:latin typeface="Courier New"/>
                <a:cs typeface="Courier New"/>
              </a:rPr>
              <a:t>stat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ic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40">
                <a:solidFill>
                  <a:srgbClr val="3F3F44"/>
                </a:solidFill>
                <a:latin typeface="Courier New"/>
                <a:cs typeface="Courier New"/>
              </a:rPr>
              <a:t>void</a:t>
            </a:r>
            <a:r>
              <a:rPr dirty="0" sz="50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main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(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ing</a:t>
            </a:r>
            <a:r>
              <a:rPr dirty="0" sz="500" spc="30">
                <a:solidFill>
                  <a:srgbClr val="33466D"/>
                </a:solidFill>
                <a:latin typeface="Courier New"/>
                <a:cs typeface="Courier New"/>
              </a:rPr>
              <a:t>[</a:t>
            </a:r>
            <a:r>
              <a:rPr dirty="0" sz="500" spc="-254">
                <a:solidFill>
                  <a:srgbClr val="33466D"/>
                </a:solidFill>
                <a:latin typeface="Courier New"/>
                <a:cs typeface="Courier New"/>
              </a:rPr>
              <a:t> </a:t>
            </a:r>
            <a:r>
              <a:rPr dirty="0" sz="500" spc="-110">
                <a:solidFill>
                  <a:srgbClr val="4D4F59"/>
                </a:solidFill>
                <a:latin typeface="Courier New"/>
                <a:cs typeface="Courier New"/>
              </a:rPr>
              <a:t>J</a:t>
            </a:r>
            <a:r>
              <a:rPr dirty="0" sz="500" spc="-10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-11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13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10">
                <a:solidFill>
                  <a:srgbClr val="3F3F44"/>
                </a:solidFill>
                <a:latin typeface="Courier New"/>
                <a:cs typeface="Courier New"/>
              </a:rPr>
              <a:t>rg</a:t>
            </a:r>
            <a:r>
              <a:rPr dirty="0" sz="500" spc="-7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1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-145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-11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-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110">
                <a:solidFill>
                  <a:srgbClr val="605E64"/>
                </a:solidFill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82245">
              <a:lnSpc>
                <a:spcPts val="590"/>
              </a:lnSpc>
            </a:pP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Cl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a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si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ic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a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buil</a:t>
            </a:r>
            <a:r>
              <a:rPr dirty="0" sz="500" spc="80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t 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obj </a:t>
            </a:r>
            <a:r>
              <a:rPr dirty="0" sz="500" spc="-110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-110" b="1">
                <a:solidFill>
                  <a:srgbClr val="4D4F59"/>
                </a:solidFill>
                <a:latin typeface="Courier New"/>
                <a:cs typeface="Courier New"/>
              </a:rPr>
              <a:t>n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10" b="1">
                <a:solidFill>
                  <a:srgbClr val="4D4F59"/>
                </a:solidFill>
                <a:latin typeface="Courier New"/>
                <a:cs typeface="Courier New"/>
              </a:rPr>
              <a:t>w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Cl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a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si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f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ic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a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b </a:t>
            </a:r>
            <a:r>
              <a:rPr dirty="0" sz="500" spc="-110" b="1">
                <a:solidFill>
                  <a:srgbClr val="605E64"/>
                </a:solidFill>
                <a:latin typeface="Courier New"/>
                <a:cs typeface="Courier New"/>
              </a:rPr>
              <a:t>u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il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sz="500" spc="-110" b="1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-60" b="1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267335">
              <a:lnSpc>
                <a:spcPct val="100000"/>
              </a:lnSpc>
              <a:spcBef>
                <a:spcPts val="70"/>
              </a:spcBef>
            </a:pPr>
            <a:r>
              <a:rPr dirty="0" sz="500" spc="-110" b="1">
                <a:solidFill>
                  <a:srgbClr val="605E64"/>
                </a:solidFill>
                <a:latin typeface="Courier New"/>
                <a:cs typeface="Courier New"/>
              </a:rPr>
              <a:t>L </a:t>
            </a:r>
            <a:r>
              <a:rPr dirty="0" sz="500" spc="-110" b="1">
                <a:solidFill>
                  <a:srgbClr val="2A282A"/>
                </a:solidFill>
                <a:latin typeface="Courier New"/>
                <a:cs typeface="Courier New"/>
              </a:rPr>
              <a:t>ee </a:t>
            </a:r>
            <a:r>
              <a:rPr dirty="0" sz="500" spc="-110" b="1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Archivo 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5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35" b="1">
                <a:solidFill>
                  <a:srgbClr val="3F3F44"/>
                </a:solidFill>
                <a:latin typeface="Courier New"/>
                <a:cs typeface="Courier New"/>
              </a:rPr>
              <a:t>r </a:t>
            </a:r>
            <a:r>
              <a:rPr dirty="0" sz="500" spc="45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n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40" b="1">
                <a:solidFill>
                  <a:srgbClr val="4D4F59"/>
                </a:solidFill>
                <a:latin typeface="Courier New"/>
                <a:cs typeface="Courier New"/>
              </a:rPr>
              <a:t>w</a:t>
            </a:r>
            <a:r>
              <a:rPr dirty="0" sz="500" spc="-13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L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25" b="1">
                <a:solidFill>
                  <a:srgbClr val="3F3F44"/>
                </a:solidFill>
                <a:latin typeface="Courier New"/>
                <a:cs typeface="Courier New"/>
              </a:rPr>
              <a:t>rArchivo</a:t>
            </a:r>
            <a:r>
              <a:rPr dirty="0" sz="500" spc="25" b="1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25" b="1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268605">
              <a:lnSpc>
                <a:spcPct val="100000"/>
              </a:lnSpc>
              <a:spcBef>
                <a:spcPts val="25"/>
              </a:spcBef>
            </a:pP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ee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r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eer</a:t>
            </a:r>
            <a:r>
              <a:rPr dirty="0" sz="500" spc="30">
                <a:solidFill>
                  <a:srgbClr val="3F3F44"/>
                </a:solidFill>
                <a:latin typeface="Courier New"/>
                <a:cs typeface="Courier New"/>
              </a:rPr>
              <a:t>Archivo</a:t>
            </a:r>
            <a:r>
              <a:rPr dirty="0" sz="500" spc="30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3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217" y="18972003"/>
            <a:ext cx="3935095" cy="8153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1790">
              <a:lnSpc>
                <a:spcPts val="565"/>
              </a:lnSpc>
              <a:spcBef>
                <a:spcPts val="120"/>
              </a:spcBef>
            </a:pPr>
            <a:r>
              <a:rPr dirty="0" baseline="5555" sz="750" spc="60" b="1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r>
              <a:rPr dirty="0" baseline="5555" sz="750" spc="60" b="1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baseline="5555" sz="750" spc="60" b="1">
                <a:solidFill>
                  <a:srgbClr val="2A282A"/>
                </a:solidFill>
                <a:latin typeface="Courier New"/>
                <a:cs typeface="Courier New"/>
              </a:rPr>
              <a:t>tr</a:t>
            </a:r>
            <a:r>
              <a:rPr dirty="0" baseline="5555" sz="750" spc="60" b="1">
                <a:solidFill>
                  <a:srgbClr val="3F3F44"/>
                </a:solidFill>
                <a:latin typeface="Courier New"/>
                <a:cs typeface="Courier New"/>
              </a:rPr>
              <a:t>ing </a:t>
            </a:r>
            <a:r>
              <a:rPr dirty="0" baseline="5555" sz="750" spc="67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baseline="5555" sz="750" spc="67" b="1">
                <a:solidFill>
                  <a:srgbClr val="3F3F44"/>
                </a:solidFill>
                <a:latin typeface="Courier New"/>
                <a:cs typeface="Courier New"/>
              </a:rPr>
              <a:t>rchivo </a:t>
            </a:r>
            <a:r>
              <a:rPr dirty="0" baseline="5555" sz="750" spc="67" b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baseline="5555" sz="750" spc="52" b="1">
                <a:solidFill>
                  <a:srgbClr val="2A282A"/>
                </a:solidFill>
                <a:latin typeface="Courier New"/>
                <a:cs typeface="Courier New"/>
              </a:rPr>
              <a:t>"Este </a:t>
            </a:r>
            <a:r>
              <a:rPr dirty="0" baseline="5555" sz="750" spc="37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5555" sz="750" spc="37" b="1">
                <a:solidFill>
                  <a:srgbClr val="3F3F44"/>
                </a:solidFill>
                <a:latin typeface="Courier New"/>
                <a:cs typeface="Courier New"/>
              </a:rPr>
              <a:t>9 </a:t>
            </a:r>
            <a:r>
              <a:rPr dirty="0" baseline="5555" sz="750" spc="44" b="1">
                <a:solidFill>
                  <a:srgbClr val="2A282A"/>
                </a:solidFill>
                <a:latin typeface="Courier New"/>
                <a:cs typeface="Courier New"/>
              </a:rPr>
              <a:t>Este </a:t>
            </a:r>
            <a:r>
              <a:rPr dirty="0" baseline="5555" sz="750" spc="52" b="1">
                <a:solidFill>
                  <a:srgbClr val="605E64"/>
                </a:solidFill>
                <a:latin typeface="Courier New"/>
                <a:cs typeface="Courier New"/>
              </a:rPr>
              <a:t>O </a:t>
            </a:r>
            <a:r>
              <a:rPr dirty="0" baseline="5555" sz="750" spc="44" b="1">
                <a:solidFill>
                  <a:srgbClr val="605E64"/>
                </a:solidFill>
                <a:latin typeface="Courier New"/>
                <a:cs typeface="Courier New"/>
              </a:rPr>
              <a:t>00 </a:t>
            </a:r>
            <a:r>
              <a:rPr dirty="0" baseline="5555" sz="75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5555" sz="750" spc="30" b="1">
                <a:solidFill>
                  <a:srgbClr val="3F3F44"/>
                </a:solidFill>
                <a:latin typeface="Courier New"/>
                <a:cs typeface="Courier New"/>
              </a:rPr>
              <a:t>9 </a:t>
            </a:r>
            <a:r>
              <a:rPr dirty="0" baseline="5555" sz="750" spc="44" b="1">
                <a:solidFill>
                  <a:srgbClr val="2A282A"/>
                </a:solidFill>
                <a:latin typeface="Courier New"/>
                <a:cs typeface="Courier New"/>
              </a:rPr>
              <a:t>es </a:t>
            </a:r>
            <a:r>
              <a:rPr dirty="0" baseline="5555" sz="750" spc="52" b="1">
                <a:solidFill>
                  <a:srgbClr val="605E64"/>
                </a:solidFill>
                <a:latin typeface="Courier New"/>
                <a:cs typeface="Courier New"/>
              </a:rPr>
              <a:t>00</a:t>
            </a:r>
            <a:r>
              <a:rPr dirty="0" baseline="5555" sz="750" spc="52" b="1">
                <a:solidFill>
                  <a:srgbClr val="3F3F44"/>
                </a:solidFill>
                <a:latin typeface="Courier New"/>
                <a:cs typeface="Courier New"/>
              </a:rPr>
              <a:t>2 </a:t>
            </a:r>
            <a:r>
              <a:rPr dirty="0" baseline="5555" sz="750" spc="30" b="1">
                <a:solidFill>
                  <a:srgbClr val="605E64"/>
                </a:solidFill>
                <a:latin typeface="Courier New"/>
                <a:cs typeface="Courier New"/>
              </a:rPr>
              <a:t>OO</a:t>
            </a:r>
            <a:r>
              <a:rPr dirty="0" baseline="5555" sz="750" spc="30" b="1">
                <a:solidFill>
                  <a:srgbClr val="2A282A"/>
                </a:solidFill>
                <a:latin typeface="Courier New"/>
                <a:cs typeface="Courier New"/>
              </a:rPr>
              <a:t>t </a:t>
            </a:r>
            <a:r>
              <a:rPr dirty="0" baseline="5555" sz="750" spc="44" b="1">
                <a:solidFill>
                  <a:srgbClr val="4D4F59"/>
                </a:solidFill>
                <a:latin typeface="Courier New"/>
                <a:cs typeface="Courier New"/>
              </a:rPr>
              <a:t>un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Ar </a:t>
            </a:r>
            <a:r>
              <a:rPr dirty="0" sz="500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b="1">
                <a:solidFill>
                  <a:srgbClr val="3F3F44"/>
                </a:solidFill>
                <a:latin typeface="Courier New"/>
                <a:cs typeface="Courier New"/>
              </a:rPr>
              <a:t>A 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A3 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5" b="1">
                <a:solidFill>
                  <a:srgbClr val="3F3F44"/>
                </a:solidFill>
                <a:latin typeface="Courier New"/>
                <a:cs typeface="Courier New"/>
              </a:rPr>
              <a:t>A3 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.s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4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3</a:t>
            </a:r>
            <a:r>
              <a:rPr dirty="0" sz="500" spc="3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4 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5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3F3F44"/>
                </a:solidFill>
                <a:latin typeface="Courier New"/>
                <a:cs typeface="Courier New"/>
              </a:rPr>
              <a:t>rchivo</a:t>
            </a:r>
            <a:endParaRPr sz="500">
              <a:latin typeface="Courier New"/>
              <a:cs typeface="Courier New"/>
            </a:endParaRPr>
          </a:p>
          <a:p>
            <a:pPr marL="12700">
              <a:lnSpc>
                <a:spcPts val="565"/>
              </a:lnSpc>
              <a:tabLst>
                <a:tab pos="2822575" algn="l"/>
              </a:tabLst>
            </a:pPr>
            <a:r>
              <a:rPr dirty="0" baseline="5555" sz="750" spc="52">
                <a:solidFill>
                  <a:srgbClr val="3F3F44"/>
                </a:solidFill>
                <a:latin typeface="Courier New"/>
                <a:cs typeface="Courier New"/>
              </a:rPr>
              <a:t>archivo2 </a:t>
            </a:r>
            <a:r>
              <a:rPr dirty="0" baseline="5555" sz="750" spc="60">
                <a:solidFill>
                  <a:srgbClr val="3F3F44"/>
                </a:solidFill>
                <a:latin typeface="Courier New"/>
                <a:cs typeface="Courier New"/>
              </a:rPr>
              <a:t>archi</a:t>
            </a:r>
            <a:r>
              <a:rPr dirty="0" baseline="5555" sz="750" spc="60">
                <a:solidFill>
                  <a:srgbClr val="2A282A"/>
                </a:solidFill>
                <a:latin typeface="Courier New"/>
                <a:cs typeface="Courier New"/>
              </a:rPr>
              <a:t>. </a:t>
            </a:r>
            <a:r>
              <a:rPr dirty="0" baseline="5555" sz="750" spc="82">
                <a:solidFill>
                  <a:srgbClr val="605E64"/>
                </a:solidFill>
                <a:latin typeface="Courier New"/>
                <a:cs typeface="Courier New"/>
              </a:rPr>
              <a:t>O</a:t>
            </a:r>
            <a:r>
              <a:rPr dirty="0" baseline="5555" sz="750" spc="82">
                <a:solidFill>
                  <a:srgbClr val="2A282A"/>
                </a:solidFill>
                <a:latin typeface="Courier New"/>
                <a:cs typeface="Courier New"/>
              </a:rPr>
              <a:t>. </a:t>
            </a:r>
            <a:r>
              <a:rPr dirty="0" baseline="5555" sz="750" spc="52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baseline="5555" sz="750" spc="52">
                <a:solidFill>
                  <a:srgbClr val="2A282A"/>
                </a:solidFill>
                <a:latin typeface="Courier New"/>
                <a:cs typeface="Courier New"/>
              </a:rPr>
              <a:t>e </a:t>
            </a:r>
            <a:r>
              <a:rPr dirty="0" baseline="5555" sz="750" spc="44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baseline="5555" sz="750" spc="44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baseline="5555" sz="750" spc="44">
                <a:solidFill>
                  <a:srgbClr val="3F3F44"/>
                </a:solidFill>
                <a:latin typeface="Courier New"/>
                <a:cs typeface="Courier New"/>
              </a:rPr>
              <a:t>b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a </a:t>
            </a:r>
            <a:r>
              <a:rPr dirty="0" baseline="5555" sz="750" spc="60">
                <a:solidFill>
                  <a:srgbClr val="4D4F59"/>
                </a:solidFill>
                <a:latin typeface="Courier New"/>
                <a:cs typeface="Courier New"/>
              </a:rPr>
              <a:t>12 </a:t>
            </a:r>
            <a:r>
              <a:rPr dirty="0" baseline="5555" sz="750" spc="44">
                <a:solidFill>
                  <a:srgbClr val="4D4F59"/>
                </a:solidFill>
                <a:latin typeface="Courier New"/>
                <a:cs typeface="Courier New"/>
              </a:rPr>
              <a:t>12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5555" sz="750" spc="44">
                <a:solidFill>
                  <a:srgbClr val="4D4F59"/>
                </a:solidFill>
                <a:latin typeface="Courier New"/>
                <a:cs typeface="Courier New"/>
              </a:rPr>
              <a:t>12 </a:t>
            </a:r>
            <a:r>
              <a:rPr dirty="0" baseline="5555" sz="750" spc="60">
                <a:solidFill>
                  <a:srgbClr val="605E64"/>
                </a:solidFill>
                <a:latin typeface="Courier New"/>
                <a:cs typeface="Courier New"/>
              </a:rPr>
              <a:t>O O 00 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baseline="5555" sz="750" spc="44">
                <a:solidFill>
                  <a:srgbClr val="3F3F44"/>
                </a:solidFill>
                <a:latin typeface="Courier New"/>
                <a:cs typeface="Courier New"/>
              </a:rPr>
              <a:t>dw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baseline="5555" sz="750" spc="44">
                <a:solidFill>
                  <a:srgbClr val="3F3F44"/>
                </a:solidFill>
                <a:latin typeface="Courier New"/>
                <a:cs typeface="Courier New"/>
              </a:rPr>
              <a:t>d </a:t>
            </a:r>
            <a:r>
              <a:rPr dirty="0" baseline="5555" sz="750" spc="60">
                <a:solidFill>
                  <a:srgbClr val="4D4F59"/>
                </a:solidFill>
                <a:latin typeface="Courier New"/>
                <a:cs typeface="Courier New"/>
              </a:rPr>
              <a:t>12</a:t>
            </a:r>
            <a:r>
              <a:rPr dirty="0" baseline="5555" sz="750" spc="-225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baseline="5555" sz="750" spc="44">
                <a:solidFill>
                  <a:srgbClr val="4D4F59"/>
                </a:solidFill>
                <a:latin typeface="Courier New"/>
                <a:cs typeface="Courier New"/>
              </a:rPr>
              <a:t>12</a:t>
            </a:r>
            <a:r>
              <a:rPr dirty="0" baseline="5555" sz="750" spc="44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baseline="5555" sz="750" spc="44">
                <a:solidFill>
                  <a:srgbClr val="4D4F59"/>
                </a:solidFill>
                <a:latin typeface="Courier New"/>
                <a:cs typeface="Courier New"/>
              </a:rPr>
              <a:t>1</a:t>
            </a:r>
            <a:r>
              <a:rPr dirty="0" baseline="5555" sz="750" spc="89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baseline="5555" sz="750" spc="60">
                <a:solidFill>
                  <a:srgbClr val="2A282A"/>
                </a:solidFill>
                <a:latin typeface="Courier New"/>
                <a:cs typeface="Courier New"/>
              </a:rPr>
              <a:t>.	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d </a:t>
            </a:r>
            <a:r>
              <a:rPr dirty="0" sz="550" spc="5">
                <a:solidFill>
                  <a:srgbClr val="3F3F44"/>
                </a:solidFill>
                <a:latin typeface="Arial"/>
                <a:cs typeface="Arial"/>
              </a:rPr>
              <a:t>li li </a:t>
            </a:r>
            <a:r>
              <a:rPr dirty="0" sz="600" spc="30">
                <a:solidFill>
                  <a:srgbClr val="3F3F44"/>
                </a:solidFill>
                <a:latin typeface="Times New Roman"/>
                <a:cs typeface="Times New Roman"/>
              </a:rPr>
              <a:t>U</a:t>
            </a:r>
            <a:r>
              <a:rPr dirty="0" sz="600" spc="80">
                <a:solidFill>
                  <a:srgbClr val="3F3F44"/>
                </a:solidFill>
                <a:latin typeface="Times New Roman"/>
                <a:cs typeface="Times New Roman"/>
              </a:rPr>
              <a:t> </a:t>
            </a:r>
            <a:r>
              <a:rPr dirty="0" sz="600" spc="10">
                <a:solidFill>
                  <a:srgbClr val="2A282A"/>
                </a:solidFill>
                <a:latin typeface="Times New Roman"/>
                <a:cs typeface="Times New Roman"/>
              </a:rPr>
              <a:t>";</a:t>
            </a:r>
            <a:endParaRPr sz="600">
              <a:latin typeface="Times New Roman"/>
              <a:cs typeface="Times New Roman"/>
            </a:endParaRPr>
          </a:p>
          <a:p>
            <a:pPr marL="351790">
              <a:lnSpc>
                <a:spcPts val="635"/>
              </a:lnSpc>
            </a:pPr>
            <a:r>
              <a:rPr dirty="0" sz="500" spc="40" b="1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r>
              <a:rPr dirty="0" sz="500" spc="40" b="1">
                <a:solidFill>
                  <a:srgbClr val="2A282A"/>
                </a:solidFill>
                <a:latin typeface="Courier New"/>
                <a:cs typeface="Courier New"/>
              </a:rPr>
              <a:t>St</a:t>
            </a:r>
            <a:r>
              <a:rPr dirty="0" sz="500" spc="40" b="1">
                <a:solidFill>
                  <a:srgbClr val="3F3F44"/>
                </a:solidFill>
                <a:latin typeface="Courier New"/>
                <a:cs typeface="Courier New"/>
              </a:rPr>
              <a:t>ring 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archi</a:t>
            </a:r>
            <a:r>
              <a:rPr dirty="0" sz="500" spc="30" b="1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30" b="1">
                <a:solidFill>
                  <a:srgbClr val="3F3F44"/>
                </a:solidFill>
                <a:latin typeface="Courier New"/>
                <a:cs typeface="Courier New"/>
              </a:rPr>
              <a:t>o2 </a:t>
            </a:r>
            <a:r>
              <a:rPr dirty="0" sz="700">
                <a:solidFill>
                  <a:srgbClr val="111113"/>
                </a:solidFill>
                <a:latin typeface="Times New Roman"/>
                <a:cs typeface="Times New Roman"/>
              </a:rPr>
              <a:t>=</a:t>
            </a:r>
            <a:r>
              <a:rPr dirty="0" sz="700" spc="20">
                <a:solidFill>
                  <a:srgbClr val="111113"/>
                </a:solidFill>
                <a:latin typeface="Times New Roman"/>
                <a:cs typeface="Times New Roman"/>
              </a:rPr>
              <a:t> </a:t>
            </a:r>
            <a:r>
              <a:rPr dirty="0" sz="700" spc="85">
                <a:solidFill>
                  <a:srgbClr val="2A282A"/>
                </a:solidFill>
                <a:latin typeface="Times New Roman"/>
                <a:cs typeface="Times New Roman"/>
              </a:rPr>
              <a:t>";";</a:t>
            </a:r>
            <a:endParaRPr sz="700">
              <a:latin typeface="Times New Roman"/>
              <a:cs typeface="Times New Roman"/>
            </a:endParaRPr>
          </a:p>
          <a:p>
            <a:pPr marL="349885">
              <a:lnSpc>
                <a:spcPts val="725"/>
              </a:lnSpc>
            </a:pPr>
            <a:r>
              <a:rPr dirty="0" sz="500" spc="6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r>
              <a:rPr dirty="0" sz="500" spc="60">
                <a:solidFill>
                  <a:srgbClr val="3F3F44"/>
                </a:solidFill>
                <a:latin typeface="Courier New"/>
                <a:cs typeface="Courier New"/>
              </a:rPr>
              <a:t>S</a:t>
            </a:r>
            <a:r>
              <a:rPr dirty="0" sz="500" spc="60">
                <a:solidFill>
                  <a:srgbClr val="2A282A"/>
                </a:solidFill>
                <a:latin typeface="Courier New"/>
                <a:cs typeface="Courier New"/>
              </a:rPr>
              <a:t>t</a:t>
            </a:r>
            <a:r>
              <a:rPr dirty="0" sz="500" spc="60">
                <a:solidFill>
                  <a:srgbClr val="3F3F44"/>
                </a:solidFill>
                <a:latin typeface="Courier New"/>
                <a:cs typeface="Courier New"/>
              </a:rPr>
              <a:t>ring</a:t>
            </a:r>
            <a:r>
              <a:rPr dirty="0" sz="500" spc="60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60">
                <a:solidFill>
                  <a:srgbClr val="3F3F44"/>
                </a:solidFill>
                <a:latin typeface="Courier New"/>
                <a:cs typeface="Courier New"/>
              </a:rPr>
              <a:t>rchivo3</a:t>
            </a:r>
            <a:r>
              <a:rPr dirty="0" sz="700" spc="60">
                <a:solidFill>
                  <a:srgbClr val="111113"/>
                </a:solidFill>
                <a:latin typeface="Times New Roman"/>
                <a:cs typeface="Times New Roman"/>
              </a:rPr>
              <a:t>= 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eer.</a:t>
            </a:r>
            <a:r>
              <a:rPr dirty="0" sz="500" spc="-19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d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at</a:t>
            </a:r>
            <a:r>
              <a:rPr dirty="0" sz="500" spc="25">
                <a:solidFill>
                  <a:srgbClr val="3F3F44"/>
                </a:solidFill>
                <a:latin typeface="Courier New"/>
                <a:cs typeface="Courier New"/>
              </a:rPr>
              <a:t>o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5">
                <a:solidFill>
                  <a:srgbClr val="4D4F59"/>
                </a:solidFill>
                <a:latin typeface="Courier New"/>
                <a:cs typeface="Courier New"/>
              </a:rPr>
              <a:t>()</a:t>
            </a:r>
            <a:r>
              <a:rPr dirty="0" sz="500" spc="25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49885">
              <a:lnSpc>
                <a:spcPts val="570"/>
              </a:lnSpc>
            </a:pPr>
            <a:r>
              <a:rPr dirty="0" sz="500" spc="10">
                <a:solidFill>
                  <a:srgbClr val="605E64"/>
                </a:solidFill>
                <a:latin typeface="Courier New"/>
                <a:cs typeface="Courier New"/>
              </a:rPr>
              <a:t>//</a:t>
            </a:r>
            <a:r>
              <a:rPr dirty="0" sz="500" spc="-250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obj</a:t>
            </a:r>
            <a:r>
              <a:rPr dirty="0" sz="500" spc="-204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5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5">
                <a:solidFill>
                  <a:srgbClr val="605E64"/>
                </a:solidFill>
                <a:latin typeface="Courier New"/>
                <a:cs typeface="Courier New"/>
              </a:rPr>
              <a:t>0(</a:t>
            </a:r>
            <a:r>
              <a:rPr dirty="0" sz="500" spc="-245">
                <a:solidFill>
                  <a:srgbClr val="605E64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50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rchi</a:t>
            </a:r>
            <a:r>
              <a:rPr dirty="0" sz="500" spc="-24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>
                <a:solidFill>
                  <a:srgbClr val="605E64"/>
                </a:solidFill>
                <a:latin typeface="Courier New"/>
                <a:cs typeface="Courier New"/>
              </a:rPr>
              <a:t>v</a:t>
            </a:r>
            <a:r>
              <a:rPr dirty="0" sz="500" spc="20">
                <a:solidFill>
                  <a:srgbClr val="3F3F44"/>
                </a:solidFill>
                <a:latin typeface="Courier New"/>
                <a:cs typeface="Courier New"/>
              </a:rPr>
              <a:t>o2</a:t>
            </a:r>
            <a:r>
              <a:rPr dirty="0" sz="500" spc="2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49885">
              <a:lnSpc>
                <a:spcPts val="590"/>
              </a:lnSpc>
              <a:spcBef>
                <a:spcPts val="70"/>
              </a:spcBef>
              <a:tabLst>
                <a:tab pos="778510" algn="l"/>
              </a:tabLst>
            </a:pP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//	obj</a:t>
            </a:r>
            <a:r>
              <a:rPr dirty="0" sz="500" spc="-25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im(archivo</a:t>
            </a:r>
            <a:r>
              <a:rPr dirty="0" sz="500" spc="-15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>
                <a:solidFill>
                  <a:srgbClr val="605E64"/>
                </a:solidFill>
                <a:latin typeface="Courier New"/>
                <a:cs typeface="Courier New"/>
              </a:rPr>
              <a:t>)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 marL="357505">
              <a:lnSpc>
                <a:spcPts val="590"/>
              </a:lnSpc>
            </a:pP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whil</a:t>
            </a:r>
            <a:r>
              <a:rPr dirty="0" sz="500" spc="-25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15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55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(!obj</a:t>
            </a:r>
            <a:r>
              <a:rPr dirty="0" sz="500" spc="-19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di</a:t>
            </a:r>
            <a:r>
              <a:rPr dirty="0" sz="500" spc="-235" b="1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5" b="1">
                <a:solidFill>
                  <a:srgbClr val="2A282A"/>
                </a:solidFill>
                <a:latin typeface="Courier New"/>
                <a:cs typeface="Courier New"/>
              </a:rPr>
              <a:t>r</a:t>
            </a:r>
            <a:r>
              <a:rPr dirty="0" sz="500" spc="5" b="1">
                <a:solidFill>
                  <a:srgbClr val="4D4F59"/>
                </a:solidFill>
                <a:latin typeface="Courier New"/>
                <a:cs typeface="Courier New"/>
              </a:rPr>
              <a:t>To</a:t>
            </a:r>
            <a:r>
              <a:rPr dirty="0" sz="500" spc="-220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k</a:t>
            </a:r>
            <a:r>
              <a:rPr dirty="0" sz="500" spc="1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0" b="1">
                <a:solidFill>
                  <a:srgbClr val="4D4F59"/>
                </a:solidFill>
                <a:latin typeface="Courier New"/>
                <a:cs typeface="Courier New"/>
              </a:rPr>
              <a:t>n()</a:t>
            </a:r>
            <a:r>
              <a:rPr dirty="0" sz="500" spc="-225" b="1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.e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q</a:t>
            </a:r>
            <a:r>
              <a:rPr dirty="0" sz="500" spc="20" b="1">
                <a:solidFill>
                  <a:srgbClr val="605E64"/>
                </a:solidFill>
                <a:latin typeface="Courier New"/>
                <a:cs typeface="Courier New"/>
              </a:rPr>
              <a:t>u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a</a:t>
            </a:r>
            <a:r>
              <a:rPr dirty="0" sz="500" spc="-254" b="1">
                <a:solidFill>
                  <a:srgbClr val="2A282A"/>
                </a:solidFill>
                <a:latin typeface="Courier New"/>
                <a:cs typeface="Courier New"/>
              </a:rPr>
              <a:t> </a:t>
            </a:r>
            <a:r>
              <a:rPr dirty="0" sz="500" spc="20" b="1">
                <a:solidFill>
                  <a:srgbClr val="3F3F44"/>
                </a:solidFill>
                <a:latin typeface="Courier New"/>
                <a:cs typeface="Courier New"/>
              </a:rPr>
              <a:t>l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0" b="1">
                <a:solidFill>
                  <a:srgbClr val="4D4F59"/>
                </a:solidFill>
                <a:latin typeface="Courier New"/>
                <a:cs typeface="Courier New"/>
              </a:rPr>
              <a:t>("</a:t>
            </a:r>
            <a:r>
              <a:rPr dirty="0" sz="500" spc="20" b="1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20" b="1">
                <a:solidFill>
                  <a:srgbClr val="4D4F59"/>
                </a:solidFill>
                <a:latin typeface="Courier New"/>
                <a:cs typeface="Courier New"/>
              </a:rPr>
              <a:t>nd"))</a:t>
            </a:r>
            <a:endParaRPr sz="500">
              <a:latin typeface="Courier New"/>
              <a:cs typeface="Courier New"/>
            </a:endParaRPr>
          </a:p>
          <a:p>
            <a:pPr algn="ctr" marR="2158365">
              <a:lnSpc>
                <a:spcPct val="100000"/>
              </a:lnSpc>
              <a:spcBef>
                <a:spcPts val="25"/>
              </a:spcBef>
            </a:pP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obj</a:t>
            </a:r>
            <a:r>
              <a:rPr dirty="0" sz="500" spc="-2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p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dirTo</a:t>
            </a:r>
            <a:r>
              <a:rPr dirty="0" sz="500" spc="-190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ke</a:t>
            </a:r>
            <a:r>
              <a:rPr dirty="0" sz="500" spc="20">
                <a:solidFill>
                  <a:srgbClr val="4D4F59"/>
                </a:solidFill>
                <a:latin typeface="Courier New"/>
                <a:cs typeface="Courier New"/>
              </a:rPr>
              <a:t>n()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dirty="0" sz="500" spc="10">
                <a:solidFill>
                  <a:srgbClr val="4D4F59"/>
                </a:solidFill>
                <a:latin typeface="Courier New"/>
                <a:cs typeface="Courier New"/>
              </a:rPr>
              <a:t>obj</a:t>
            </a:r>
            <a:r>
              <a:rPr dirty="0" sz="500" spc="-21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10">
                <a:solidFill>
                  <a:srgbClr val="2A282A"/>
                </a:solidFill>
                <a:latin typeface="Courier New"/>
                <a:cs typeface="Courier New"/>
              </a:rPr>
              <a:t>.</a:t>
            </a:r>
            <a:r>
              <a:rPr dirty="0" sz="500" spc="10">
                <a:solidFill>
                  <a:srgbClr val="3F3F44"/>
                </a:solidFill>
                <a:latin typeface="Courier New"/>
                <a:cs typeface="Courier New"/>
              </a:rPr>
              <a:t>imp</a:t>
            </a:r>
            <a:r>
              <a:rPr dirty="0" sz="500" spc="-245">
                <a:solidFill>
                  <a:srgbClr val="3F3F44"/>
                </a:solidFill>
                <a:latin typeface="Courier New"/>
                <a:cs typeface="Courier New"/>
              </a:rPr>
              <a:t> </a:t>
            </a:r>
            <a:r>
              <a:rPr dirty="0" sz="500" spc="15">
                <a:solidFill>
                  <a:srgbClr val="3F3F44"/>
                </a:solidFill>
                <a:latin typeface="Courier New"/>
                <a:cs typeface="Courier New"/>
              </a:rPr>
              <a:t>rim</a:t>
            </a:r>
            <a:r>
              <a:rPr dirty="0" sz="500" spc="15">
                <a:solidFill>
                  <a:srgbClr val="2A282A"/>
                </a:solidFill>
                <a:latin typeface="Courier New"/>
                <a:cs typeface="Courier New"/>
              </a:rPr>
              <a:t>e</a:t>
            </a:r>
            <a:r>
              <a:rPr dirty="0" sz="500" spc="15">
                <a:solidFill>
                  <a:srgbClr val="4D4F59"/>
                </a:solidFill>
                <a:latin typeface="Courier New"/>
                <a:cs typeface="Courier New"/>
              </a:rPr>
              <a:t>Tab</a:t>
            </a:r>
            <a:r>
              <a:rPr dirty="0" sz="500" spc="-220">
                <a:solidFill>
                  <a:srgbClr val="4D4F59"/>
                </a:solidFill>
                <a:latin typeface="Courier New"/>
                <a:cs typeface="Courier New"/>
              </a:rPr>
              <a:t> </a:t>
            </a:r>
            <a:r>
              <a:rPr dirty="0" sz="500" spc="20">
                <a:solidFill>
                  <a:srgbClr val="4D4F59"/>
                </a:solidFill>
                <a:latin typeface="Courier New"/>
                <a:cs typeface="Courier New"/>
              </a:rPr>
              <a:t>la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s</a:t>
            </a:r>
            <a:r>
              <a:rPr dirty="0" sz="500" spc="20">
                <a:solidFill>
                  <a:srgbClr val="605E64"/>
                </a:solidFill>
                <a:latin typeface="Courier New"/>
                <a:cs typeface="Courier New"/>
              </a:rPr>
              <a:t>()</a:t>
            </a:r>
            <a:r>
              <a:rPr dirty="0" sz="500" spc="20">
                <a:solidFill>
                  <a:srgbClr val="2A282A"/>
                </a:solidFill>
                <a:latin typeface="Courier New"/>
                <a:cs typeface="Courier New"/>
              </a:rPr>
              <a:t>;</a:t>
            </a:r>
            <a:endParaRPr sz="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43" y="241689"/>
            <a:ext cx="3393440" cy="1183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ka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li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za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dor</a:t>
            </a:r>
            <a:r>
              <a:rPr dirty="0" sz="1300" spc="-6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ico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10">
                <a:solidFill>
                  <a:srgbClr val="6B6B70"/>
                </a:solidFill>
                <a:latin typeface="Courier New"/>
                <a:cs typeface="Courier New"/>
              </a:rPr>
              <a:t>u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blic 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cl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ass 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Conv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300" spc="-6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ionC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1300" spc="10">
                <a:solidFill>
                  <a:srgbClr val="6B6B7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21005" marR="727710">
              <a:lnSpc>
                <a:spcPct val="85900"/>
              </a:lnSpc>
            </a:pP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iva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te </a:t>
            </a:r>
            <a:r>
              <a:rPr dirty="0" sz="1300" spc="45">
                <a:solidFill>
                  <a:srgbClr val="46494F"/>
                </a:solidFill>
                <a:latin typeface="Courier New"/>
                <a:cs typeface="Courier New"/>
              </a:rPr>
              <a:t>int </a:t>
            </a:r>
            <a:r>
              <a:rPr dirty="0" sz="1300" spc="3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 spc="30">
                <a:solidFill>
                  <a:srgbClr val="46494F"/>
                </a:solidFill>
                <a:latin typeface="Courier New"/>
                <a:cs typeface="Courier New"/>
              </a:rPr>
              <a:t>cii </a:t>
            </a:r>
            <a:r>
              <a:rPr dirty="0" sz="1700" spc="-5">
                <a:solidFill>
                  <a:srgbClr val="181616"/>
                </a:solidFill>
                <a:latin typeface="Times New Roman"/>
                <a:cs typeface="Times New Roman"/>
              </a:rPr>
              <a:t>= </a:t>
            </a:r>
            <a:r>
              <a:rPr dirty="0" sz="1300" spc="-10">
                <a:solidFill>
                  <a:srgbClr val="6B6B70"/>
                </a:solidFill>
                <a:latin typeface="Courier New"/>
                <a:cs typeface="Courier New"/>
              </a:rPr>
              <a:t>O</a:t>
            </a:r>
            <a:r>
              <a:rPr dirty="0" sz="1300" spc="-10">
                <a:solidFill>
                  <a:srgbClr val="2F2D2D"/>
                </a:solidFill>
                <a:latin typeface="Courier New"/>
                <a:cs typeface="Courier New"/>
              </a:rPr>
              <a:t>;  </a:t>
            </a:r>
            <a:r>
              <a:rPr dirty="0" sz="13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300">
                <a:solidFill>
                  <a:srgbClr val="46494F"/>
                </a:solidFill>
                <a:latin typeface="Courier New"/>
                <a:cs typeface="Courier New"/>
              </a:rPr>
              <a:t>iv</a:t>
            </a:r>
            <a:r>
              <a:rPr dirty="0" sz="1300">
                <a:solidFill>
                  <a:srgbClr val="2F2D2D"/>
                </a:solidFill>
                <a:latin typeface="Courier New"/>
                <a:cs typeface="Courier New"/>
              </a:rPr>
              <a:t>ate 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ch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ar</a:t>
            </a:r>
            <a:r>
              <a:rPr dirty="0" sz="1300" spc="1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537" y="1583370"/>
            <a:ext cx="5041265" cy="792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16559">
              <a:lnSpc>
                <a:spcPct val="103200"/>
              </a:lnSpc>
              <a:spcBef>
                <a:spcPts val="55"/>
              </a:spcBef>
            </a:pP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1300" spc="4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conv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ert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irC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ter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(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ch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ar</a:t>
            </a:r>
            <a:r>
              <a:rPr dirty="0" sz="1300" spc="-3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ter</a:t>
            </a:r>
            <a:r>
              <a:rPr dirty="0" sz="1300" spc="25">
                <a:solidFill>
                  <a:srgbClr val="897064"/>
                </a:solidFill>
                <a:latin typeface="Courier New"/>
                <a:cs typeface="Courier New"/>
              </a:rPr>
              <a:t>)</a:t>
            </a:r>
            <a:r>
              <a:rPr dirty="0" sz="1300" spc="25">
                <a:solidFill>
                  <a:srgbClr val="526B89"/>
                </a:solidFill>
                <a:latin typeface="Courier New"/>
                <a:cs typeface="Courier New"/>
              </a:rPr>
              <a:t>{  </a:t>
            </a:r>
            <a:r>
              <a:rPr dirty="0" sz="1300" spc="3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 spc="30">
                <a:solidFill>
                  <a:srgbClr val="46494F"/>
                </a:solidFill>
                <a:latin typeface="Courier New"/>
                <a:cs typeface="Courier New"/>
              </a:rPr>
              <a:t>cii</a:t>
            </a:r>
            <a:endParaRPr sz="1300">
              <a:latin typeface="Courier New"/>
              <a:cs typeface="Courier New"/>
            </a:endParaRPr>
          </a:p>
          <a:p>
            <a:pPr marL="829944">
              <a:lnSpc>
                <a:spcPts val="1590"/>
              </a:lnSpc>
            </a:pPr>
            <a:r>
              <a:rPr dirty="0" sz="1300" spc="4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 spc="40">
                <a:solidFill>
                  <a:srgbClr val="46494F"/>
                </a:solidFill>
                <a:latin typeface="Courier New"/>
                <a:cs typeface="Courier New"/>
              </a:rPr>
              <a:t>cii </a:t>
            </a:r>
            <a:r>
              <a:rPr dirty="0" sz="1700" spc="-5">
                <a:solidFill>
                  <a:srgbClr val="181616"/>
                </a:solidFill>
                <a:latin typeface="Times New Roman"/>
                <a:cs typeface="Times New Roman"/>
              </a:rPr>
              <a:t>= </a:t>
            </a:r>
            <a:r>
              <a:rPr dirty="0" sz="1300" spc="10">
                <a:solidFill>
                  <a:srgbClr val="6B6B70"/>
                </a:solidFill>
                <a:latin typeface="Courier New"/>
                <a:cs typeface="Courier New"/>
              </a:rPr>
              <a:t>(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300" spc="10">
                <a:solidFill>
                  <a:srgbClr val="6B6B70"/>
                </a:solidFill>
                <a:latin typeface="Courier New"/>
                <a:cs typeface="Courier New"/>
              </a:rPr>
              <a:t>) 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300" spc="-5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300" spc="-4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-4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  <a:spcBef>
                <a:spcPts val="70"/>
              </a:spcBef>
            </a:pPr>
            <a:r>
              <a:rPr dirty="0" sz="1000" spc="-5">
                <a:solidFill>
                  <a:srgbClr val="8C8A89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537" y="2541713"/>
            <a:ext cx="2687320" cy="792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16559">
              <a:lnSpc>
                <a:spcPct val="103200"/>
              </a:lnSpc>
              <a:spcBef>
                <a:spcPts val="55"/>
              </a:spcBef>
            </a:pP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publíc </a:t>
            </a:r>
            <a:r>
              <a:rPr dirty="0" sz="1300" spc="-5">
                <a:solidFill>
                  <a:srgbClr val="46494F"/>
                </a:solidFill>
                <a:latin typeface="Courier New"/>
                <a:cs typeface="Courier New"/>
              </a:rPr>
              <a:t>ín</a:t>
            </a:r>
            <a:r>
              <a:rPr dirty="0" sz="1300" spc="-5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cíí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(}{  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cii</a:t>
            </a:r>
            <a:endParaRPr sz="1300">
              <a:latin typeface="Courier New"/>
              <a:cs typeface="Courier New"/>
            </a:endParaRPr>
          </a:p>
          <a:p>
            <a:pPr marL="840105">
              <a:lnSpc>
                <a:spcPts val="1510"/>
              </a:lnSpc>
            </a:pP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u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rn</a:t>
            </a:r>
            <a:r>
              <a:rPr dirty="0" sz="1300" spc="-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cii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  <a:spcBef>
                <a:spcPts val="150"/>
              </a:spcBef>
            </a:pPr>
            <a:r>
              <a:rPr dirty="0" sz="1000" spc="10">
                <a:solidFill>
                  <a:srgbClr val="8C8A89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011" y="3500057"/>
            <a:ext cx="4008754" cy="792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08940">
              <a:lnSpc>
                <a:spcPct val="103200"/>
              </a:lnSpc>
              <a:spcBef>
                <a:spcPts val="55"/>
              </a:spcBef>
            </a:pP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u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blic </a:t>
            </a:r>
            <a:r>
              <a:rPr dirty="0" sz="1300" spc="3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1300" spc="3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Ascii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(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ch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ar</a:t>
            </a:r>
            <a:r>
              <a:rPr dirty="0" sz="1300" spc="-1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5">
                <a:solidFill>
                  <a:srgbClr val="6B6B70"/>
                </a:solidFill>
                <a:latin typeface="Courier New"/>
                <a:cs typeface="Courier New"/>
              </a:rPr>
              <a:t>){  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lor </a:t>
            </a:r>
            <a:r>
              <a:rPr dirty="0" sz="130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3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1300" spc="-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cii</a:t>
            </a:r>
            <a:endParaRPr sz="1300">
              <a:latin typeface="Courier New"/>
              <a:cs typeface="Courier New"/>
            </a:endParaRPr>
          </a:p>
          <a:p>
            <a:pPr marL="832485">
              <a:lnSpc>
                <a:spcPts val="1510"/>
              </a:lnSpc>
            </a:pP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u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rn 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(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)</a:t>
            </a:r>
            <a:r>
              <a:rPr dirty="0" sz="1300" spc="-90">
                <a:solidFill>
                  <a:srgbClr val="6B6B70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ct val="100000"/>
              </a:lnSpc>
              <a:spcBef>
                <a:spcPts val="150"/>
              </a:spcBef>
            </a:pPr>
            <a:r>
              <a:rPr dirty="0" sz="1000" spc="10">
                <a:solidFill>
                  <a:srgbClr val="8C8A89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046" y="4458401"/>
            <a:ext cx="4628515" cy="792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18465">
              <a:lnSpc>
                <a:spcPct val="103200"/>
              </a:lnSpc>
              <a:spcBef>
                <a:spcPts val="55"/>
              </a:spcBef>
            </a:pP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u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blic </a:t>
            </a:r>
            <a:r>
              <a:rPr dirty="0" sz="1300" spc="4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conv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irA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cii </a:t>
            </a:r>
            <a:r>
              <a:rPr dirty="0" sz="1300" spc="25">
                <a:solidFill>
                  <a:srgbClr val="6B6B70"/>
                </a:solidFill>
                <a:latin typeface="Courier New"/>
                <a:cs typeface="Courier New"/>
              </a:rPr>
              <a:t>(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300" spc="-135">
                <a:solidFill>
                  <a:srgbClr val="46494F"/>
                </a:solidFill>
                <a:latin typeface="Courier New"/>
                <a:cs typeface="Courier New"/>
              </a:rPr>
              <a:t>nuro </a:t>
            </a:r>
            <a:r>
              <a:rPr dirty="0" sz="1300" spc="-15">
                <a:solidFill>
                  <a:srgbClr val="46494F"/>
                </a:solidFill>
                <a:latin typeface="Courier New"/>
                <a:cs typeface="Courier New"/>
              </a:rPr>
              <a:t>ro</a:t>
            </a:r>
            <a:r>
              <a:rPr dirty="0" sz="1300" spc="-15">
                <a:solidFill>
                  <a:srgbClr val="6B6B70"/>
                </a:solidFill>
                <a:latin typeface="Courier New"/>
                <a:cs typeface="Courier New"/>
              </a:rPr>
              <a:t>)</a:t>
            </a:r>
            <a:r>
              <a:rPr dirty="0" sz="1300" spc="-200">
                <a:solidFill>
                  <a:srgbClr val="6B6B70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6B6B70"/>
                </a:solidFill>
                <a:latin typeface="Courier New"/>
                <a:cs typeface="Courier New"/>
              </a:rPr>
              <a:t>{  </a:t>
            </a:r>
            <a:r>
              <a:rPr dirty="0" sz="1300" spc="3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30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3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30">
                <a:solidFill>
                  <a:srgbClr val="2F2D2D"/>
                </a:solidFill>
                <a:latin typeface="Courier New"/>
                <a:cs typeface="Courier New"/>
              </a:rPr>
              <a:t>ter</a:t>
            </a:r>
            <a:endParaRPr sz="1300">
              <a:latin typeface="Courier New"/>
              <a:cs typeface="Courier New"/>
            </a:endParaRPr>
          </a:p>
          <a:p>
            <a:pPr marL="829944">
              <a:lnSpc>
                <a:spcPts val="1590"/>
              </a:lnSpc>
            </a:pP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 </a:t>
            </a:r>
            <a:r>
              <a:rPr dirty="0" sz="1700" spc="-5">
                <a:solidFill>
                  <a:srgbClr val="181616"/>
                </a:solidFill>
                <a:latin typeface="Times New Roman"/>
                <a:cs typeface="Times New Roman"/>
              </a:rPr>
              <a:t>=</a:t>
            </a:r>
            <a:r>
              <a:rPr dirty="0" sz="1700" spc="275">
                <a:solidFill>
                  <a:srgbClr val="181616"/>
                </a:solidFill>
                <a:latin typeface="Times New Roman"/>
                <a:cs typeface="Times New Roman"/>
              </a:rPr>
              <a:t> </a:t>
            </a:r>
            <a:r>
              <a:rPr dirty="0" sz="1300" spc="15">
                <a:solidFill>
                  <a:srgbClr val="6B6B70"/>
                </a:solidFill>
                <a:latin typeface="Courier New"/>
                <a:cs typeface="Courier New"/>
              </a:rPr>
              <a:t>(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ch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15">
                <a:solidFill>
                  <a:srgbClr val="897064"/>
                </a:solidFill>
                <a:latin typeface="Courier New"/>
                <a:cs typeface="Courier New"/>
              </a:rPr>
              <a:t>)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num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er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70"/>
              </a:spcBef>
            </a:pPr>
            <a:r>
              <a:rPr dirty="0" sz="1000" spc="-5">
                <a:solidFill>
                  <a:srgbClr val="8C8A89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4394" y="1596147"/>
            <a:ext cx="227774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5">
                <a:solidFill>
                  <a:srgbClr val="6B6B70"/>
                </a:solidFill>
                <a:latin typeface="Courier New"/>
                <a:cs typeface="Courier New"/>
              </a:rPr>
              <a:t>//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convi </a:t>
            </a:r>
            <a:r>
              <a:rPr dirty="0" sz="1300" spc="-10">
                <a:solidFill>
                  <a:srgbClr val="2F2D2D"/>
                </a:solidFill>
                <a:latin typeface="Courier New"/>
                <a:cs typeface="Courier New"/>
              </a:rPr>
              <a:t>erte 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10">
                <a:solidFill>
                  <a:srgbClr val="2F2D2D"/>
                </a:solidFill>
                <a:latin typeface="Courier New"/>
                <a:cs typeface="Courier New"/>
              </a:rPr>
              <a:t>ter</a:t>
            </a:r>
            <a:r>
              <a:rPr dirty="0" sz="1300" spc="-4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30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4394" y="2554492"/>
            <a:ext cx="228028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0">
                <a:solidFill>
                  <a:srgbClr val="6B6B70"/>
                </a:solidFill>
                <a:latin typeface="Courier New"/>
                <a:cs typeface="Courier New"/>
              </a:rPr>
              <a:t>//</a:t>
            </a:r>
            <a:r>
              <a:rPr dirty="0" sz="1300" spc="-730">
                <a:solidFill>
                  <a:srgbClr val="6B6B70"/>
                </a:solidFill>
                <a:latin typeface="Courier New"/>
                <a:cs typeface="Courier New"/>
              </a:rPr>
              <a:t> 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vu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lv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30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40">
                <a:solidFill>
                  <a:srgbClr val="46494F"/>
                </a:solidFill>
                <a:latin typeface="Courier New"/>
                <a:cs typeface="Courier New"/>
              </a:rPr>
              <a:t>l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r 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2953" y="3512835"/>
            <a:ext cx="136715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0">
                <a:solidFill>
                  <a:srgbClr val="6B6B70"/>
                </a:solidFill>
                <a:latin typeface="Courier New"/>
                <a:cs typeface="Courier New"/>
              </a:rPr>
              <a:t>//</a:t>
            </a:r>
            <a:r>
              <a:rPr dirty="0" sz="1300" spc="-685">
                <a:solidFill>
                  <a:srgbClr val="6B6B70"/>
                </a:solidFill>
                <a:latin typeface="Courier New"/>
                <a:cs typeface="Courier New"/>
              </a:rPr>
              <a:t> 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vu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lv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30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4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4394" y="4471179"/>
            <a:ext cx="1971039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5">
                <a:solidFill>
                  <a:srgbClr val="6B6B70"/>
                </a:solidFill>
                <a:latin typeface="Courier New"/>
                <a:cs typeface="Courier New"/>
              </a:rPr>
              <a:t>//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convi 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5">
                <a:solidFill>
                  <a:srgbClr val="2F2D2D"/>
                </a:solidFill>
                <a:latin typeface="Courier New"/>
                <a:cs typeface="Courier New"/>
              </a:rPr>
              <a:t>te </a:t>
            </a:r>
            <a:r>
              <a:rPr dirty="0" sz="130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300">
                <a:solidFill>
                  <a:srgbClr val="46494F"/>
                </a:solidFill>
                <a:latin typeface="Courier New"/>
                <a:cs typeface="Courier New"/>
              </a:rPr>
              <a:t>cii</a:t>
            </a:r>
            <a:r>
              <a:rPr dirty="0" sz="1300" spc="-5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621" y="5940638"/>
            <a:ext cx="165100" cy="363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5">
                <a:solidFill>
                  <a:srgbClr val="ACACAC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130" y="5416744"/>
            <a:ext cx="2681605" cy="6007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23545" marR="5080" indent="-411480">
              <a:lnSpc>
                <a:spcPct val="103200"/>
              </a:lnSpc>
              <a:spcBef>
                <a:spcPts val="55"/>
              </a:spcBef>
            </a:pP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1300" spc="50">
                <a:solidFill>
                  <a:srgbClr val="46494F"/>
                </a:solidFill>
                <a:latin typeface="Courier New"/>
                <a:cs typeface="Courier New"/>
              </a:rPr>
              <a:t>ch</a:t>
            </a:r>
            <a:r>
              <a:rPr dirty="0" sz="130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5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-2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3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20">
                <a:solidFill>
                  <a:srgbClr val="6B6B70"/>
                </a:solidFill>
                <a:latin typeface="Courier New"/>
                <a:cs typeface="Courier New"/>
              </a:rPr>
              <a:t>()</a:t>
            </a:r>
            <a:r>
              <a:rPr dirty="0" sz="1300" spc="20">
                <a:solidFill>
                  <a:srgbClr val="526B89"/>
                </a:solidFill>
                <a:latin typeface="Courier New"/>
                <a:cs typeface="Courier New"/>
              </a:rPr>
              <a:t>{  </a:t>
            </a:r>
            <a:r>
              <a:rPr dirty="0" sz="1300" spc="15">
                <a:solidFill>
                  <a:srgbClr val="2F2D2D"/>
                </a:solidFill>
                <a:latin typeface="Courier New"/>
                <a:cs typeface="Courier New"/>
              </a:rPr>
              <a:t>re</a:t>
            </a:r>
            <a:r>
              <a:rPr dirty="0" sz="1300" spc="15">
                <a:solidFill>
                  <a:srgbClr val="46494F"/>
                </a:solidFill>
                <a:latin typeface="Courier New"/>
                <a:cs typeface="Courier New"/>
              </a:rPr>
              <a:t>turn</a:t>
            </a:r>
            <a:r>
              <a:rPr dirty="0" sz="1300" spc="-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ara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150"/>
              </a:spcBef>
            </a:pPr>
            <a:r>
              <a:rPr dirty="0" sz="1000" spc="15">
                <a:solidFill>
                  <a:srgbClr val="8C8A89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4394" y="5429522"/>
            <a:ext cx="229362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25">
                <a:solidFill>
                  <a:srgbClr val="8C8A89"/>
                </a:solidFill>
                <a:latin typeface="Courier New"/>
                <a:cs typeface="Courier New"/>
              </a:rPr>
              <a:t>//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vu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25">
                <a:solidFill>
                  <a:srgbClr val="46494F"/>
                </a:solidFill>
                <a:latin typeface="Courier New"/>
                <a:cs typeface="Courier New"/>
              </a:rPr>
              <a:t>lv</a:t>
            </a:r>
            <a:r>
              <a:rPr dirty="0" sz="1300" spc="25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300" spc="6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300" spc="6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1300" spc="-1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130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1300" spc="35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300" spc="3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339" y="225846"/>
            <a:ext cx="142113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ka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14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06067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726E72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a;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731" y="551682"/>
            <a:ext cx="4297045" cy="118046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324610">
              <a:lnSpc>
                <a:spcPts val="1280"/>
              </a:lnSpc>
              <a:spcBef>
                <a:spcPts val="235"/>
              </a:spcBef>
            </a:pP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impor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t 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a.a</a:t>
            </a:r>
            <a:r>
              <a:rPr dirty="0" sz="1150" spc="-15">
                <a:solidFill>
                  <a:srgbClr val="606067"/>
                </a:solidFill>
                <a:latin typeface="Courier New"/>
                <a:cs typeface="Courier New"/>
              </a:rPr>
              <a:t>w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t.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H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dl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essEx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ion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impo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rt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.B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ffere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impo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rt</a:t>
            </a:r>
            <a:r>
              <a:rPr dirty="0" sz="1150" spc="-18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a.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io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e;</a:t>
            </a:r>
            <a:endParaRPr sz="1150">
              <a:latin typeface="Courier New"/>
              <a:cs typeface="Courier New"/>
            </a:endParaRPr>
          </a:p>
          <a:p>
            <a:pPr marL="12700" marR="1465580">
              <a:lnSpc>
                <a:spcPts val="1280"/>
              </a:lnSpc>
              <a:spcBef>
                <a:spcPts val="10"/>
              </a:spcBef>
            </a:pP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impo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rt 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a.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io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er;  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impo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rt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Ex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ion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impo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rt</a:t>
            </a:r>
            <a:r>
              <a:rPr dirty="0" sz="1150" spc="-14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606067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ax.s</a:t>
            </a:r>
            <a:r>
              <a:rPr dirty="0" sz="1150" spc="-5">
                <a:solidFill>
                  <a:srgbClr val="606067"/>
                </a:solidFill>
                <a:latin typeface="Courier New"/>
                <a:cs typeface="Courier New"/>
              </a:rPr>
              <a:t>wing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JFil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Choo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ser;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  <a:tabLst>
                <a:tab pos="3743960" algn="l"/>
              </a:tabLst>
            </a:pP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impo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rt</a:t>
            </a:r>
            <a:r>
              <a:rPr dirty="0" sz="1150" spc="-13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60">
                <a:solidFill>
                  <a:srgbClr val="151516"/>
                </a:solidFill>
                <a:latin typeface="Courier New"/>
                <a:cs typeface="Courier New"/>
              </a:rPr>
              <a:t>x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.s</a:t>
            </a:r>
            <a:r>
              <a:rPr dirty="0" sz="1150" spc="-60">
                <a:solidFill>
                  <a:srgbClr val="606067"/>
                </a:solidFill>
                <a:latin typeface="Courier New"/>
                <a:cs typeface="Courier New"/>
              </a:rPr>
              <a:t>wing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.f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il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choo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ser.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rn</a:t>
            </a:r>
            <a:r>
              <a:rPr dirty="0" sz="1150" spc="-60">
                <a:solidFill>
                  <a:srgbClr val="2F2D2F"/>
                </a:solidFill>
                <a:latin typeface="Courier New"/>
                <a:cs typeface="Courier New"/>
              </a:rPr>
              <a:t>eExte	</a:t>
            </a:r>
            <a:r>
              <a:rPr dirty="0" sz="1150" spc="-22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6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42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225">
                <a:solidFill>
                  <a:srgbClr val="484950"/>
                </a:solidFill>
                <a:latin typeface="Courier New"/>
                <a:cs typeface="Courier New"/>
              </a:rPr>
              <a:t>ionFil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9152" y="1529192"/>
            <a:ext cx="26670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25">
                <a:solidFill>
                  <a:srgbClr val="2F2D2F"/>
                </a:solidFill>
                <a:latin typeface="Courier New"/>
                <a:cs typeface="Courier New"/>
              </a:rPr>
              <a:t>ter;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39" y="1855029"/>
            <a:ext cx="4627880" cy="85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public cl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ass 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ee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rArchivo 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exte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nd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s 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j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ax.s</a:t>
            </a:r>
            <a:r>
              <a:rPr dirty="0" sz="1150" spc="-15">
                <a:solidFill>
                  <a:srgbClr val="606067"/>
                </a:solidFill>
                <a:latin typeface="Courier New"/>
                <a:cs typeface="Courier New"/>
              </a:rPr>
              <a:t>wing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5">
                <a:solidFill>
                  <a:srgbClr val="606067"/>
                </a:solidFill>
                <a:latin typeface="Courier New"/>
                <a:cs typeface="Courier New"/>
              </a:rPr>
              <a:t>JFr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m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9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726E72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60045" marR="1129030">
              <a:lnSpc>
                <a:spcPts val="1280"/>
              </a:lnSpc>
            </a:pP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iv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ate</a:t>
            </a:r>
            <a:r>
              <a:rPr dirty="0" sz="1150" spc="-27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606067"/>
                </a:solidFill>
                <a:latin typeface="Courier New"/>
                <a:cs typeface="Courier New"/>
              </a:rPr>
              <a:t>JFil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Choo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ser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7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151516"/>
                </a:solidFill>
                <a:latin typeface="Courier New"/>
                <a:cs typeface="Courier New"/>
              </a:rPr>
              <a:t>=</a:t>
            </a:r>
            <a:r>
              <a:rPr dirty="0" sz="1150" spc="-100">
                <a:solidFill>
                  <a:srgbClr val="151516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null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iv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ate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 </a:t>
            </a:r>
            <a:r>
              <a:rPr dirty="0" sz="1150" spc="45">
                <a:solidFill>
                  <a:srgbClr val="2F2D2F"/>
                </a:solidFill>
                <a:latin typeface="Courier New"/>
                <a:cs typeface="Courier New"/>
              </a:rPr>
              <a:t>ar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chivo </a:t>
            </a:r>
            <a:r>
              <a:rPr dirty="0" sz="1150" spc="75">
                <a:solidFill>
                  <a:srgbClr val="151516"/>
                </a:solidFill>
                <a:latin typeface="Courier New"/>
                <a:cs typeface="Courier New"/>
              </a:rPr>
              <a:t>= 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null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484950"/>
                </a:solidFill>
                <a:latin typeface="Courier New"/>
                <a:cs typeface="Courier New"/>
              </a:rPr>
              <a:t>iv</a:t>
            </a:r>
            <a:r>
              <a:rPr dirty="0" sz="1150" spc="15">
                <a:solidFill>
                  <a:srgbClr val="2F2D2F"/>
                </a:solidFill>
                <a:latin typeface="Courier New"/>
                <a:cs typeface="Courier New"/>
              </a:rPr>
              <a:t>ate</a:t>
            </a:r>
            <a:r>
              <a:rPr dirty="0" sz="1150" spc="-28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S</a:t>
            </a:r>
            <a:r>
              <a:rPr dirty="0" sz="1150" spc="45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ing</a:t>
            </a:r>
            <a:r>
              <a:rPr dirty="0" sz="1150" spc="-33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7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030303"/>
                </a:solidFill>
                <a:latin typeface="Courier New"/>
                <a:cs typeface="Courier New"/>
              </a:rPr>
              <a:t>=</a:t>
            </a:r>
            <a:r>
              <a:rPr dirty="0" sz="1150" spc="-15">
                <a:solidFill>
                  <a:srgbClr val="030303"/>
                </a:solidFill>
                <a:latin typeface="Courier New"/>
                <a:cs typeface="Courier New"/>
              </a:rPr>
              <a:t> </a:t>
            </a:r>
            <a:r>
              <a:rPr dirty="0" baseline="25252" sz="825" spc="67">
                <a:solidFill>
                  <a:srgbClr val="2F2D2F"/>
                </a:solidFill>
                <a:latin typeface="Times New Roman"/>
                <a:cs typeface="Times New Roman"/>
              </a:rPr>
              <a:t>1111</a:t>
            </a:r>
            <a:r>
              <a:rPr dirty="0" baseline="25252" sz="825" spc="-6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6498" y="3495072"/>
            <a:ext cx="90487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8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50" spc="-34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X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214" y="2832539"/>
            <a:ext cx="5798820" cy="11912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689610" marR="3155315" indent="-337820">
              <a:lnSpc>
                <a:spcPts val="1280"/>
              </a:lnSpc>
              <a:spcBef>
                <a:spcPts val="235"/>
              </a:spcBef>
            </a:pP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public </a:t>
            </a:r>
            <a:r>
              <a:rPr dirty="0" sz="1150" spc="10">
                <a:solidFill>
                  <a:srgbClr val="484950"/>
                </a:solidFill>
                <a:latin typeface="Courier New"/>
                <a:cs typeface="Courier New"/>
              </a:rPr>
              <a:t>void</a:t>
            </a:r>
            <a:r>
              <a:rPr dirty="0" sz="1150" spc="-17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eer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chivo</a:t>
            </a:r>
            <a:r>
              <a:rPr dirty="0" sz="1150">
                <a:solidFill>
                  <a:srgbClr val="726E72"/>
                </a:solidFill>
                <a:latin typeface="Courier New"/>
                <a:cs typeface="Courier New"/>
              </a:rPr>
              <a:t>(){  </a:t>
            </a:r>
            <a:r>
              <a:rPr dirty="0" sz="1150" spc="30">
                <a:solidFill>
                  <a:srgbClr val="2F2D2F"/>
                </a:solidFill>
                <a:latin typeface="Courier New"/>
                <a:cs typeface="Courier New"/>
              </a:rPr>
              <a:t>Str</a:t>
            </a:r>
            <a:r>
              <a:rPr dirty="0" sz="1150" spc="30">
                <a:solidFill>
                  <a:srgbClr val="484950"/>
                </a:solidFill>
                <a:latin typeface="Courier New"/>
                <a:cs typeface="Courier New"/>
              </a:rPr>
              <a:t>ing</a:t>
            </a:r>
            <a:r>
              <a:rPr dirty="0" sz="1150" spc="-18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bf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699135" marR="5080">
              <a:lnSpc>
                <a:spcPts val="1280"/>
              </a:lnSpc>
              <a:spcBef>
                <a:spcPts val="90"/>
              </a:spcBef>
            </a:pPr>
            <a:r>
              <a:rPr dirty="0" sz="1150" spc="-105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5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5">
                <a:solidFill>
                  <a:srgbClr val="030303"/>
                </a:solidFill>
                <a:latin typeface="Courier New"/>
                <a:cs typeface="Courier New"/>
              </a:rPr>
              <a:t>.</a:t>
            </a:r>
            <a:r>
              <a:rPr dirty="0" sz="1150" spc="-10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5">
                <a:solidFill>
                  <a:srgbClr val="2F2D2F"/>
                </a:solidFill>
                <a:latin typeface="Courier New"/>
                <a:cs typeface="Courier New"/>
              </a:rPr>
              <a:t>a </a:t>
            </a:r>
            <a:r>
              <a:rPr dirty="0" sz="1150" spc="-25">
                <a:solidFill>
                  <a:srgbClr val="151516"/>
                </a:solidFill>
                <a:latin typeface="Courier New"/>
                <a:cs typeface="Courier New"/>
              </a:rPr>
              <a:t>=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w </a:t>
            </a:r>
            <a:r>
              <a:rPr dirty="0" sz="1150" spc="-15">
                <a:solidFill>
                  <a:srgbClr val="606067"/>
                </a:solidFill>
                <a:latin typeface="Courier New"/>
                <a:cs typeface="Courier New"/>
              </a:rPr>
              <a:t>JFil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Choo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se </a:t>
            </a:r>
            <a:r>
              <a:rPr dirty="0" sz="1150" spc="-35">
                <a:solidFill>
                  <a:srgbClr val="484950"/>
                </a:solidFill>
                <a:latin typeface="Courier New"/>
                <a:cs typeface="Courier New"/>
              </a:rPr>
              <a:t>r(</a:t>
            </a:r>
            <a:r>
              <a:rPr dirty="0" sz="1150" spc="-35">
                <a:solidFill>
                  <a:srgbClr val="726E72"/>
                </a:solidFill>
                <a:latin typeface="Courier New"/>
                <a:cs typeface="Courier New"/>
              </a:rPr>
              <a:t>}</a:t>
            </a:r>
            <a:r>
              <a:rPr dirty="0" sz="1150" spc="-35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a.set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rre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tD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y(n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w </a:t>
            </a:r>
            <a:r>
              <a:rPr dirty="0" sz="1150" spc="-25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2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25">
                <a:solidFill>
                  <a:srgbClr val="606067"/>
                </a:solidFill>
                <a:latin typeface="Courier New"/>
                <a:cs typeface="Courier New"/>
              </a:rPr>
              <a:t>(</a:t>
            </a:r>
            <a:r>
              <a:rPr dirty="0" sz="1150" spc="-25">
                <a:solidFill>
                  <a:srgbClr val="2F2D2F"/>
                </a:solidFill>
                <a:latin typeface="Courier New"/>
                <a:cs typeface="Courier New"/>
              </a:rPr>
              <a:t>"sr</a:t>
            </a:r>
            <a:r>
              <a:rPr dirty="0" sz="1150" spc="-2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25">
                <a:solidFill>
                  <a:srgbClr val="8E8C8A"/>
                </a:solidFill>
                <a:latin typeface="Courier New"/>
                <a:cs typeface="Courier New"/>
              </a:rPr>
              <a:t>/</a:t>
            </a:r>
            <a:r>
              <a:rPr dirty="0" sz="1150" spc="-25">
                <a:solidFill>
                  <a:srgbClr val="484950"/>
                </a:solidFill>
                <a:latin typeface="Courier New"/>
                <a:cs typeface="Courier New"/>
              </a:rPr>
              <a:t>Archivo </a:t>
            </a:r>
            <a:r>
              <a:rPr dirty="0" sz="1150" spc="-6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65">
                <a:solidFill>
                  <a:srgbClr val="8E8C8A"/>
                </a:solidFill>
                <a:latin typeface="Courier New"/>
                <a:cs typeface="Courier New"/>
              </a:rPr>
              <a:t>/ </a:t>
            </a:r>
            <a:r>
              <a:rPr dirty="0" baseline="55555" sz="675" spc="-22">
                <a:solidFill>
                  <a:srgbClr val="2F2D2F"/>
                </a:solidFill>
                <a:latin typeface="Arial"/>
                <a:cs typeface="Arial"/>
              </a:rPr>
              <a:t>11 </a:t>
            </a:r>
            <a:r>
              <a:rPr dirty="0" sz="450" spc="-5">
                <a:solidFill>
                  <a:srgbClr val="726E72"/>
                </a:solidFill>
                <a:latin typeface="Arial"/>
                <a:cs typeface="Arial"/>
              </a:rPr>
              <a:t>) ) </a:t>
            </a:r>
            <a:r>
              <a:rPr dirty="0" sz="450" spc="-5">
                <a:solidFill>
                  <a:srgbClr val="2F2D2F"/>
                </a:solidFill>
                <a:latin typeface="Arial"/>
                <a:cs typeface="Arial"/>
              </a:rPr>
              <a:t>;  </a:t>
            </a:r>
            <a:r>
              <a:rPr dirty="0" sz="1150" spc="-135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13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3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3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35">
                <a:solidFill>
                  <a:srgbClr val="484950"/>
                </a:solidFill>
                <a:latin typeface="Courier New"/>
                <a:cs typeface="Courier New"/>
              </a:rPr>
              <a:t>m.</a:t>
            </a:r>
            <a:r>
              <a:rPr dirty="0" sz="1150" spc="-135">
                <a:solidFill>
                  <a:srgbClr val="2F2D2F"/>
                </a:solidFill>
                <a:latin typeface="Courier New"/>
                <a:cs typeface="Courier New"/>
              </a:rPr>
              <a:t>eExte</a:t>
            </a:r>
            <a:r>
              <a:rPr dirty="0" sz="1150" spc="16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7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49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7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51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80">
                <a:solidFill>
                  <a:srgbClr val="484950"/>
                </a:solidFill>
                <a:latin typeface="Courier New"/>
                <a:cs typeface="Courier New"/>
              </a:rPr>
              <a:t>ionFil</a:t>
            </a:r>
            <a:r>
              <a:rPr dirty="0" sz="1150" spc="26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8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50" spc="-28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1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il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oT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xt</a:t>
            </a:r>
            <a:r>
              <a:rPr dirty="0" sz="1150" spc="-17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151516"/>
                </a:solidFill>
                <a:latin typeface="Courier New"/>
                <a:cs typeface="Courier New"/>
              </a:rPr>
              <a:t>=</a:t>
            </a:r>
            <a:r>
              <a:rPr dirty="0" sz="1150" spc="-90">
                <a:solidFill>
                  <a:srgbClr val="151516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2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25">
                <a:solidFill>
                  <a:srgbClr val="606067"/>
                </a:solidFill>
                <a:latin typeface="Courier New"/>
                <a:cs typeface="Courier New"/>
              </a:rPr>
              <a:t>w</a:t>
            </a:r>
            <a:r>
              <a:rPr dirty="0" sz="1150" spc="-50">
                <a:solidFill>
                  <a:srgbClr val="606067"/>
                </a:solidFill>
                <a:latin typeface="Courier New"/>
                <a:cs typeface="Courier New"/>
              </a:rPr>
              <a:t> </a:t>
            </a:r>
            <a:r>
              <a:rPr dirty="0" sz="1150" spc="-135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13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3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3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35">
                <a:solidFill>
                  <a:srgbClr val="484950"/>
                </a:solidFill>
                <a:latin typeface="Courier New"/>
                <a:cs typeface="Courier New"/>
              </a:rPr>
              <a:t>m.</a:t>
            </a:r>
            <a:r>
              <a:rPr dirty="0" sz="1150" spc="-135">
                <a:solidFill>
                  <a:srgbClr val="2F2D2F"/>
                </a:solidFill>
                <a:latin typeface="Courier New"/>
                <a:cs typeface="Courier New"/>
              </a:rPr>
              <a:t>eExte</a:t>
            </a:r>
            <a:r>
              <a:rPr dirty="0" sz="1150" spc="16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7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49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7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51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80">
                <a:solidFill>
                  <a:srgbClr val="484950"/>
                </a:solidFill>
                <a:latin typeface="Courier New"/>
                <a:cs typeface="Courier New"/>
              </a:rPr>
              <a:t>ionFil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dirty="0" baseline="43209" sz="675" spc="30">
                <a:solidFill>
                  <a:srgbClr val="2F2D2F"/>
                </a:solidFill>
                <a:latin typeface="Arial"/>
                <a:cs typeface="Arial"/>
              </a:rPr>
              <a:t>1</a:t>
            </a:r>
            <a:r>
              <a:rPr dirty="0" baseline="43209" sz="675" spc="44">
                <a:solidFill>
                  <a:srgbClr val="2F2D2F"/>
                </a:solidFill>
                <a:latin typeface="Arial"/>
                <a:cs typeface="Arial"/>
              </a:rPr>
              <a:t>1</a:t>
            </a:r>
            <a:r>
              <a:rPr dirty="0" sz="1150" spc="70">
                <a:solidFill>
                  <a:srgbClr val="2F2D2F"/>
                </a:solidFill>
                <a:latin typeface="Courier New"/>
                <a:cs typeface="Courier New"/>
              </a:rPr>
              <a:t>tx</a:t>
            </a:r>
            <a:r>
              <a:rPr dirty="0" sz="1150" spc="-5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baseline="43209" sz="675" spc="30">
                <a:solidFill>
                  <a:srgbClr val="2F2D2F"/>
                </a:solidFill>
                <a:latin typeface="Arial"/>
                <a:cs typeface="Arial"/>
              </a:rPr>
              <a:t>1</a:t>
            </a:r>
            <a:r>
              <a:rPr dirty="0" baseline="43209" sz="675" spc="37">
                <a:solidFill>
                  <a:srgbClr val="2F2D2F"/>
                </a:solidFill>
                <a:latin typeface="Arial"/>
                <a:cs typeface="Arial"/>
              </a:rPr>
              <a:t>1</a:t>
            </a:r>
            <a:r>
              <a:rPr dirty="0" baseline="43209" sz="675" spc="30">
                <a:solidFill>
                  <a:srgbClr val="2F2D2F"/>
                </a:solidFill>
                <a:latin typeface="Arial"/>
                <a:cs typeface="Arial"/>
              </a:rPr>
              <a:t> </a:t>
            </a:r>
            <a:r>
              <a:rPr dirty="0" sz="450" spc="15">
                <a:solidFill>
                  <a:srgbClr val="726E72"/>
                </a:solidFill>
                <a:latin typeface="Arial"/>
                <a:cs typeface="Arial"/>
              </a:rPr>
              <a:t>)</a:t>
            </a:r>
            <a:r>
              <a:rPr dirty="0" sz="450">
                <a:solidFill>
                  <a:srgbClr val="726E72"/>
                </a:solidFill>
                <a:latin typeface="Arial"/>
                <a:cs typeface="Arial"/>
              </a:rPr>
              <a:t>   </a:t>
            </a:r>
            <a:r>
              <a:rPr dirty="0" sz="450" spc="5">
                <a:solidFill>
                  <a:srgbClr val="726E72"/>
                </a:solidFill>
                <a:latin typeface="Arial"/>
                <a:cs typeface="Arial"/>
              </a:rPr>
              <a:t> </a:t>
            </a:r>
            <a:r>
              <a:rPr dirty="0" sz="450" spc="10">
                <a:solidFill>
                  <a:srgbClr val="2F2D2F"/>
                </a:solidFill>
                <a:latin typeface="Arial"/>
                <a:cs typeface="Arial"/>
              </a:rPr>
              <a:t>;</a:t>
            </a:r>
            <a:endParaRPr sz="450">
              <a:latin typeface="Arial"/>
              <a:cs typeface="Arial"/>
            </a:endParaRPr>
          </a:p>
          <a:p>
            <a:pPr marL="699135">
              <a:lnSpc>
                <a:spcPts val="1375"/>
              </a:lnSpc>
            </a:pP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a.set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ter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oi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xt</a:t>
            </a:r>
            <a:r>
              <a:rPr dirty="0" sz="1150" spc="-10">
                <a:solidFill>
                  <a:srgbClr val="726E72"/>
                </a:solidFill>
                <a:latin typeface="Courier New"/>
                <a:cs typeface="Courier New"/>
              </a:rPr>
              <a:t>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02" y="3983828"/>
            <a:ext cx="6951345" cy="34423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84530">
              <a:lnSpc>
                <a:spcPts val="1290"/>
              </a:lnSpc>
              <a:spcBef>
                <a:spcPts val="110"/>
              </a:spcBef>
            </a:pP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a.setD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logTi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726E72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Ab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6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ar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chivo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50" spc="-5">
                <a:solidFill>
                  <a:srgbClr val="726E72"/>
                </a:solidFill>
                <a:latin typeface="Courier New"/>
                <a:cs typeface="Courier New"/>
              </a:rPr>
              <a:t>)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685800">
              <a:lnSpc>
                <a:spcPts val="1285"/>
              </a:lnSpc>
            </a:pPr>
            <a:r>
              <a:rPr dirty="0" sz="1150" spc="25">
                <a:solidFill>
                  <a:srgbClr val="484950"/>
                </a:solidFill>
                <a:latin typeface="Courier New"/>
                <a:cs typeface="Courier New"/>
              </a:rPr>
              <a:t>i</a:t>
            </a:r>
            <a:r>
              <a:rPr dirty="0" sz="1150" spc="25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14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726E72"/>
                </a:solidFill>
                <a:latin typeface="Courier New"/>
                <a:cs typeface="Courier New"/>
              </a:rPr>
              <a:t>(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50">
                <a:solidFill>
                  <a:srgbClr val="030303"/>
                </a:solidFill>
                <a:latin typeface="Courier New"/>
                <a:cs typeface="Courier New"/>
              </a:rPr>
              <a:t>.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a.s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howOp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D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i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log</a:t>
            </a:r>
            <a:r>
              <a:rPr dirty="0" sz="1150" spc="-50">
                <a:solidFill>
                  <a:srgbClr val="726E72"/>
                </a:solidFill>
                <a:latin typeface="Courier New"/>
                <a:cs typeface="Courier New"/>
              </a:rPr>
              <a:t>(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50">
                <a:solidFill>
                  <a:srgbClr val="030303"/>
                </a:solidFill>
                <a:latin typeface="Courier New"/>
                <a:cs typeface="Courier New"/>
              </a:rPr>
              <a:t>.</a:t>
            </a:r>
            <a:r>
              <a:rPr dirty="0" sz="1150" spc="-5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5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50">
                <a:solidFill>
                  <a:srgbClr val="726E72"/>
                </a:solidFill>
                <a:latin typeface="Courier New"/>
                <a:cs typeface="Courier New"/>
              </a:rPr>
              <a:t>)</a:t>
            </a:r>
            <a:r>
              <a:rPr dirty="0" sz="1150" spc="35">
                <a:solidFill>
                  <a:srgbClr val="726E72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151516"/>
                </a:solidFill>
                <a:latin typeface="Courier New"/>
                <a:cs typeface="Courier New"/>
              </a:rPr>
              <a:t>==</a:t>
            </a:r>
            <a:r>
              <a:rPr dirty="0" sz="1150" spc="-20">
                <a:solidFill>
                  <a:srgbClr val="151516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606067"/>
                </a:solidFill>
                <a:latin typeface="Courier New"/>
                <a:cs typeface="Courier New"/>
              </a:rPr>
              <a:t>JFil</a:t>
            </a:r>
            <a:r>
              <a:rPr dirty="0" sz="1150" spc="-2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20">
                <a:solidFill>
                  <a:srgbClr val="484950"/>
                </a:solidFill>
                <a:latin typeface="Courier New"/>
                <a:cs typeface="Courier New"/>
              </a:rPr>
              <a:t>Ghoo</a:t>
            </a:r>
            <a:r>
              <a:rPr dirty="0" sz="1150" spc="-20">
                <a:solidFill>
                  <a:srgbClr val="2F2D2F"/>
                </a:solidFill>
                <a:latin typeface="Courier New"/>
                <a:cs typeface="Courier New"/>
              </a:rPr>
              <a:t>ser.</a:t>
            </a:r>
            <a:r>
              <a:rPr dirty="0" sz="1150" spc="-53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APPROV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030303"/>
                </a:solidFill>
                <a:latin typeface="Courier New"/>
                <a:cs typeface="Courier New"/>
              </a:rPr>
              <a:t>_</a:t>
            </a:r>
            <a:r>
              <a:rPr dirty="0" sz="1150" spc="5">
                <a:solidFill>
                  <a:srgbClr val="606067"/>
                </a:solidFill>
                <a:latin typeface="Courier New"/>
                <a:cs typeface="Courier New"/>
              </a:rPr>
              <a:t>OPTION)</a:t>
            </a:r>
            <a:r>
              <a:rPr dirty="0" sz="1150" spc="-295">
                <a:solidFill>
                  <a:srgbClr val="606067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606067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1025525" marR="2779395">
              <a:lnSpc>
                <a:spcPts val="1200"/>
              </a:lnSpc>
              <a:spcBef>
                <a:spcPts val="185"/>
              </a:spcBef>
            </a:pPr>
            <a:r>
              <a:rPr dirty="0" sz="1150" spc="45">
                <a:solidFill>
                  <a:srgbClr val="2F2D2F"/>
                </a:solidFill>
                <a:latin typeface="Courier New"/>
                <a:cs typeface="Courier New"/>
              </a:rPr>
              <a:t>ar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chivo</a:t>
            </a:r>
            <a:r>
              <a:rPr dirty="0" sz="1150" spc="-56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151516"/>
                </a:solidFill>
                <a:latin typeface="Courier New"/>
                <a:cs typeface="Courier New"/>
              </a:rPr>
              <a:t>=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etSe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dFil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726E72"/>
                </a:solidFill>
                <a:latin typeface="Courier New"/>
                <a:cs typeface="Courier New"/>
              </a:rPr>
              <a:t>()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6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65">
                <a:solidFill>
                  <a:srgbClr val="484950"/>
                </a:solidFill>
                <a:latin typeface="Courier New"/>
                <a:cs typeface="Courier New"/>
              </a:rPr>
              <a:t>ry{</a:t>
            </a:r>
            <a:endParaRPr sz="1150">
              <a:latin typeface="Courier New"/>
              <a:cs typeface="Courier New"/>
            </a:endParaRPr>
          </a:p>
          <a:p>
            <a:pPr marL="1378585" marR="5080" indent="-1270">
              <a:lnSpc>
                <a:spcPts val="1280"/>
              </a:lnSpc>
              <a:spcBef>
                <a:spcPts val="100"/>
              </a:spcBef>
            </a:pP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B</a:t>
            </a:r>
            <a:r>
              <a:rPr dirty="0" sz="1150">
                <a:solidFill>
                  <a:srgbClr val="606067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ffere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dR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er </a:t>
            </a:r>
            <a:r>
              <a:rPr dirty="0" sz="1150" spc="25">
                <a:solidFill>
                  <a:srgbClr val="2F2D2F"/>
                </a:solidFill>
                <a:latin typeface="Courier New"/>
                <a:cs typeface="Courier New"/>
              </a:rPr>
              <a:t>bf </a:t>
            </a:r>
            <a:r>
              <a:rPr dirty="0" sz="1150" spc="25">
                <a:solidFill>
                  <a:srgbClr val="151516"/>
                </a:solidFill>
                <a:latin typeface="Courier New"/>
                <a:cs typeface="Courier New"/>
              </a:rPr>
              <a:t>= 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606067"/>
                </a:solidFill>
                <a:latin typeface="Courier New"/>
                <a:cs typeface="Courier New"/>
              </a:rPr>
              <a:t>w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B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ffere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dR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er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(n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w</a:t>
            </a:r>
            <a:r>
              <a:rPr dirty="0" sz="1150" spc="-335">
                <a:solidFill>
                  <a:srgbClr val="606067"/>
                </a:solidFill>
                <a:latin typeface="Courier New"/>
                <a:cs typeface="Courier New"/>
              </a:rPr>
              <a:t> 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Fil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er</a:t>
            </a:r>
            <a:r>
              <a:rPr dirty="0" sz="1150" spc="-15">
                <a:solidFill>
                  <a:srgbClr val="726E72"/>
                </a:solidFill>
                <a:latin typeface="Courier New"/>
                <a:cs typeface="Courier New"/>
              </a:rPr>
              <a:t>(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ar</a:t>
            </a:r>
            <a:r>
              <a:rPr dirty="0" sz="1150" spc="-15">
                <a:solidFill>
                  <a:srgbClr val="484950"/>
                </a:solidFill>
                <a:latin typeface="Courier New"/>
                <a:cs typeface="Courier New"/>
              </a:rPr>
              <a:t>chivo</a:t>
            </a:r>
            <a:r>
              <a:rPr dirty="0" sz="1150" spc="-15">
                <a:solidFill>
                  <a:srgbClr val="726E72"/>
                </a:solidFill>
                <a:latin typeface="Courier New"/>
                <a:cs typeface="Courier New"/>
              </a:rPr>
              <a:t>))</a:t>
            </a:r>
            <a:r>
              <a:rPr dirty="0" sz="1150" spc="-15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whíl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 </a:t>
            </a:r>
            <a:r>
              <a:rPr dirty="0" sz="1150" spc="-5">
                <a:solidFill>
                  <a:srgbClr val="606067"/>
                </a:solidFill>
                <a:latin typeface="Courier New"/>
                <a:cs typeface="Courier New"/>
              </a:rPr>
              <a:t>((b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d </a:t>
            </a:r>
            <a:r>
              <a:rPr dirty="0" sz="950" spc="20">
                <a:solidFill>
                  <a:srgbClr val="151516"/>
                </a:solidFill>
                <a:latin typeface="Arial"/>
                <a:cs typeface="Arial"/>
              </a:rPr>
              <a:t>= 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b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f.rea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dLín</a:t>
            </a:r>
            <a:r>
              <a:rPr dirty="0" sz="115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726E72"/>
                </a:solidFill>
                <a:latin typeface="Courier New"/>
                <a:cs typeface="Courier New"/>
              </a:rPr>
              <a:t>()) </a:t>
            </a:r>
            <a:r>
              <a:rPr dirty="0" sz="950" spc="25">
                <a:solidFill>
                  <a:srgbClr val="726E72"/>
                </a:solidFill>
                <a:latin typeface="Arial"/>
                <a:cs typeface="Arial"/>
              </a:rPr>
              <a:t>! </a:t>
            </a:r>
            <a:r>
              <a:rPr dirty="0" sz="950" spc="60">
                <a:solidFill>
                  <a:srgbClr val="151516"/>
                </a:solidFill>
                <a:latin typeface="Arial"/>
                <a:cs typeface="Arial"/>
              </a:rPr>
              <a:t>=</a:t>
            </a:r>
            <a:r>
              <a:rPr dirty="0" sz="950" spc="250">
                <a:solidFill>
                  <a:srgbClr val="151516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484950"/>
                </a:solidFill>
                <a:latin typeface="Courier New"/>
                <a:cs typeface="Courier New"/>
              </a:rPr>
              <a:t>null</a:t>
            </a:r>
            <a:r>
              <a:rPr dirty="0" sz="1150">
                <a:solidFill>
                  <a:srgbClr val="726E72"/>
                </a:solidFill>
                <a:latin typeface="Courier New"/>
                <a:cs typeface="Courier New"/>
              </a:rPr>
              <a:t>)</a:t>
            </a:r>
            <a:endParaRPr sz="1150">
              <a:latin typeface="Courier New"/>
              <a:cs typeface="Courier New"/>
            </a:endParaRPr>
          </a:p>
          <a:p>
            <a:pPr marL="1718945">
              <a:lnSpc>
                <a:spcPts val="1125"/>
              </a:lnSpc>
            </a:pP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9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+</a:t>
            </a:r>
            <a:r>
              <a:rPr dirty="0" sz="1150" spc="45">
                <a:solidFill>
                  <a:srgbClr val="151516"/>
                </a:solidFill>
                <a:latin typeface="Courier New"/>
                <a:cs typeface="Courier New"/>
              </a:rPr>
              <a:t>=</a:t>
            </a:r>
            <a:r>
              <a:rPr dirty="0" sz="1150" spc="-60">
                <a:solidFill>
                  <a:srgbClr val="151516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b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-10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484950"/>
                </a:solidFill>
                <a:latin typeface="Courier New"/>
                <a:cs typeface="Courier New"/>
              </a:rPr>
              <a:t>+</a:t>
            </a:r>
            <a:r>
              <a:rPr dirty="0" sz="1150" spc="-11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606067"/>
                </a:solidFill>
                <a:latin typeface="Courier New"/>
                <a:cs typeface="Courier New"/>
              </a:rPr>
              <a:t>'</a:t>
            </a:r>
            <a:r>
              <a:rPr dirty="0" sz="1150" spc="-90">
                <a:solidFill>
                  <a:srgbClr val="606067"/>
                </a:solidFill>
                <a:latin typeface="Courier New"/>
                <a:cs typeface="Courier New"/>
              </a:rPr>
              <a:t> </a:t>
            </a:r>
            <a:r>
              <a:rPr dirty="0" sz="1150" spc="35">
                <a:solidFill>
                  <a:srgbClr val="606067"/>
                </a:solidFill>
                <a:latin typeface="Courier New"/>
                <a:cs typeface="Courier New"/>
              </a:rPr>
              <a:t>'</a:t>
            </a:r>
            <a:r>
              <a:rPr dirty="0" sz="1150" spc="3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1370330" marR="1936114" indent="-341630">
              <a:lnSpc>
                <a:spcPts val="1280"/>
              </a:lnSpc>
              <a:spcBef>
                <a:spcPts val="80"/>
              </a:spcBef>
              <a:tabLst>
                <a:tab pos="4589780" algn="l"/>
              </a:tabLst>
            </a:pPr>
            <a:r>
              <a:rPr dirty="0" sz="1150" spc="75">
                <a:solidFill>
                  <a:srgbClr val="8E8C8A"/>
                </a:solidFill>
                <a:latin typeface="Courier New"/>
                <a:cs typeface="Courier New"/>
              </a:rPr>
              <a:t>}</a:t>
            </a:r>
            <a:r>
              <a:rPr dirty="0" sz="1150" spc="-120">
                <a:solidFill>
                  <a:srgbClr val="8E8C8A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50" spc="20">
                <a:solidFill>
                  <a:srgbClr val="484950"/>
                </a:solidFill>
                <a:latin typeface="Courier New"/>
                <a:cs typeface="Courier New"/>
              </a:rPr>
              <a:t>ch</a:t>
            </a:r>
            <a:r>
              <a:rPr dirty="0" sz="1150" spc="-15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606067"/>
                </a:solidFill>
                <a:latin typeface="Courier New"/>
                <a:cs typeface="Courier New"/>
              </a:rPr>
              <a:t>(H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dl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essEx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ion</a:t>
            </a:r>
            <a:r>
              <a:rPr dirty="0" sz="1150" spc="1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90">
                <a:solidFill>
                  <a:srgbClr val="6B8AA8"/>
                </a:solidFill>
                <a:latin typeface="Times New Roman"/>
                <a:cs typeface="Times New Roman"/>
              </a:rPr>
              <a:t>I   </a:t>
            </a:r>
            <a:r>
              <a:rPr dirty="0" sz="1150" spc="-60">
                <a:solidFill>
                  <a:srgbClr val="6B8AA8"/>
                </a:solidFill>
                <a:latin typeface="Times New Roman"/>
                <a:cs typeface="Times New Roman"/>
              </a:rPr>
              <a:t> </a:t>
            </a:r>
            <a:r>
              <a:rPr dirty="0" sz="1150" spc="-165">
                <a:solidFill>
                  <a:srgbClr val="484950"/>
                </a:solidFill>
                <a:latin typeface="Courier New"/>
                <a:cs typeface="Courier New"/>
              </a:rPr>
              <a:t>IO</a:t>
            </a:r>
            <a:r>
              <a:rPr dirty="0" sz="1150" spc="-37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Ex</a:t>
            </a:r>
            <a:r>
              <a:rPr dirty="0" sz="1150" spc="-42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509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484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-114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47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484950"/>
                </a:solidFill>
                <a:latin typeface="Courier New"/>
                <a:cs typeface="Courier New"/>
              </a:rPr>
              <a:t>ion	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ex </a:t>
            </a:r>
            <a:r>
              <a:rPr dirty="0" sz="1150" spc="-165">
                <a:solidFill>
                  <a:srgbClr val="726E72"/>
                </a:solidFill>
                <a:latin typeface="Courier New"/>
                <a:cs typeface="Courier New"/>
              </a:rPr>
              <a:t>) {  </a:t>
            </a:r>
            <a:r>
              <a:rPr dirty="0" sz="1150" spc="-165">
                <a:solidFill>
                  <a:srgbClr val="484950"/>
                </a:solidFill>
                <a:latin typeface="Courier New"/>
                <a:cs typeface="Courier New"/>
              </a:rPr>
              <a:t>Sy</a:t>
            </a:r>
            <a:r>
              <a:rPr dirty="0" sz="1150" spc="-40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ste</a:t>
            </a:r>
            <a:r>
              <a:rPr dirty="0" sz="1150" spc="-21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484950"/>
                </a:solidFill>
                <a:latin typeface="Courier New"/>
                <a:cs typeface="Courier New"/>
              </a:rPr>
              <a:t>m</a:t>
            </a:r>
            <a:r>
              <a:rPr dirty="0" sz="1150" spc="-44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125">
                <a:solidFill>
                  <a:srgbClr val="484950"/>
                </a:solidFill>
                <a:latin typeface="Courier New"/>
                <a:cs typeface="Courier New"/>
              </a:rPr>
              <a:t>o</a:t>
            </a:r>
            <a:r>
              <a:rPr dirty="0" sz="1150" spc="-50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726E72"/>
                </a:solidFill>
                <a:latin typeface="Courier New"/>
                <a:cs typeface="Courier New"/>
              </a:rPr>
              <a:t>u</a:t>
            </a:r>
            <a:r>
              <a:rPr dirty="0" sz="1150" spc="-570">
                <a:solidFill>
                  <a:srgbClr val="726E72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46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50" spc="-56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50" spc="-165">
                <a:solidFill>
                  <a:srgbClr val="484950"/>
                </a:solidFill>
                <a:latin typeface="Courier New"/>
                <a:cs typeface="Courier New"/>
              </a:rPr>
              <a:t>p</a:t>
            </a:r>
            <a:r>
              <a:rPr dirty="0" sz="1150" spc="-52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ín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ln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ex.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H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essa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726E72"/>
                </a:solidFill>
                <a:latin typeface="Courier New"/>
                <a:cs typeface="Courier New"/>
              </a:rPr>
              <a:t>())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1055370">
              <a:lnSpc>
                <a:spcPct val="100000"/>
              </a:lnSpc>
              <a:spcBef>
                <a:spcPts val="175"/>
              </a:spcBef>
            </a:pPr>
            <a:r>
              <a:rPr dirty="0" sz="850" spc="30">
                <a:solidFill>
                  <a:srgbClr val="8E8C8A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265"/>
              </a:spcBef>
            </a:pPr>
            <a:r>
              <a:rPr dirty="0" sz="850" spc="30">
                <a:solidFill>
                  <a:srgbClr val="8E8C8A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65"/>
              </a:spcBef>
            </a:pPr>
            <a:r>
              <a:rPr dirty="0" sz="850" spc="30">
                <a:solidFill>
                  <a:srgbClr val="8E8C8A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337820">
              <a:lnSpc>
                <a:spcPts val="1375"/>
              </a:lnSpc>
            </a:pP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public 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S</a:t>
            </a:r>
            <a:r>
              <a:rPr dirty="0" sz="1150" spc="45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50" spc="45">
                <a:solidFill>
                  <a:srgbClr val="484950"/>
                </a:solidFill>
                <a:latin typeface="Courier New"/>
                <a:cs typeface="Courier New"/>
              </a:rPr>
              <a:t>ing 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425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484950"/>
                </a:solidFill>
                <a:latin typeface="Courier New"/>
                <a:cs typeface="Courier New"/>
              </a:rPr>
              <a:t>ivo</a:t>
            </a:r>
            <a:r>
              <a:rPr dirty="0" sz="1150" spc="-20">
                <a:solidFill>
                  <a:srgbClr val="726E72"/>
                </a:solidFill>
                <a:latin typeface="Courier New"/>
                <a:cs typeface="Courier New"/>
              </a:rPr>
              <a:t>()</a:t>
            </a:r>
            <a:endParaRPr sz="1150">
              <a:latin typeface="Courier New"/>
              <a:cs typeface="Courier New"/>
            </a:endParaRPr>
          </a:p>
          <a:p>
            <a:pPr marL="687070">
              <a:lnSpc>
                <a:spcPts val="1375"/>
              </a:lnSpc>
            </a:pP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ret</a:t>
            </a:r>
            <a:r>
              <a:rPr dirty="0" sz="1150" spc="-5">
                <a:solidFill>
                  <a:srgbClr val="606067"/>
                </a:solidFill>
                <a:latin typeface="Courier New"/>
                <a:cs typeface="Courier New"/>
              </a:rPr>
              <a:t>u</a:t>
            </a:r>
            <a:r>
              <a:rPr dirty="0" sz="1150" spc="-5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60">
                <a:solidFill>
                  <a:srgbClr val="48495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ta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a.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S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dFil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-10">
                <a:solidFill>
                  <a:srgbClr val="606067"/>
                </a:solidFill>
                <a:latin typeface="Courier New"/>
                <a:cs typeface="Courier New"/>
              </a:rPr>
              <a:t>()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.t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oS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ing(</a:t>
            </a:r>
            <a:r>
              <a:rPr dirty="0" sz="1150" spc="-10">
                <a:solidFill>
                  <a:srgbClr val="726E72"/>
                </a:solidFill>
                <a:latin typeface="Courier New"/>
                <a:cs typeface="Courier New"/>
              </a:rPr>
              <a:t>)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120"/>
              </a:spcBef>
            </a:pPr>
            <a:r>
              <a:rPr dirty="0" sz="850" spc="30">
                <a:solidFill>
                  <a:srgbClr val="8E8C8A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87070" marR="4558030" indent="-349885">
              <a:lnSpc>
                <a:spcPts val="1370"/>
              </a:lnSpc>
              <a:spcBef>
                <a:spcPts val="5"/>
              </a:spcBef>
              <a:tabLst>
                <a:tab pos="2267585" algn="l"/>
              </a:tabLst>
            </a:pPr>
            <a:r>
              <a:rPr dirty="0" sz="1150" spc="-5">
                <a:solidFill>
                  <a:srgbClr val="484950"/>
                </a:solidFill>
                <a:latin typeface="Courier New"/>
                <a:cs typeface="Courier New"/>
              </a:rPr>
              <a:t>publíc 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St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ríng 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50" spc="-10">
                <a:solidFill>
                  <a:srgbClr val="484950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50" spc="-10">
                <a:solidFill>
                  <a:srgbClr val="726E72"/>
                </a:solidFill>
                <a:latin typeface="Courier New"/>
                <a:cs typeface="Courier New"/>
              </a:rPr>
              <a:t>() </a:t>
            </a:r>
            <a:r>
              <a:rPr dirty="0" sz="1150" spc="-5">
                <a:solidFill>
                  <a:srgbClr val="606067"/>
                </a:solidFill>
                <a:latin typeface="Courier New"/>
                <a:cs typeface="Courier New"/>
              </a:rPr>
              <a:t>{  </a:t>
            </a:r>
            <a:r>
              <a:rPr dirty="0" sz="1150" spc="20">
                <a:solidFill>
                  <a:srgbClr val="2F2D2F"/>
                </a:solidFill>
                <a:latin typeface="Courier New"/>
                <a:cs typeface="Courier New"/>
              </a:rPr>
              <a:t>ret</a:t>
            </a:r>
            <a:r>
              <a:rPr dirty="0" sz="1150" spc="20">
                <a:solidFill>
                  <a:srgbClr val="606067"/>
                </a:solidFill>
                <a:latin typeface="Courier New"/>
                <a:cs typeface="Courier New"/>
              </a:rPr>
              <a:t>urn 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c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d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484950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50" spc="-38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200" spc="75">
                <a:solidFill>
                  <a:srgbClr val="484950"/>
                </a:solidFill>
                <a:latin typeface="Arial"/>
                <a:cs typeface="Arial"/>
              </a:rPr>
              <a:t>+</a:t>
            </a:r>
            <a:r>
              <a:rPr dirty="0" sz="1200" spc="455">
                <a:solidFill>
                  <a:srgbClr val="484950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484950"/>
                </a:solidFill>
                <a:latin typeface="Arial"/>
                <a:cs typeface="Arial"/>
              </a:rPr>
              <a:t>'	'</a:t>
            </a:r>
            <a:r>
              <a:rPr dirty="0" sz="1200" spc="-130">
                <a:solidFill>
                  <a:srgbClr val="484950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2F2D2F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70"/>
              </a:spcBef>
            </a:pPr>
            <a:r>
              <a:rPr dirty="0" sz="850" spc="30">
                <a:solidFill>
                  <a:srgbClr val="8E8C8A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850" spc="30">
                <a:solidFill>
                  <a:srgbClr val="8E8C8A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248" y="993502"/>
            <a:ext cx="105854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7034" algn="l"/>
                <a:tab pos="573405" algn="l"/>
              </a:tabLst>
            </a:pP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	</a:t>
            </a:r>
            <a:r>
              <a:rPr dirty="0" sz="600" spc="-45">
                <a:solidFill>
                  <a:srgbClr val="6E8CA8"/>
                </a:solidFill>
                <a:latin typeface="Times New Roman"/>
                <a:cs typeface="Times New Roman"/>
              </a:rPr>
              <a:t>I	</a:t>
            </a: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Tipo</a:t>
            </a:r>
            <a:r>
              <a:rPr dirty="0" sz="600" spc="-16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207" y="1101326"/>
            <a:ext cx="43180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 spc="-114">
                <a:solidFill>
                  <a:srgbClr val="5289B1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148" y="1084164"/>
            <a:ext cx="585470" cy="2038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52400" marR="5080" indent="-140335">
              <a:lnSpc>
                <a:spcPts val="690"/>
              </a:lnSpc>
              <a:spcBef>
                <a:spcPts val="140"/>
              </a:spcBef>
            </a:pPr>
            <a:r>
              <a:rPr dirty="0" sz="600" spc="-170">
                <a:solidFill>
                  <a:srgbClr val="5D5E64"/>
                </a:solidFill>
                <a:latin typeface="Courier New"/>
                <a:cs typeface="Courier New"/>
              </a:rPr>
              <a:t>//V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c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es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pi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te  </a:t>
            </a:r>
            <a:r>
              <a:rPr dirty="0" sz="600" spc="-170">
                <a:solidFill>
                  <a:srgbClr val="5D5E64"/>
                </a:solidFill>
                <a:latin typeface="Courier New"/>
                <a:cs typeface="Courier New"/>
              </a:rPr>
              <a:t>w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557" y="1171386"/>
            <a:ext cx="611505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id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i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ic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do</a:t>
            </a:r>
            <a:r>
              <a:rPr dirty="0" sz="600" spc="-2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904" y="118853"/>
            <a:ext cx="1985010" cy="907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Est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ruc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ur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as;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05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cl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ass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stas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&lt;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99390">
              <a:lnSpc>
                <a:spcPts val="685"/>
              </a:lnSpc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priva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 </a:t>
            </a: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inicioSirn,</a:t>
            </a:r>
            <a:r>
              <a:rPr dirty="0" sz="600" spc="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inSirn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99390" marR="5080">
              <a:lnSpc>
                <a:spcPts val="690"/>
              </a:lnSpc>
              <a:spcBef>
                <a:spcPts val="30"/>
              </a:spcBef>
            </a:pP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iv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ate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NodoT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Err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res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inicio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Err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,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in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Err; 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iv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ate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NodoTTok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inicioTok,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priv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ate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as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inicioR,</a:t>
            </a:r>
            <a:r>
              <a:rPr dirty="0" sz="600" spc="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Times New Roman"/>
              <a:cs typeface="Times New Roman"/>
            </a:endParaRPr>
          </a:p>
          <a:p>
            <a:pPr marL="200660">
              <a:lnSpc>
                <a:spcPts val="760"/>
              </a:lnSpc>
            </a:pPr>
            <a:r>
              <a:rPr dirty="0" sz="650">
                <a:solidFill>
                  <a:srgbClr val="757475"/>
                </a:solidFill>
                <a:latin typeface="Times New Roman"/>
                <a:cs typeface="Times New Roman"/>
              </a:rPr>
              <a:t>/•</a:t>
            </a:r>
            <a:endParaRPr sz="650">
              <a:latin typeface="Times New Roman"/>
              <a:cs typeface="Times New Roman"/>
            </a:endParaRPr>
          </a:p>
          <a:p>
            <a:pPr marL="568325">
              <a:lnSpc>
                <a:spcPts val="700"/>
              </a:lnSpc>
            </a:pPr>
            <a:r>
              <a:rPr dirty="0" baseline="4629" sz="900" spc="7">
                <a:solidFill>
                  <a:srgbClr val="46494F"/>
                </a:solidFill>
                <a:latin typeface="Courier New"/>
                <a:cs typeface="Courier New"/>
              </a:rPr>
              <a:t>Supu</a:t>
            </a:r>
            <a:r>
              <a:rPr dirty="0" baseline="4629" sz="900" spc="7">
                <a:solidFill>
                  <a:srgbClr val="2F2F2F"/>
                </a:solidFill>
                <a:latin typeface="Courier New"/>
                <a:cs typeface="Courier New"/>
              </a:rPr>
              <a:t>esta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ta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bl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d 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e s</a:t>
            </a:r>
            <a:r>
              <a:rPr dirty="0" sz="600" spc="-1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ímbolos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662" y="991118"/>
            <a:ext cx="565785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85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-26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46494F"/>
                </a:solidFill>
                <a:latin typeface="Courier New"/>
                <a:cs typeface="Courier New"/>
              </a:rPr>
              <a:t>lor</a:t>
            </a:r>
            <a:r>
              <a:rPr dirty="0" sz="600" spc="-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-20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2F2F2F"/>
                </a:solidFill>
                <a:latin typeface="Courier New"/>
                <a:cs typeface="Courier New"/>
              </a:rPr>
              <a:t>tf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0022" y="991118"/>
            <a:ext cx="593090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Tipo</a:t>
            </a:r>
            <a:r>
              <a:rPr dirty="0" sz="600" spc="-15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7557" y="996935"/>
            <a:ext cx="656590" cy="2901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80">
                <a:solidFill>
                  <a:srgbClr val="6E8CA8"/>
                </a:solidFill>
                <a:latin typeface="Arial"/>
                <a:cs typeface="Arial"/>
              </a:rPr>
              <a:t>1</a:t>
            </a:r>
            <a:r>
              <a:rPr dirty="0" sz="650" spc="-5">
                <a:solidFill>
                  <a:srgbClr val="6E8CA8"/>
                </a:solidFill>
                <a:latin typeface="Arial"/>
                <a:cs typeface="Arial"/>
              </a:rPr>
              <a:t> </a:t>
            </a:r>
            <a:r>
              <a:rPr dirty="0" sz="600" spc="-85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-26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46494F"/>
                </a:solidFill>
                <a:latin typeface="Courier New"/>
                <a:cs typeface="Courier New"/>
              </a:rPr>
              <a:t>lor</a:t>
            </a:r>
            <a:r>
              <a:rPr dirty="0" sz="600" spc="-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-10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</a:pPr>
            <a:r>
              <a:rPr dirty="0" sz="550" spc="70">
                <a:solidFill>
                  <a:srgbClr val="5D5E64"/>
                </a:solidFill>
                <a:latin typeface="Times New Roman"/>
                <a:cs typeface="Times New Roman"/>
              </a:rPr>
              <a:t>11</a:t>
            </a:r>
            <a:r>
              <a:rPr dirty="0" sz="550" spc="70">
                <a:solidFill>
                  <a:srgbClr val="2F2F2F"/>
                </a:solidFill>
                <a:latin typeface="Times New Roman"/>
                <a:cs typeface="Times New Roman"/>
              </a:rPr>
              <a:t>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1417" y="1157656"/>
            <a:ext cx="7810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>
                <a:solidFill>
                  <a:srgbClr val="757475"/>
                </a:solidFill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7852" y="1171386"/>
            <a:ext cx="162560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86" y="1268913"/>
            <a:ext cx="3813810" cy="6028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5240">
              <a:lnSpc>
                <a:spcPts val="570"/>
              </a:lnSpc>
              <a:spcBef>
                <a:spcPts val="110"/>
              </a:spcBef>
            </a:pPr>
            <a:r>
              <a:rPr dirty="0" sz="500" spc="20">
                <a:solidFill>
                  <a:srgbClr val="46494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marL="205740">
              <a:lnSpc>
                <a:spcPts val="750"/>
              </a:lnSpc>
            </a:pPr>
            <a:r>
              <a:rPr dirty="0" sz="650" spc="5">
                <a:solidFill>
                  <a:srgbClr val="5D5E64"/>
                </a:solidFill>
                <a:latin typeface="Times New Roman"/>
                <a:cs typeface="Times New Roman"/>
              </a:rPr>
              <a:t>•/</a:t>
            </a:r>
            <a:endParaRPr sz="650">
              <a:latin typeface="Times New Roman"/>
              <a:cs typeface="Times New Roman"/>
            </a:endParaRPr>
          </a:p>
          <a:p>
            <a:pPr marL="198120">
              <a:lnSpc>
                <a:spcPts val="705"/>
              </a:lnSpc>
              <a:spcBef>
                <a:spcPts val="600"/>
              </a:spcBef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cl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ass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&lt;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15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87350" marR="1082040" indent="2540">
              <a:lnSpc>
                <a:spcPts val="690"/>
              </a:lnSpc>
              <a:spcBef>
                <a:spcPts val="30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, 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ipoTok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n,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dor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 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lorTok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n, 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lorid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dor, 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 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</a:t>
            </a:r>
            <a:r>
              <a:rPr dirty="0" sz="600" spc="-11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Times New Roman"/>
              <a:cs typeface="Times New Roman"/>
            </a:endParaRPr>
          </a:p>
          <a:p>
            <a:pPr marL="15875" marR="157480" indent="374015">
              <a:lnSpc>
                <a:spcPts val="690"/>
              </a:lnSpc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40">
                <a:solidFill>
                  <a:srgbClr val="5D5E64"/>
                </a:solidFill>
                <a:latin typeface="Courier New"/>
                <a:cs typeface="Courier New"/>
              </a:rPr>
              <a:t>NodoTSirnR(S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-1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ing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n,</a:t>
            </a:r>
            <a:r>
              <a:rPr dirty="0" sz="600" spc="1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-15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ing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n,</a:t>
            </a:r>
            <a:r>
              <a:rPr dirty="0" sz="600" spc="1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-1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13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600" spc="-1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-10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n,</a:t>
            </a:r>
            <a:r>
              <a:rPr dirty="0" sz="600" spc="1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-1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o  v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lorid</a:t>
            </a:r>
            <a:r>
              <a:rPr dirty="0" sz="600" spc="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dor,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ring</a:t>
            </a:r>
            <a:r>
              <a:rPr dirty="0" sz="600" spc="3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 spc="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dor,</a:t>
            </a:r>
            <a:r>
              <a:rPr dirty="0" sz="600" spc="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-1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1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-1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-2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 spc="-1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11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757475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50"/>
              </a:lnSpc>
            </a:pP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-1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7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-1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85"/>
              </a:lnSpc>
            </a:pP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 spc="-20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7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85"/>
              </a:lnSpc>
            </a:pP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-30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600" spc="-1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-10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10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600" spc="-1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-10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3405" marR="1139190">
              <a:lnSpc>
                <a:spcPts val="690"/>
              </a:lnSpc>
              <a:spcBef>
                <a:spcPts val="35"/>
              </a:spcBef>
            </a:pP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s.</a:t>
            </a:r>
            <a:r>
              <a:rPr dirty="0" sz="600" spc="-1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lorid</a:t>
            </a:r>
            <a:r>
              <a:rPr dirty="0" sz="600" spc="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dor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10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lorid</a:t>
            </a:r>
            <a:r>
              <a:rPr dirty="0" sz="600" spc="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dor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-1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s.t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 spc="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dor</a:t>
            </a: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8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 spc="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dor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65"/>
              </a:lnSpc>
            </a:pPr>
            <a:r>
              <a:rPr dirty="0" sz="600" spc="-8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s.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 </a:t>
            </a:r>
            <a:r>
              <a:rPr dirty="0" sz="600" spc="-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2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14"/>
              </a:spcBef>
            </a:pPr>
            <a:r>
              <a:rPr dirty="0" sz="45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145"/>
              </a:spcBef>
            </a:pPr>
            <a:r>
              <a:rPr dirty="0" sz="45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389890" marR="2485390" indent="-191770">
              <a:lnSpc>
                <a:spcPts val="690"/>
              </a:lnSpc>
              <a:spcBef>
                <a:spcPts val="5"/>
              </a:spcBef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ass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res </a:t>
            </a:r>
            <a:r>
              <a:rPr dirty="0" sz="600" spc="-5">
                <a:solidFill>
                  <a:srgbClr val="5D5E64"/>
                </a:solidFill>
                <a:latin typeface="Courier New"/>
                <a:cs typeface="Courier New"/>
              </a:rPr>
              <a:t>{  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pu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b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lic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ing</a:t>
            </a:r>
            <a:r>
              <a:rPr dirty="0" sz="600" spc="-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ror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389890">
              <a:lnSpc>
                <a:spcPts val="665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rror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573405" marR="1733550" indent="-183515">
              <a:lnSpc>
                <a:spcPts val="690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NodoT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res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 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s.err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4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r;</a:t>
            </a:r>
            <a:endParaRPr sz="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95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marL="198120">
              <a:lnSpc>
                <a:spcPts val="705"/>
              </a:lnSpc>
              <a:spcBef>
                <a:spcPts val="5"/>
              </a:spcBef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ss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89890" marR="1082040">
              <a:lnSpc>
                <a:spcPts val="690"/>
              </a:lnSpc>
              <a:spcBef>
                <a:spcPts val="30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 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a;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ring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ipoTok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</a:t>
            </a: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Times New Roman"/>
              <a:cs typeface="Times New Roman"/>
            </a:endParaRPr>
          </a:p>
          <a:p>
            <a:pPr marL="573405" marR="519430" indent="-183515">
              <a:lnSpc>
                <a:spcPts val="690"/>
              </a:lnSpc>
              <a:spcBef>
                <a:spcPts val="5"/>
              </a:spcBef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,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, 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s.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br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1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50"/>
              </a:lnSpc>
            </a:pP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s.t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 </a:t>
            </a:r>
            <a:r>
              <a:rPr dirty="0" sz="600" spc="1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7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ipoTok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705"/>
              </a:lnSpc>
            </a:pP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s.t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 </a:t>
            </a:r>
            <a:r>
              <a:rPr dirty="0" sz="600" spc="1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5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k;</a:t>
            </a:r>
            <a:endParaRPr sz="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14"/>
              </a:spcBef>
            </a:pPr>
            <a:r>
              <a:rPr dirty="0" sz="450" spc="1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145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>
              <a:latin typeface="Times New Roman"/>
              <a:cs typeface="Times New Roman"/>
            </a:endParaRPr>
          </a:p>
          <a:p>
            <a:pPr marL="198120">
              <a:lnSpc>
                <a:spcPts val="705"/>
              </a:lnSpc>
              <a:spcBef>
                <a:spcPts val="5"/>
              </a:spcBef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cl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ass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eser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as </a:t>
            </a:r>
            <a:r>
              <a:rPr dirty="0" sz="600" spc="15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89890" marR="1781810">
              <a:lnSpc>
                <a:spcPts val="690"/>
              </a:lnSpc>
              <a:spcBef>
                <a:spcPts val="30"/>
              </a:spcBef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ing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1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as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Times New Roman"/>
              <a:cs typeface="Times New Roman"/>
            </a:endParaRPr>
          </a:p>
          <a:p>
            <a:pPr marL="573405" marR="892175" indent="-183515">
              <a:lnSpc>
                <a:spcPts val="690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eser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as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(S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ring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R, </a:t>
            </a: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nR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 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abra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65"/>
              </a:lnSpc>
            </a:pP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hi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s.t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1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45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L="758825" marR="2160270" indent="-376555">
              <a:lnSpc>
                <a:spcPts val="690"/>
              </a:lnSpc>
            </a:pPr>
            <a:r>
              <a:rPr dirty="0" sz="600" spc="20">
                <a:solidFill>
                  <a:srgbClr val="5D5E64"/>
                </a:solidFill>
                <a:latin typeface="Courier New"/>
                <a:cs typeface="Courier New"/>
              </a:rPr>
              <a:t>/*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ta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nu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 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5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50">
                <a:solidFill>
                  <a:srgbClr val="46494F"/>
                </a:solidFill>
                <a:latin typeface="Courier New"/>
                <a:cs typeface="Courier New"/>
              </a:rPr>
              <a:t>ro 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s 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Símbolo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ts val="600"/>
              </a:lnSpc>
              <a:tabLst>
                <a:tab pos="949960" algn="l"/>
                <a:tab pos="1693545" algn="l"/>
              </a:tabLst>
            </a:pP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Tipo	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dor	</a:t>
            </a:r>
            <a:r>
              <a:rPr dirty="0" sz="600" spc="25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2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25">
                <a:solidFill>
                  <a:srgbClr val="46494F"/>
                </a:solidFill>
                <a:latin typeface="Courier New"/>
                <a:cs typeface="Courier New"/>
              </a:rPr>
              <a:t>lor</a:t>
            </a:r>
            <a:endParaRPr sz="600">
              <a:latin typeface="Courier New"/>
              <a:cs typeface="Courier New"/>
            </a:endParaRPr>
          </a:p>
          <a:p>
            <a:pPr marL="393065">
              <a:lnSpc>
                <a:spcPts val="715"/>
              </a:lnSpc>
            </a:pPr>
            <a:r>
              <a:rPr dirty="0" sz="650" spc="15">
                <a:solidFill>
                  <a:srgbClr val="5D5E64"/>
                </a:solidFill>
                <a:latin typeface="Times New Roman"/>
                <a:cs typeface="Times New Roman"/>
              </a:rPr>
              <a:t>•/</a:t>
            </a:r>
            <a:endParaRPr sz="650">
              <a:latin typeface="Times New Roman"/>
              <a:cs typeface="Times New Roman"/>
            </a:endParaRPr>
          </a:p>
          <a:p>
            <a:pPr marL="12700" marR="189230" indent="377190">
              <a:lnSpc>
                <a:spcPts val="690"/>
              </a:lnSpc>
              <a:spcBef>
                <a:spcPts val="5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oLSimbolo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ring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n,</a:t>
            </a:r>
            <a:r>
              <a:rPr dirty="0" sz="600" spc="-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ring</a:t>
            </a:r>
            <a:r>
              <a:rPr dirty="0" sz="600" spc="-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ipoTok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n,  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v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te,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lorTo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,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lorid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r,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ing 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77215">
              <a:lnSpc>
                <a:spcPts val="670"/>
              </a:lnSpc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(!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Ex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T(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))</a:t>
            </a:r>
            <a:endParaRPr sz="600">
              <a:latin typeface="Courier New"/>
              <a:cs typeface="Courier New"/>
            </a:endParaRPr>
          </a:p>
          <a:p>
            <a:pPr marL="15875" marR="285115" indent="748030">
              <a:lnSpc>
                <a:spcPts val="690"/>
              </a:lnSpc>
              <a:spcBef>
                <a:spcPts val="10"/>
              </a:spcBef>
            </a:pP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w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NodoTSimR(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n,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n,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lo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,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lo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r, 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r,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764540">
              <a:lnSpc>
                <a:spcPts val="670"/>
              </a:lnSpc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(inicioSim </a:t>
            </a:r>
            <a:r>
              <a:rPr dirty="0" sz="600" spc="-10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 spc="-1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 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// 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Ex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ste 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inicio</a:t>
            </a:r>
            <a:endParaRPr sz="600">
              <a:latin typeface="Courier New"/>
              <a:cs typeface="Courier New"/>
            </a:endParaRPr>
          </a:p>
          <a:p>
            <a:pPr marL="950594" marR="5080">
              <a:lnSpc>
                <a:spcPts val="690"/>
              </a:lnSpc>
              <a:spcBef>
                <a:spcPts val="5"/>
              </a:spcBef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inSim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 </a:t>
            </a:r>
            <a:r>
              <a:rPr dirty="0" sz="600" spc="10">
                <a:solidFill>
                  <a:srgbClr val="757475"/>
                </a:solidFill>
                <a:latin typeface="Courier New"/>
                <a:cs typeface="Courier New"/>
              </a:rPr>
              <a:t>//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Ag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3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30">
                <a:solidFill>
                  <a:srgbClr val="46494F"/>
                </a:solidFill>
                <a:latin typeface="Courier New"/>
                <a:cs typeface="Courier New"/>
              </a:rPr>
              <a:t>l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l d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a  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inSim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114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766445">
              <a:lnSpc>
                <a:spcPts val="650"/>
              </a:lnSpc>
            </a:pPr>
            <a:r>
              <a:rPr dirty="0" sz="600" spc="20">
                <a:solidFill>
                  <a:srgbClr val="908E8C"/>
                </a:solidFill>
                <a:latin typeface="Courier New"/>
                <a:cs typeface="Courier New"/>
              </a:rPr>
              <a:t>) 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951230">
              <a:lnSpc>
                <a:spcPts val="685"/>
              </a:lnSpc>
            </a:pP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inicioSirn </a:t>
            </a:r>
            <a:r>
              <a:rPr dirty="0" sz="600" spc="-3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6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4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40">
                <a:solidFill>
                  <a:srgbClr val="46494F"/>
                </a:solidFill>
                <a:latin typeface="Courier New"/>
                <a:cs typeface="Courier New"/>
              </a:rPr>
              <a:t>inSirn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114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-2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1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-25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2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r>
              <a:rPr dirty="0" sz="600" spc="1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757475"/>
                </a:solidFill>
                <a:latin typeface="Courier New"/>
                <a:cs typeface="Courier New"/>
              </a:rPr>
              <a:t>//</a:t>
            </a:r>
            <a:r>
              <a:rPr dirty="0" sz="600" spc="-10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rea</a:t>
            </a:r>
            <a:r>
              <a:rPr dirty="0" sz="600" spc="1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li</a:t>
            </a:r>
            <a:r>
              <a:rPr dirty="0" sz="600" spc="-1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sta</a:t>
            </a:r>
            <a:r>
              <a:rPr dirty="0" sz="600" spc="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25">
                <a:solidFill>
                  <a:srgbClr val="46494F"/>
                </a:solidFill>
                <a:latin typeface="Courier New"/>
                <a:cs typeface="Courier New"/>
              </a:rPr>
              <a:t>con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u</a:t>
            </a:r>
            <a:endParaRPr sz="600">
              <a:latin typeface="Courier New"/>
              <a:cs typeface="Courier New"/>
            </a:endParaRPr>
          </a:p>
          <a:p>
            <a:pPr algn="ctr" marR="3248660">
              <a:lnSpc>
                <a:spcPts val="705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</a:t>
            </a: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5D5E64"/>
                </a:solidFill>
                <a:latin typeface="Courier New"/>
                <a:cs typeface="Courier New"/>
              </a:rPr>
              <a:t>Nodo</a:t>
            </a:r>
            <a:endParaRPr sz="600">
              <a:latin typeface="Courier New"/>
              <a:cs typeface="Courier New"/>
            </a:endParaRPr>
          </a:p>
          <a:p>
            <a:pPr marL="775970">
              <a:lnSpc>
                <a:spcPts val="540"/>
              </a:lnSpc>
              <a:spcBef>
                <a:spcPts val="120"/>
              </a:spcBef>
            </a:pPr>
            <a:r>
              <a:rPr dirty="0" sz="450" spc="1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575310">
              <a:lnSpc>
                <a:spcPts val="720"/>
              </a:lnSpc>
            </a:pPr>
            <a:r>
              <a:rPr dirty="0" sz="600" spc="25">
                <a:solidFill>
                  <a:srgbClr val="908E8C"/>
                </a:solidFill>
                <a:latin typeface="Courier New"/>
                <a:cs typeface="Courier New"/>
              </a:rPr>
              <a:t>}</a:t>
            </a:r>
            <a:r>
              <a:rPr dirty="0" sz="600" spc="-30">
                <a:solidFill>
                  <a:srgbClr val="908E8C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endParaRPr sz="600">
              <a:latin typeface="Courier New"/>
              <a:cs typeface="Courier New"/>
            </a:endParaRPr>
          </a:p>
          <a:p>
            <a:pPr marL="758190">
              <a:lnSpc>
                <a:spcPct val="100000"/>
              </a:lnSpc>
              <a:spcBef>
                <a:spcPts val="10"/>
              </a:spcBef>
            </a:pP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Ex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,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70"/>
              </a:spcBef>
            </a:pPr>
            <a:r>
              <a:rPr dirty="0" sz="45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74" y="7715760"/>
            <a:ext cx="7302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15">
                <a:solidFill>
                  <a:srgbClr val="5D5E64"/>
                </a:solidFill>
                <a:latin typeface="Arial"/>
                <a:cs typeface="Arial"/>
              </a:rPr>
              <a:t>//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876" y="7358657"/>
            <a:ext cx="2578100" cy="9848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99390" marR="128905" indent="-187325">
              <a:lnSpc>
                <a:spcPts val="690"/>
              </a:lnSpc>
              <a:spcBef>
                <a:spcPts val="140"/>
              </a:spcBef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5D5E64"/>
                </a:solidFill>
                <a:latin typeface="Courier New"/>
                <a:cs typeface="Courier New"/>
              </a:rPr>
              <a:t>void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Ex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,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 spc="-35">
                <a:solidFill>
                  <a:srgbClr val="5D5E64"/>
                </a:solidFill>
                <a:latin typeface="Courier New"/>
                <a:cs typeface="Courier New"/>
              </a:rPr>
              <a:t>NodoTSirnR 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3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-3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inicioSi </a:t>
            </a:r>
            <a:r>
              <a:rPr dirty="0" sz="600" spc="-140">
                <a:solidFill>
                  <a:srgbClr val="46494F"/>
                </a:solidFill>
                <a:latin typeface="Courier New"/>
                <a:cs typeface="Courier New"/>
              </a:rPr>
              <a:t>rn</a:t>
            </a:r>
            <a:r>
              <a:rPr dirty="0" sz="600" spc="-14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98120">
              <a:lnSpc>
                <a:spcPts val="650"/>
              </a:lnSpc>
            </a:pP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whil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(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! </a:t>
            </a:r>
            <a:r>
              <a:rPr dirty="0" sz="600" spc="-11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null </a:t>
            </a:r>
            <a:r>
              <a:rPr dirty="0" sz="600" spc="-11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4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86715">
              <a:lnSpc>
                <a:spcPts val="685"/>
              </a:lnSpc>
            </a:pP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5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(r</a:t>
            </a:r>
            <a:r>
              <a:rPr dirty="0" sz="600" spc="-13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 spc="1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er.t</a:t>
            </a:r>
            <a:r>
              <a:rPr dirty="0" sz="600" spc="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1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.e</a:t>
            </a:r>
            <a:r>
              <a:rPr dirty="0" sz="600" spc="-1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qu</a:t>
            </a:r>
            <a:r>
              <a:rPr dirty="0" sz="600" spc="-1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-25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1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5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757475"/>
                </a:solidFill>
                <a:latin typeface="Courier New"/>
                <a:cs typeface="Courier New"/>
              </a:rPr>
              <a:t>))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74675" marR="5080" indent="86995">
              <a:lnSpc>
                <a:spcPts val="640"/>
              </a:lnSpc>
              <a:spcBef>
                <a:spcPts val="120"/>
              </a:spcBef>
            </a:pP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Sy</a:t>
            </a:r>
            <a:r>
              <a:rPr dirty="0" sz="600" spc="-1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1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ou</a:t>
            </a:r>
            <a:r>
              <a:rPr dirty="0" sz="600" spc="-13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t.</a:t>
            </a:r>
            <a:r>
              <a:rPr dirty="0" sz="600" spc="-1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-2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ln</a:t>
            </a:r>
            <a:r>
              <a:rPr dirty="0" sz="600" spc="-16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606982"/>
                </a:solidFill>
                <a:latin typeface="Courier New"/>
                <a:cs typeface="Courier New"/>
              </a:rPr>
              <a:t>(</a:t>
            </a:r>
            <a:r>
              <a:rPr dirty="0" sz="600" spc="-240">
                <a:solidFill>
                  <a:srgbClr val="606982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"</a:t>
            </a:r>
            <a:r>
              <a:rPr dirty="0" sz="600" spc="-229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vr</a:t>
            </a:r>
            <a:r>
              <a:rPr dirty="0" sz="600" spc="-11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:</a:t>
            </a:r>
            <a:r>
              <a:rPr dirty="0" sz="600" spc="1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baseline="55555" sz="375" spc="-44">
                <a:solidFill>
                  <a:srgbClr val="2F2F2F"/>
                </a:solidFill>
                <a:latin typeface="Times New Roman"/>
                <a:cs typeface="Times New Roman"/>
              </a:rPr>
              <a:t>11</a:t>
            </a:r>
            <a:r>
              <a:rPr dirty="0" baseline="55555" sz="375" spc="-3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650" spc="-110">
                <a:solidFill>
                  <a:srgbClr val="46494F"/>
                </a:solidFill>
                <a:latin typeface="Arial"/>
                <a:cs typeface="Arial"/>
              </a:rPr>
              <a:t>+</a:t>
            </a:r>
            <a:r>
              <a:rPr dirty="0" sz="650" spc="-45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-26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-1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-1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 spc="-1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245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;  re</a:t>
            </a:r>
            <a:r>
              <a:rPr dirty="0" sz="600" spc="-1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cor</a:t>
            </a:r>
            <a:r>
              <a:rPr dirty="0" sz="600" spc="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1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2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-1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-1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131313"/>
                </a:solidFill>
                <a:latin typeface="Courier New"/>
                <a:cs typeface="Courier New"/>
              </a:rPr>
              <a:t>= 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2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-1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5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-1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573405">
              <a:lnSpc>
                <a:spcPct val="100000"/>
              </a:lnSpc>
              <a:spcBef>
                <a:spcPts val="5"/>
              </a:spcBef>
            </a:pP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b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rea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k</a:t>
            </a:r>
            <a:r>
              <a:rPr dirty="0" sz="600" spc="-33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398145">
              <a:lnSpc>
                <a:spcPts val="540"/>
              </a:lnSpc>
              <a:spcBef>
                <a:spcPts val="70"/>
              </a:spcBef>
            </a:pPr>
            <a:r>
              <a:rPr dirty="0" sz="450" spc="-4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387350">
              <a:lnSpc>
                <a:spcPts val="720"/>
              </a:lnSpc>
            </a:pP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rrer</a:t>
            </a:r>
            <a:r>
              <a:rPr dirty="0" sz="600" spc="-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rre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. s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igui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dirty="0" sz="450" spc="-4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5"/>
              </a:spcBef>
            </a:pPr>
            <a:r>
              <a:rPr dirty="0" sz="450" spc="-4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86" y="8491548"/>
            <a:ext cx="3813810" cy="447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1795">
              <a:lnSpc>
                <a:spcPts val="760"/>
              </a:lnSpc>
              <a:spcBef>
                <a:spcPts val="95"/>
              </a:spcBef>
            </a:pPr>
            <a:r>
              <a:rPr dirty="0" sz="650" spc="-65">
                <a:solidFill>
                  <a:srgbClr val="757475"/>
                </a:solidFill>
                <a:latin typeface="Times New Roman"/>
                <a:cs typeface="Times New Roman"/>
              </a:rPr>
              <a:t>/•</a:t>
            </a:r>
            <a:endParaRPr sz="650">
              <a:latin typeface="Times New Roman"/>
              <a:cs typeface="Times New Roman"/>
            </a:endParaRPr>
          </a:p>
          <a:p>
            <a:pPr marL="762635">
              <a:lnSpc>
                <a:spcPts val="680"/>
              </a:lnSpc>
            </a:pP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Er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ro</a:t>
            </a:r>
            <a:r>
              <a:rPr dirty="0" sz="600" spc="-1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res</a:t>
            </a:r>
            <a:endParaRPr sz="600">
              <a:latin typeface="Courier New"/>
              <a:cs typeface="Courier New"/>
            </a:endParaRPr>
          </a:p>
          <a:p>
            <a:pPr marL="577850">
              <a:lnSpc>
                <a:spcPts val="660"/>
              </a:lnSpc>
            </a:pP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-1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9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rror</a:t>
            </a:r>
            <a:endParaRPr sz="600">
              <a:latin typeface="Courier New"/>
              <a:cs typeface="Courier New"/>
            </a:endParaRPr>
          </a:p>
          <a:p>
            <a:pPr marL="438150" indent="-45085">
              <a:lnSpc>
                <a:spcPts val="695"/>
              </a:lnSpc>
              <a:buClr>
                <a:srgbClr val="46494F"/>
              </a:buClr>
              <a:buChar char="•"/>
              <a:tabLst>
                <a:tab pos="438784" algn="l"/>
              </a:tabLst>
            </a:pPr>
            <a:r>
              <a:rPr dirty="0" sz="650" spc="-55">
                <a:solidFill>
                  <a:srgbClr val="757475"/>
                </a:solidFill>
                <a:latin typeface="Times New Roman"/>
                <a:cs typeface="Times New Roman"/>
              </a:rPr>
              <a:t>/</a:t>
            </a:r>
            <a:endParaRPr sz="650">
              <a:latin typeface="Times New Roman"/>
              <a:cs typeface="Times New Roman"/>
            </a:endParaRPr>
          </a:p>
          <a:p>
            <a:pPr marL="577215" marR="565785" indent="-187325">
              <a:lnSpc>
                <a:spcPts val="690"/>
              </a:lnSpc>
              <a:spcBef>
                <a:spcPts val="5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(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ing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 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NodoT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res 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w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res</a:t>
            </a:r>
            <a:r>
              <a:rPr dirty="0" sz="600">
                <a:solidFill>
                  <a:srgbClr val="7B5D52"/>
                </a:solidFill>
                <a:latin typeface="Courier New"/>
                <a:cs typeface="Courier New"/>
              </a:rPr>
              <a:t>(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(inicio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 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55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63270">
              <a:lnSpc>
                <a:spcPts val="645"/>
              </a:lnSpc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Err.s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3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763270">
              <a:lnSpc>
                <a:spcPts val="685"/>
              </a:lnSpc>
            </a:pP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Er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6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5310">
              <a:lnSpc>
                <a:spcPts val="685"/>
              </a:lnSpc>
            </a:pPr>
            <a:r>
              <a:rPr dirty="0" sz="600" spc="20">
                <a:solidFill>
                  <a:srgbClr val="908E8C"/>
                </a:solidFill>
                <a:latin typeface="Courier New"/>
                <a:cs typeface="Courier New"/>
              </a:rPr>
              <a:t>}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64540">
              <a:lnSpc>
                <a:spcPts val="705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inicio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15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114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150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Times New Roman"/>
              <a:cs typeface="Times New Roman"/>
            </a:endParaRPr>
          </a:p>
          <a:p>
            <a:pPr marL="391795">
              <a:lnSpc>
                <a:spcPts val="760"/>
              </a:lnSpc>
            </a:pPr>
            <a:r>
              <a:rPr dirty="0" sz="650" spc="5">
                <a:solidFill>
                  <a:srgbClr val="757475"/>
                </a:solidFill>
                <a:latin typeface="Times New Roman"/>
                <a:cs typeface="Times New Roman"/>
              </a:rPr>
              <a:t>/•</a:t>
            </a:r>
            <a:endParaRPr sz="650">
              <a:latin typeface="Times New Roman"/>
              <a:cs typeface="Times New Roman"/>
            </a:endParaRPr>
          </a:p>
          <a:p>
            <a:pPr marL="760095">
              <a:lnSpc>
                <a:spcPts val="680"/>
              </a:lnSpc>
            </a:pP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To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endParaRPr sz="600">
              <a:latin typeface="Courier New"/>
              <a:cs typeface="Courier New"/>
            </a:endParaRPr>
          </a:p>
          <a:p>
            <a:pPr marL="577850">
              <a:lnSpc>
                <a:spcPts val="660"/>
              </a:lnSpc>
            </a:pPr>
            <a:r>
              <a:rPr dirty="0" baseline="4629" sz="90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baseline="4629" sz="9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baseline="4629" sz="9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baseline="4629" sz="9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baseline="4629" sz="900">
                <a:solidFill>
                  <a:srgbClr val="46494F"/>
                </a:solidFill>
                <a:latin typeface="Courier New"/>
                <a:cs typeface="Courier New"/>
              </a:rPr>
              <a:t>br</a:t>
            </a:r>
            <a:r>
              <a:rPr dirty="0" baseline="4629" sz="90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baseline="4629" sz="900" spc="44">
                <a:solidFill>
                  <a:srgbClr val="5D5E64"/>
                </a:solidFill>
                <a:latin typeface="Courier New"/>
                <a:cs typeface="Courier New"/>
              </a:rPr>
              <a:t>Tipo</a:t>
            </a:r>
            <a:r>
              <a:rPr dirty="0" baseline="4629" sz="900" spc="352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To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endParaRPr sz="600">
              <a:latin typeface="Courier New"/>
              <a:cs typeface="Courier New"/>
            </a:endParaRPr>
          </a:p>
          <a:p>
            <a:pPr marL="393065">
              <a:lnSpc>
                <a:spcPts val="695"/>
              </a:lnSpc>
            </a:pPr>
            <a:r>
              <a:rPr dirty="0" sz="650" spc="15">
                <a:solidFill>
                  <a:srgbClr val="5D5E64"/>
                </a:solidFill>
                <a:latin typeface="Times New Roman"/>
                <a:cs typeface="Times New Roman"/>
              </a:rPr>
              <a:t>•/</a:t>
            </a:r>
            <a:endParaRPr sz="650">
              <a:latin typeface="Times New Roman"/>
              <a:cs typeface="Times New Roman"/>
            </a:endParaRPr>
          </a:p>
          <a:p>
            <a:pPr marL="389890">
              <a:lnSpc>
                <a:spcPts val="675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oLTok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 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, 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ring 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ipo, 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1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876E62"/>
                </a:solidFill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577215" marR="145415" indent="-635">
              <a:lnSpc>
                <a:spcPts val="690"/>
              </a:lnSpc>
              <a:spcBef>
                <a:spcPts val="5"/>
              </a:spcBef>
            </a:pP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w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n(p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, 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ipo,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876E62"/>
                </a:solidFill>
                <a:latin typeface="Courier New"/>
                <a:cs typeface="Courier New"/>
              </a:rPr>
              <a:t>)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(inicioTo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!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5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63270">
              <a:lnSpc>
                <a:spcPts val="650"/>
              </a:lnSpc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3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763270">
              <a:lnSpc>
                <a:spcPts val="685"/>
              </a:lnSpc>
            </a:pP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5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79120">
              <a:lnSpc>
                <a:spcPts val="685"/>
              </a:lnSpc>
            </a:pPr>
            <a:r>
              <a:rPr dirty="0" sz="600" spc="20">
                <a:solidFill>
                  <a:srgbClr val="908E8C"/>
                </a:solidFill>
                <a:latin typeface="Courier New"/>
                <a:cs typeface="Courier New"/>
              </a:rPr>
              <a:t>)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58825">
              <a:lnSpc>
                <a:spcPts val="705"/>
              </a:lnSpc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inicioTok </a:t>
            </a:r>
            <a:r>
              <a:rPr dirty="0" sz="600" spc="1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 </a:t>
            </a:r>
            <a:r>
              <a:rPr dirty="0" sz="600" spc="1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114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114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145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>
              <a:latin typeface="Times New Roman"/>
              <a:cs typeface="Times New Roman"/>
            </a:endParaRPr>
          </a:p>
          <a:p>
            <a:pPr marL="391795">
              <a:lnSpc>
                <a:spcPts val="760"/>
              </a:lnSpc>
            </a:pPr>
            <a:r>
              <a:rPr dirty="0" sz="650" spc="5">
                <a:solidFill>
                  <a:srgbClr val="757475"/>
                </a:solidFill>
                <a:latin typeface="Times New Roman"/>
                <a:cs typeface="Times New Roman"/>
              </a:rPr>
              <a:t>/•</a:t>
            </a:r>
            <a:endParaRPr sz="650">
              <a:latin typeface="Times New Roman"/>
              <a:cs typeface="Times New Roman"/>
            </a:endParaRPr>
          </a:p>
          <a:p>
            <a:pPr marL="577850" marR="2574925" indent="184150">
              <a:lnSpc>
                <a:spcPts val="690"/>
              </a:lnSpc>
              <a:spcBef>
                <a:spcPts val="25"/>
              </a:spcBef>
            </a:pP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4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as 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 spc="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endParaRPr sz="600">
              <a:latin typeface="Courier New"/>
              <a:cs typeface="Courier New"/>
            </a:endParaRPr>
          </a:p>
          <a:p>
            <a:pPr marL="393065">
              <a:lnSpc>
                <a:spcPts val="630"/>
              </a:lnSpc>
            </a:pPr>
            <a:r>
              <a:rPr dirty="0" sz="650" spc="5">
                <a:solidFill>
                  <a:srgbClr val="5D5E64"/>
                </a:solidFill>
                <a:latin typeface="Times New Roman"/>
                <a:cs typeface="Times New Roman"/>
              </a:rPr>
              <a:t>•/</a:t>
            </a:r>
            <a:endParaRPr sz="650">
              <a:latin typeface="Times New Roman"/>
              <a:cs typeface="Times New Roman"/>
            </a:endParaRPr>
          </a:p>
          <a:p>
            <a:pPr marL="577215" marR="348615" indent="-187325">
              <a:lnSpc>
                <a:spcPts val="690"/>
              </a:lnSpc>
              <a:spcBef>
                <a:spcPts val="5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</a:t>
            </a:r>
            <a:r>
              <a:rPr dirty="0" sz="600" spc="-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oLR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r-v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as</a:t>
            </a:r>
            <a:r>
              <a:rPr dirty="0" sz="600" spc="-1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R(S</a:t>
            </a:r>
            <a:r>
              <a:rPr dirty="0" sz="600" spc="-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-1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ing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-1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ra,</a:t>
            </a:r>
            <a:r>
              <a:rPr dirty="0" sz="600" spc="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t t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-1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NodoTR</a:t>
            </a:r>
            <a:r>
              <a:rPr dirty="0" sz="600" spc="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 spc="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rv</a:t>
            </a:r>
            <a:r>
              <a:rPr dirty="0" sz="600" spc="-1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as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gr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0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22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9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5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1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131313"/>
                </a:solidFill>
                <a:latin typeface="Courier New"/>
                <a:cs typeface="Courier New"/>
              </a:rPr>
              <a:t>= 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5D5E64"/>
                </a:solidFill>
                <a:latin typeface="Courier New"/>
                <a:cs typeface="Courier New"/>
              </a:rPr>
              <a:t>w</a:t>
            </a:r>
            <a:r>
              <a:rPr dirty="0" sz="600" spc="-11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NodoTR</a:t>
            </a:r>
            <a:r>
              <a:rPr dirty="0" sz="600" spc="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 spc="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rv</a:t>
            </a:r>
            <a:r>
              <a:rPr dirty="0" sz="600" spc="-16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-2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as</a:t>
            </a:r>
            <a:r>
              <a:rPr dirty="0" sz="600" spc="-1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5D5E64"/>
                </a:solidFill>
                <a:latin typeface="Courier New"/>
                <a:cs typeface="Courier New"/>
              </a:rPr>
              <a:t>(p</a:t>
            </a:r>
            <a:r>
              <a:rPr dirty="0" sz="600" spc="-12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2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-18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,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70"/>
              </a:lnSpc>
            </a:pP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1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5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245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763270" marR="1501775" indent="-186055">
              <a:lnSpc>
                <a:spcPts val="690"/>
              </a:lnSpc>
              <a:spcBef>
                <a:spcPts val="5"/>
              </a:spcBef>
            </a:pP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i </a:t>
            </a:r>
            <a:r>
              <a:rPr dirty="0" sz="600" spc="-114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(inicioR </a:t>
            </a:r>
            <a:r>
              <a:rPr dirty="0" sz="600" spc="-5">
                <a:solidFill>
                  <a:srgbClr val="5D5E64"/>
                </a:solidFill>
                <a:latin typeface="Courier New"/>
                <a:cs typeface="Courier New"/>
              </a:rPr>
              <a:t>!</a:t>
            </a:r>
            <a:r>
              <a:rPr dirty="0" sz="600" spc="-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10">
                <a:solidFill>
                  <a:srgbClr val="606982"/>
                </a:solidFill>
                <a:latin typeface="Courier New"/>
                <a:cs typeface="Courier New"/>
              </a:rPr>
              <a:t>{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 </a:t>
            </a:r>
            <a:r>
              <a:rPr dirty="0" sz="600" spc="1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inR </a:t>
            </a:r>
            <a:r>
              <a:rPr dirty="0" sz="600" spc="1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6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algn="ctr" marR="2187575">
              <a:lnSpc>
                <a:spcPts val="645"/>
              </a:lnSpc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64540">
              <a:lnSpc>
                <a:spcPts val="705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inicioR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5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g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 marL="401955">
              <a:lnSpc>
                <a:spcPct val="100000"/>
              </a:lnSpc>
              <a:spcBef>
                <a:spcPts val="145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575945" marR="1633855" indent="-186055">
              <a:lnSpc>
                <a:spcPct val="92200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mo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strar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Li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staErr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R(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NodoT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res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co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13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inicio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Err;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whil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(r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5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757475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65175" marR="1407160" indent="-6350">
              <a:lnSpc>
                <a:spcPts val="690"/>
              </a:lnSpc>
              <a:spcBef>
                <a:spcPts val="15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Sy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ou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t.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ln(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rrer.err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;  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2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u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95"/>
              </a:spcBef>
            </a:pPr>
            <a:r>
              <a:rPr dirty="0" sz="450" spc="1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 marL="401955">
              <a:lnSpc>
                <a:spcPct val="100000"/>
              </a:lnSpc>
              <a:spcBef>
                <a:spcPts val="145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1127" y="13208648"/>
            <a:ext cx="546100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3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30">
                <a:solidFill>
                  <a:srgbClr val="46494F"/>
                </a:solidFill>
                <a:latin typeface="Courier New"/>
                <a:cs typeface="Courier New"/>
              </a:rPr>
              <a:t>lor</a:t>
            </a:r>
            <a:r>
              <a:rPr dirty="0" sz="600" spc="-1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To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592" y="13034192"/>
            <a:ext cx="2556510" cy="3784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78485" marR="521970" indent="-187325">
              <a:lnSpc>
                <a:spcPts val="640"/>
              </a:lnSpc>
              <a:spcBef>
                <a:spcPts val="180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mo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strar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Li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Simbolo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R(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 spc="-35">
                <a:solidFill>
                  <a:srgbClr val="5D5E64"/>
                </a:solidFill>
                <a:latin typeface="Courier New"/>
                <a:cs typeface="Courier New"/>
              </a:rPr>
              <a:t>NodoTSirnR 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3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-3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inicioSim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2700" marR="5080" indent="560705">
              <a:lnSpc>
                <a:spcPts val="690"/>
              </a:lnSpc>
              <a:spcBef>
                <a:spcPts val="55"/>
              </a:spcBef>
              <a:tabLst>
                <a:tab pos="1905000" algn="l"/>
                <a:tab pos="2070735" algn="l"/>
              </a:tabLst>
            </a:pP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Sy</a:t>
            </a:r>
            <a:r>
              <a:rPr dirty="0" sz="600" spc="-2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-2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20">
                <a:solidFill>
                  <a:srgbClr val="46494F"/>
                </a:solidFill>
                <a:latin typeface="Courier New"/>
                <a:cs typeface="Courier New"/>
              </a:rPr>
              <a:t>ro</a:t>
            </a:r>
            <a:r>
              <a:rPr dirty="0" sz="600" spc="-12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46494F"/>
                </a:solidFill>
                <a:latin typeface="Courier New"/>
                <a:cs typeface="Courier New"/>
              </a:rPr>
              <a:t>ou</a:t>
            </a:r>
            <a:r>
              <a:rPr dirty="0" sz="600" spc="-1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t.</a:t>
            </a:r>
            <a:r>
              <a:rPr dirty="0" sz="600" spc="-1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46494F"/>
                </a:solidFill>
                <a:latin typeface="Courier New"/>
                <a:cs typeface="Courier New"/>
              </a:rPr>
              <a:t>prin</a:t>
            </a:r>
            <a:r>
              <a:rPr dirty="0" sz="600" spc="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46494F"/>
                </a:solidFill>
                <a:latin typeface="Courier New"/>
                <a:cs typeface="Courier New"/>
              </a:rPr>
              <a:t>ln</a:t>
            </a:r>
            <a:r>
              <a:rPr dirty="0" sz="600" spc="-1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606982"/>
                </a:solidFill>
                <a:latin typeface="Courier New"/>
                <a:cs typeface="Courier New"/>
              </a:rPr>
              <a:t>(</a:t>
            </a:r>
            <a:r>
              <a:rPr dirty="0" sz="600" spc="-240">
                <a:solidFill>
                  <a:srgbClr val="606982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"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5D5E64"/>
                </a:solidFill>
                <a:latin typeface="Courier New"/>
                <a:cs typeface="Courier New"/>
              </a:rPr>
              <a:t>To 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1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105">
                <a:solidFill>
                  <a:srgbClr val="46494F"/>
                </a:solidFill>
                <a:latin typeface="Courier New"/>
                <a:cs typeface="Courier New"/>
              </a:rPr>
              <a:t>n	</a:t>
            </a:r>
            <a:r>
              <a:rPr dirty="0" sz="600" spc="-45">
                <a:solidFill>
                  <a:srgbClr val="6E8CA8"/>
                </a:solidFill>
                <a:latin typeface="Times New Roman"/>
                <a:cs typeface="Times New Roman"/>
              </a:rPr>
              <a:t>I	</a:t>
            </a: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Tipo</a:t>
            </a:r>
            <a:r>
              <a:rPr dirty="0" sz="600" spc="-17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To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  </a:t>
            </a:r>
            <a:r>
              <a:rPr dirty="0" sz="600" spc="20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tf</a:t>
            </a:r>
            <a:r>
              <a:rPr dirty="0" sz="600" spc="11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6E8CA8"/>
                </a:solidFill>
                <a:latin typeface="Times New Roman"/>
                <a:cs typeface="Times New Roman"/>
              </a:rPr>
              <a:t>I</a:t>
            </a:r>
            <a:r>
              <a:rPr dirty="0" sz="600" spc="-5">
                <a:solidFill>
                  <a:srgbClr val="6E8CA8"/>
                </a:solidFill>
                <a:latin typeface="Times New Roman"/>
                <a:cs typeface="Times New Roman"/>
              </a:rPr>
              <a:t> </a:t>
            </a: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Tipo</a:t>
            </a:r>
            <a:r>
              <a:rPr dirty="0" sz="600" spc="-8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5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6E8CA8"/>
                </a:solidFill>
                <a:latin typeface="Times New Roman"/>
                <a:cs typeface="Times New Roman"/>
              </a:rPr>
              <a:t>1</a:t>
            </a:r>
            <a:r>
              <a:rPr dirty="0" sz="600" spc="-10">
                <a:solidFill>
                  <a:srgbClr val="6E8CA8"/>
                </a:solidFill>
                <a:latin typeface="Times New Roman"/>
                <a:cs typeface="Times New Roman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#V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3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1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te"</a:t>
            </a:r>
            <a:r>
              <a:rPr dirty="0" sz="600" spc="-1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29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876" y="13377285"/>
            <a:ext cx="2902585" cy="552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120">
              <a:lnSpc>
                <a:spcPts val="705"/>
              </a:lnSpc>
              <a:spcBef>
                <a:spcPts val="95"/>
              </a:spcBef>
            </a:pP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whil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(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-45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 spc="-4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null </a:t>
            </a:r>
            <a:r>
              <a:rPr dirty="0" sz="600" spc="-7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55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275715" marR="5080" indent="-894715">
              <a:lnSpc>
                <a:spcPts val="730"/>
              </a:lnSpc>
            </a:pP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Sy</a:t>
            </a:r>
            <a:r>
              <a:rPr dirty="0" sz="600" spc="-2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-13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ou</a:t>
            </a:r>
            <a:r>
              <a:rPr dirty="0" sz="600" spc="-2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t.</a:t>
            </a:r>
            <a:r>
              <a:rPr dirty="0" sz="600" spc="-1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-2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2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tf</a:t>
            </a:r>
            <a:r>
              <a:rPr dirty="0" sz="600" spc="-2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-275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"%</a:t>
            </a:r>
            <a:r>
              <a:rPr dirty="0" sz="600" spc="-1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131313"/>
                </a:solidFill>
                <a:latin typeface="Courier New"/>
                <a:cs typeface="Courier New"/>
              </a:rPr>
              <a:t>-</a:t>
            </a:r>
            <a:r>
              <a:rPr dirty="0" sz="600" spc="-30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10</a:t>
            </a:r>
            <a:r>
              <a:rPr dirty="0" sz="600" spc="-25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%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13s</a:t>
            </a:r>
            <a:r>
              <a:rPr dirty="0" sz="600" spc="20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%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10</a:t>
            </a:r>
            <a:r>
              <a:rPr dirty="0" sz="600" spc="-25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%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17</a:t>
            </a:r>
            <a:r>
              <a:rPr dirty="0" sz="600" spc="-25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%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5D5E64"/>
                </a:solidFill>
                <a:latin typeface="Courier New"/>
                <a:cs typeface="Courier New"/>
              </a:rPr>
              <a:t>18</a:t>
            </a:r>
            <a:r>
              <a:rPr dirty="0" sz="600" spc="-254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%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55">
                <a:solidFill>
                  <a:srgbClr val="5D5E64"/>
                </a:solidFill>
                <a:latin typeface="Courier New"/>
                <a:cs typeface="Courier New"/>
              </a:rPr>
              <a:t>1</a:t>
            </a:r>
            <a:r>
              <a:rPr dirty="0" sz="600" spc="-55">
                <a:solidFill>
                  <a:srgbClr val="2F2F2F"/>
                </a:solidFill>
                <a:latin typeface="Courier New"/>
                <a:cs typeface="Courier New"/>
              </a:rPr>
              <a:t>5s</a:t>
            </a:r>
            <a:r>
              <a:rPr dirty="0" sz="600" spc="1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%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9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",  </a:t>
            </a:r>
            <a:r>
              <a:rPr dirty="0" sz="600" spc="-5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30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 spc="-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5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9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-2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n,</a:t>
            </a:r>
            <a:endParaRPr sz="600">
              <a:latin typeface="Courier New"/>
              <a:cs typeface="Courier New"/>
            </a:endParaRPr>
          </a:p>
          <a:p>
            <a:pPr marL="1275715">
              <a:lnSpc>
                <a:spcPts val="620"/>
              </a:lnSpc>
            </a:pP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2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rrer.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ipoTo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,</a:t>
            </a:r>
            <a:endParaRPr sz="600">
              <a:latin typeface="Courier New"/>
              <a:cs typeface="Courier New"/>
            </a:endParaRPr>
          </a:p>
          <a:p>
            <a:pPr marL="1275715">
              <a:lnSpc>
                <a:spcPts val="705"/>
              </a:lnSpc>
              <a:spcBef>
                <a:spcPts val="10"/>
              </a:spcBef>
            </a:pP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rrer.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4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600" spc="-2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 spc="-14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n,</a:t>
            </a:r>
            <a:endParaRPr sz="600">
              <a:latin typeface="Courier New"/>
              <a:cs typeface="Courier New"/>
            </a:endParaRPr>
          </a:p>
          <a:p>
            <a:pPr marL="1275715" marR="323850">
              <a:lnSpc>
                <a:spcPct val="95400"/>
              </a:lnSpc>
              <a:spcBef>
                <a:spcPts val="15"/>
              </a:spcBef>
            </a:pP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rrer.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-4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lo</a:t>
            </a:r>
            <a:r>
              <a:rPr dirty="0" sz="600" spc="-2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2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-2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do</a:t>
            </a:r>
            <a:r>
              <a:rPr dirty="0" sz="600" spc="-1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50">
                <a:solidFill>
                  <a:srgbClr val="46494F"/>
                </a:solidFill>
                <a:latin typeface="Courier New"/>
                <a:cs typeface="Courier New"/>
              </a:rPr>
              <a:t>, 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 spc="-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ipoid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2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ic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dor, 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rrer.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5D5E64"/>
                </a:solidFill>
                <a:latin typeface="Courier New"/>
                <a:cs typeface="Courier New"/>
              </a:rPr>
              <a:t>v</a:t>
            </a:r>
            <a:r>
              <a:rPr dirty="0" sz="600" spc="-4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3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-27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-20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-2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te</a:t>
            </a:r>
            <a:r>
              <a:rPr dirty="0" sz="600" spc="-2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29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387350">
              <a:lnSpc>
                <a:spcPts val="640"/>
              </a:lnSpc>
            </a:pP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 spc="-1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10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6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17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 spc="-14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8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.s</a:t>
            </a:r>
            <a:r>
              <a:rPr dirty="0" sz="600" spc="-2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ig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757475"/>
                </a:solidFill>
                <a:latin typeface="Courier New"/>
                <a:cs typeface="Courier New"/>
              </a:rPr>
              <a:t>u</a:t>
            </a:r>
            <a:r>
              <a:rPr dirty="0" sz="600" spc="-27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4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8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30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7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45"/>
              </a:spcBef>
            </a:pPr>
            <a:r>
              <a:rPr dirty="0" sz="450" spc="-2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198120" marR="1195705" indent="-186055">
              <a:lnSpc>
                <a:spcPct val="92200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mo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strar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Li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sta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Tok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R(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inicioTo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k;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whil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(r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cor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5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81000">
              <a:lnSpc>
                <a:spcPts val="695"/>
              </a:lnSpc>
            </a:pP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-15">
                <a:solidFill>
                  <a:srgbClr val="46494F"/>
                </a:solidFill>
                <a:latin typeface="Courier New"/>
                <a:cs typeface="Courier New"/>
              </a:rPr>
              <a:t>y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st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4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u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5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4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4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5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 spc="-35">
                <a:solidFill>
                  <a:srgbClr val="5D5E64"/>
                </a:solidFill>
                <a:latin typeface="Courier New"/>
                <a:cs typeface="Courier New"/>
              </a:rPr>
              <a:t>n</a:t>
            </a:r>
            <a:r>
              <a:rPr dirty="0" sz="600" spc="40">
                <a:solidFill>
                  <a:srgbClr val="606982"/>
                </a:solidFill>
                <a:latin typeface="Courier New"/>
                <a:cs typeface="Courier New"/>
              </a:rPr>
              <a:t>(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4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rrer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4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5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+</a:t>
            </a:r>
            <a:r>
              <a:rPr dirty="0" sz="650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baseline="55555" sz="375" spc="22">
                <a:solidFill>
                  <a:srgbClr val="2F2F2F"/>
                </a:solidFill>
                <a:latin typeface="Times New Roman"/>
                <a:cs typeface="Times New Roman"/>
              </a:rPr>
              <a:t>1</a:t>
            </a:r>
            <a:r>
              <a:rPr dirty="0" baseline="55555" sz="375" spc="15">
                <a:solidFill>
                  <a:srgbClr val="2F2F2F"/>
                </a:solidFill>
                <a:latin typeface="Times New Roman"/>
                <a:cs typeface="Times New Roman"/>
              </a:rPr>
              <a:t>1</a:t>
            </a:r>
            <a:r>
              <a:rPr dirty="0" sz="600" spc="30">
                <a:solidFill>
                  <a:srgbClr val="5D5E64"/>
                </a:solidFill>
                <a:latin typeface="Courier New"/>
                <a:cs typeface="Courier New"/>
              </a:rPr>
              <a:t>\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"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+</a:t>
            </a:r>
            <a:endParaRPr sz="650">
              <a:latin typeface="Arial"/>
              <a:cs typeface="Arial"/>
            </a:endParaRPr>
          </a:p>
          <a:p>
            <a:pPr marL="1275715">
              <a:lnSpc>
                <a:spcPts val="690"/>
              </a:lnSpc>
            </a:pP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4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rr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ipoT</a:t>
            </a:r>
            <a:r>
              <a:rPr dirty="0" sz="600" spc="-4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k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+</a:t>
            </a:r>
            <a:r>
              <a:rPr dirty="0" sz="650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baseline="44444" sz="375" spc="22">
                <a:solidFill>
                  <a:srgbClr val="2F2F2F"/>
                </a:solidFill>
                <a:latin typeface="Times New Roman"/>
                <a:cs typeface="Times New Roman"/>
              </a:rPr>
              <a:t>1</a:t>
            </a:r>
            <a:r>
              <a:rPr dirty="0" baseline="44444" sz="375" spc="15">
                <a:solidFill>
                  <a:srgbClr val="2F2F2F"/>
                </a:solidFill>
                <a:latin typeface="Times New Roman"/>
                <a:cs typeface="Times New Roman"/>
              </a:rPr>
              <a:t>1</a:t>
            </a:r>
            <a:r>
              <a:rPr dirty="0" sz="600" spc="30">
                <a:solidFill>
                  <a:srgbClr val="757475"/>
                </a:solidFill>
                <a:latin typeface="Courier New"/>
                <a:cs typeface="Courier New"/>
              </a:rPr>
              <a:t>\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"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+</a:t>
            </a:r>
            <a:endParaRPr sz="650">
              <a:latin typeface="Arial"/>
              <a:cs typeface="Arial"/>
            </a:endParaRPr>
          </a:p>
          <a:p>
            <a:pPr marL="387350" marR="734060" indent="887730">
              <a:lnSpc>
                <a:spcPts val="690"/>
              </a:lnSpc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2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45"/>
              </a:spcBef>
            </a:pPr>
            <a:r>
              <a:rPr dirty="0" sz="450" spc="1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198120" marR="1061085" indent="-186055">
              <a:lnSpc>
                <a:spcPts val="690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void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mo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stra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rLi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rv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()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ese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d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as 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2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inicioR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whil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1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!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u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ll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45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20">
                <a:solidFill>
                  <a:srgbClr val="5D5E64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81000">
              <a:lnSpc>
                <a:spcPts val="695"/>
              </a:lnSpc>
            </a:pP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-15">
                <a:solidFill>
                  <a:srgbClr val="46494F"/>
                </a:solidFill>
                <a:latin typeface="Courier New"/>
                <a:cs typeface="Courier New"/>
              </a:rPr>
              <a:t>y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st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m</a:t>
            </a:r>
            <a:r>
              <a:rPr dirty="0" sz="600" spc="-4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u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5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-4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ln</a:t>
            </a:r>
            <a:r>
              <a:rPr dirty="0" sz="600" spc="30">
                <a:solidFill>
                  <a:srgbClr val="46494F"/>
                </a:solidFill>
                <a:latin typeface="Courier New"/>
                <a:cs typeface="Courier New"/>
              </a:rPr>
              <a:t>(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4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rrer</a:t>
            </a:r>
            <a:r>
              <a:rPr dirty="0" sz="600" spc="-5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 spc="-2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4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60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2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2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+</a:t>
            </a:r>
            <a:r>
              <a:rPr dirty="0" sz="650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46494F"/>
                </a:solidFill>
                <a:latin typeface="Arial"/>
                <a:cs typeface="Arial"/>
              </a:rPr>
              <a:t> </a:t>
            </a:r>
            <a:r>
              <a:rPr dirty="0" baseline="44444" sz="375" spc="7">
                <a:solidFill>
                  <a:srgbClr val="46494F"/>
                </a:solidFill>
                <a:latin typeface="Arial"/>
                <a:cs typeface="Arial"/>
              </a:rPr>
              <a:t>1</a:t>
            </a:r>
            <a:r>
              <a:rPr dirty="0" baseline="44444" sz="375" spc="-7">
                <a:solidFill>
                  <a:srgbClr val="46494F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757475"/>
                </a:solidFill>
                <a:latin typeface="Courier New"/>
                <a:cs typeface="Courier New"/>
              </a:rPr>
              <a:t>\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20">
                <a:solidFill>
                  <a:srgbClr val="2F2F2F"/>
                </a:solidFill>
                <a:latin typeface="Courier New"/>
                <a:cs typeface="Courier New"/>
              </a:rPr>
              <a:t>"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50" spc="20">
                <a:solidFill>
                  <a:srgbClr val="46494F"/>
                </a:solidFill>
                <a:latin typeface="Arial"/>
                <a:cs typeface="Arial"/>
              </a:rPr>
              <a:t>+</a:t>
            </a:r>
            <a:endParaRPr sz="650">
              <a:latin typeface="Arial"/>
              <a:cs typeface="Arial"/>
            </a:endParaRPr>
          </a:p>
          <a:p>
            <a:pPr marL="1275715">
              <a:lnSpc>
                <a:spcPts val="459"/>
              </a:lnSpc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nR </a:t>
            </a:r>
            <a:r>
              <a:rPr dirty="0" sz="600" spc="45">
                <a:solidFill>
                  <a:srgbClr val="46494F"/>
                </a:solidFill>
                <a:latin typeface="Times New Roman"/>
                <a:cs typeface="Times New Roman"/>
              </a:rPr>
              <a:t>+ </a:t>
            </a:r>
            <a:r>
              <a:rPr dirty="0" baseline="46296" sz="450" spc="22">
                <a:solidFill>
                  <a:srgbClr val="2F2F2F"/>
                </a:solidFill>
                <a:latin typeface="Times New Roman"/>
                <a:cs typeface="Times New Roman"/>
              </a:rPr>
              <a:t>11</a:t>
            </a:r>
            <a:r>
              <a:rPr dirty="0" sz="600" spc="15">
                <a:solidFill>
                  <a:srgbClr val="757475"/>
                </a:solidFill>
                <a:latin typeface="Courier New"/>
                <a:cs typeface="Courier New"/>
              </a:rPr>
              <a:t>\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baseline="37037" sz="450" spc="22">
                <a:solidFill>
                  <a:srgbClr val="2F2F2F"/>
                </a:solidFill>
                <a:latin typeface="Times New Roman"/>
                <a:cs typeface="Times New Roman"/>
              </a:rPr>
              <a:t>11</a:t>
            </a:r>
            <a:r>
              <a:rPr dirty="0" baseline="37037" sz="450" spc="112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300" spc="-15">
                <a:solidFill>
                  <a:srgbClr val="2F2F2F"/>
                </a:solidFill>
                <a:latin typeface="Times New Roman"/>
                <a:cs typeface="Times New Roman"/>
              </a:rPr>
              <a:t>;</a:t>
            </a:r>
            <a:endParaRPr sz="300">
              <a:latin typeface="Times New Roman"/>
              <a:cs typeface="Times New Roman"/>
            </a:endParaRPr>
          </a:p>
          <a:p>
            <a:pPr algn="r" marR="581660">
              <a:lnSpc>
                <a:spcPts val="170"/>
              </a:lnSpc>
            </a:pPr>
            <a:r>
              <a:rPr dirty="0" sz="300" spc="-25">
                <a:solidFill>
                  <a:srgbClr val="757475"/>
                </a:solidFill>
                <a:latin typeface="Times New Roman"/>
                <a:cs typeface="Times New Roman"/>
              </a:rPr>
              <a:t>}</a:t>
            </a:r>
            <a:endParaRPr sz="300">
              <a:latin typeface="Times New Roman"/>
              <a:cs typeface="Times New Roman"/>
            </a:endParaRPr>
          </a:p>
          <a:p>
            <a:pPr marL="387350">
              <a:lnSpc>
                <a:spcPts val="710"/>
              </a:lnSpc>
            </a:pP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2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2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5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55">
                <a:solidFill>
                  <a:srgbClr val="2F2F2F"/>
                </a:solidFill>
                <a:latin typeface="Courier New"/>
                <a:cs typeface="Courier New"/>
              </a:rPr>
              <a:t>er</a:t>
            </a:r>
            <a:r>
              <a:rPr dirty="0" sz="600" spc="15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10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4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30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2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rrer.</a:t>
            </a:r>
            <a:r>
              <a:rPr dirty="0" sz="600" spc="2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 spc="-114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-2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5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5"/>
              </a:spcBef>
            </a:pPr>
            <a:r>
              <a:rPr dirty="0" sz="450" spc="-2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199390" marR="778510" indent="-187325">
              <a:lnSpc>
                <a:spcPts val="690"/>
              </a:lnSpc>
            </a:pP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bool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Ex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ste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l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b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ra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T(S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15">
                <a:solidFill>
                  <a:srgbClr val="606982"/>
                </a:solidFill>
                <a:latin typeface="Courier New"/>
                <a:cs typeface="Courier New"/>
              </a:rPr>
              <a:t>{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inicioSim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98120">
              <a:lnSpc>
                <a:spcPts val="665"/>
              </a:lnSpc>
            </a:pP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whil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15">
                <a:solidFill>
                  <a:srgbClr val="5D5E64"/>
                </a:solidFill>
                <a:latin typeface="Courier New"/>
                <a:cs typeface="Courier New"/>
              </a:rPr>
              <a:t>!</a:t>
            </a:r>
            <a:r>
              <a:rPr dirty="0" sz="600" spc="1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4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74675" marR="968375" indent="-187960">
              <a:lnSpc>
                <a:spcPts val="690"/>
              </a:lnSpc>
              <a:spcBef>
                <a:spcPts val="60"/>
              </a:spcBef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corr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qu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)} 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ret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urn</a:t>
            </a:r>
            <a:r>
              <a:rPr dirty="0" sz="600" spc="-2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u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e;</a:t>
            </a:r>
            <a:endParaRPr sz="600">
              <a:latin typeface="Courier New"/>
              <a:cs typeface="Courier New"/>
            </a:endParaRPr>
          </a:p>
          <a:p>
            <a:pPr marL="383540">
              <a:lnSpc>
                <a:spcPts val="625"/>
              </a:lnSpc>
            </a:pP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1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10">
                <a:solidFill>
                  <a:srgbClr val="2F2F2F"/>
                </a:solidFill>
                <a:latin typeface="Courier New"/>
                <a:cs typeface="Courier New"/>
              </a:rPr>
              <a:t>se</a:t>
            </a:r>
            <a:endParaRPr sz="600">
              <a:latin typeface="Courier New"/>
              <a:cs typeface="Courier New"/>
            </a:endParaRPr>
          </a:p>
          <a:p>
            <a:pPr marL="574675">
              <a:lnSpc>
                <a:spcPts val="680"/>
              </a:lnSpc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rrer.s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ret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u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1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fa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se;</a:t>
            </a:r>
            <a:endParaRPr sz="6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75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198120" marR="1153795" indent="-186055">
              <a:lnSpc>
                <a:spcPts val="690"/>
              </a:lnSpc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bu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id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876E62"/>
                </a:solidFill>
                <a:latin typeface="Courier New"/>
                <a:cs typeface="Courier New"/>
              </a:rPr>
              <a:t>) 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{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NodoTSimR 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inicioSim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whil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-10">
                <a:solidFill>
                  <a:srgbClr val="5D5E64"/>
                </a:solidFill>
                <a:latin typeface="Courier New"/>
                <a:cs typeface="Courier New"/>
              </a:rPr>
              <a:t>!</a:t>
            </a:r>
            <a:r>
              <a:rPr dirty="0" sz="600" spc="-1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null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15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74675" marR="782320" indent="-187960">
              <a:lnSpc>
                <a:spcPts val="690"/>
              </a:lnSpc>
              <a:spcBef>
                <a:spcPts val="35"/>
              </a:spcBef>
            </a:pP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rrer.t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qu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)) 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et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u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4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lorTo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387350">
              <a:lnSpc>
                <a:spcPts val="620"/>
              </a:lnSpc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5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rrer.s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14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ret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urn</a:t>
            </a:r>
            <a:r>
              <a:rPr dirty="0" sz="600" spc="-5">
                <a:solidFill>
                  <a:srgbClr val="5D5E64"/>
                </a:solidFill>
                <a:latin typeface="Courier New"/>
                <a:cs typeface="Courier New"/>
              </a:rPr>
              <a:t> O</a:t>
            </a:r>
            <a:r>
              <a:rPr dirty="0" sz="600" spc="-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70"/>
              </a:spcBef>
            </a:pPr>
            <a:r>
              <a:rPr dirty="0" sz="450" spc="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199390" marR="1254760" indent="-187325">
              <a:lnSpc>
                <a:spcPts val="690"/>
              </a:lnSpc>
              <a:spcBef>
                <a:spcPts val="5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bu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pR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(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S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ing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ok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  </a:t>
            </a:r>
            <a:r>
              <a:rPr dirty="0" sz="600" spc="-35">
                <a:solidFill>
                  <a:srgbClr val="5D5E64"/>
                </a:solidFill>
                <a:latin typeface="Courier New"/>
                <a:cs typeface="Courier New"/>
              </a:rPr>
              <a:t>NodoTSirnR </a:t>
            </a:r>
            <a:r>
              <a:rPr dirty="0" sz="600" spc="-3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3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rrer </a:t>
            </a:r>
            <a:r>
              <a:rPr dirty="0" sz="600" spc="-35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35">
                <a:solidFill>
                  <a:srgbClr val="46494F"/>
                </a:solidFill>
                <a:latin typeface="Courier New"/>
                <a:cs typeface="Courier New"/>
              </a:rPr>
              <a:t>inicioSim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;  </a:t>
            </a:r>
            <a:r>
              <a:rPr dirty="0" sz="600" spc="-2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2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s </a:t>
            </a:r>
            <a:r>
              <a:rPr dirty="0" sz="600" spc="-125">
                <a:solidFill>
                  <a:srgbClr val="46494F"/>
                </a:solidFill>
                <a:latin typeface="Courier New"/>
                <a:cs typeface="Courier New"/>
              </a:rPr>
              <a:t>ur.oEn </a:t>
            </a:r>
            <a:r>
              <a:rPr dirty="0" sz="600" spc="-6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229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35">
                <a:solidFill>
                  <a:srgbClr val="5D5E64"/>
                </a:solidFill>
                <a:latin typeface="Courier New"/>
                <a:cs typeface="Courier New"/>
              </a:rPr>
              <a:t>O</a:t>
            </a:r>
            <a:r>
              <a:rPr dirty="0" sz="600" spc="-35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98120">
              <a:lnSpc>
                <a:spcPts val="660"/>
              </a:lnSpc>
            </a:pP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whil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(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re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rrer</a:t>
            </a:r>
            <a:r>
              <a:rPr dirty="0" sz="600" spc="1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40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 spc="-4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null </a:t>
            </a:r>
            <a:r>
              <a:rPr dirty="0" sz="600" spc="-60">
                <a:solidFill>
                  <a:srgbClr val="757475"/>
                </a:solidFill>
                <a:latin typeface="Courier New"/>
                <a:cs typeface="Courier New"/>
              </a:rPr>
              <a:t>) </a:t>
            </a: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67055" marR="680085" indent="-180975">
              <a:lnSpc>
                <a:spcPts val="640"/>
              </a:lnSpc>
              <a:spcBef>
                <a:spcPts val="100"/>
              </a:spcBef>
            </a:pP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i</a:t>
            </a:r>
            <a:r>
              <a:rPr dirty="0" sz="600" spc="-31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f</a:t>
            </a:r>
            <a:r>
              <a:rPr dirty="0" sz="600" spc="4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-26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cor</a:t>
            </a:r>
            <a:r>
              <a:rPr dirty="0" sz="600" spc="-12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229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-2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.t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.e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qu</a:t>
            </a:r>
            <a:r>
              <a:rPr dirty="0" sz="600" spc="-229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 spc="-27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55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 spc="-55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 spc="-27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(</a:t>
            </a:r>
            <a:r>
              <a:rPr dirty="0" sz="600" spc="-300">
                <a:solidFill>
                  <a:srgbClr val="5D5E64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-29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o</a:t>
            </a:r>
            <a:r>
              <a:rPr dirty="0" sz="600" spc="-26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2F2F2F"/>
                </a:solidFill>
                <a:latin typeface="Courier New"/>
                <a:cs typeface="Courier New"/>
              </a:rPr>
              <a:t>ke</a:t>
            </a:r>
            <a:r>
              <a:rPr dirty="0" sz="600" spc="-254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30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757475"/>
                </a:solidFill>
                <a:latin typeface="Courier New"/>
                <a:cs typeface="Courier New"/>
              </a:rPr>
              <a:t>))</a:t>
            </a:r>
            <a:r>
              <a:rPr dirty="0" sz="600" spc="15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5D5E64"/>
                </a:solidFill>
                <a:latin typeface="Courier New"/>
                <a:cs typeface="Courier New"/>
              </a:rPr>
              <a:t>{  </a:t>
            </a:r>
            <a:r>
              <a:rPr dirty="0" sz="600" spc="25">
                <a:solidFill>
                  <a:srgbClr val="46494F"/>
                </a:solidFill>
                <a:latin typeface="Courier New"/>
                <a:cs typeface="Courier New"/>
              </a:rPr>
              <a:t>sumEn </a:t>
            </a:r>
            <a:r>
              <a:rPr dirty="0" sz="600" spc="3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5">
                <a:solidFill>
                  <a:srgbClr val="5D5E64"/>
                </a:solidFill>
                <a:latin typeface="Courier New"/>
                <a:cs typeface="Courier New"/>
              </a:rPr>
              <a:t>(in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 spc="5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r>
              <a:rPr dirty="0" sz="600" spc="-19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rrer.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v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398145">
              <a:lnSpc>
                <a:spcPts val="540"/>
              </a:lnSpc>
              <a:spcBef>
                <a:spcPts val="110"/>
              </a:spcBef>
            </a:pPr>
            <a:r>
              <a:rPr dirty="0" sz="450" spc="1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387350">
              <a:lnSpc>
                <a:spcPts val="720"/>
              </a:lnSpc>
            </a:pP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er </a:t>
            </a:r>
            <a:r>
              <a:rPr dirty="0" sz="600" spc="30">
                <a:solidFill>
                  <a:srgbClr val="131313"/>
                </a:solidFill>
                <a:latin typeface="Courier New"/>
                <a:cs typeface="Courier New"/>
              </a:rPr>
              <a:t>=</a:t>
            </a:r>
            <a:r>
              <a:rPr dirty="0" sz="600" spc="-35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r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co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rrer.s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igui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5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114"/>
              </a:spcBef>
            </a:pPr>
            <a:r>
              <a:rPr dirty="0" sz="450" spc="1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ret</a:t>
            </a:r>
            <a:r>
              <a:rPr dirty="0" sz="600">
                <a:solidFill>
                  <a:srgbClr val="5D5E64"/>
                </a:solidFill>
                <a:latin typeface="Courier New"/>
                <a:cs typeface="Courier New"/>
              </a:rPr>
              <a:t>u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umEn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70"/>
              </a:spcBef>
            </a:pPr>
            <a:r>
              <a:rPr dirty="0" sz="450" spc="1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4234" y="19047009"/>
            <a:ext cx="40005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876" y="18959782"/>
            <a:ext cx="1315720" cy="3835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99390" marR="5080" indent="-187325">
              <a:lnSpc>
                <a:spcPts val="690"/>
              </a:lnSpc>
              <a:spcBef>
                <a:spcPts val="140"/>
              </a:spcBef>
            </a:pPr>
            <a:r>
              <a:rPr dirty="0" sz="600" spc="5">
                <a:solidFill>
                  <a:srgbClr val="46494F"/>
                </a:solidFill>
                <a:latin typeface="Courier New"/>
                <a:cs typeface="Courier New"/>
              </a:rPr>
              <a:t>public </a:t>
            </a:r>
            <a:r>
              <a:rPr dirty="0" sz="600" spc="-10">
                <a:solidFill>
                  <a:srgbClr val="46494F"/>
                </a:solidFill>
                <a:latin typeface="Courier New"/>
                <a:cs typeface="Courier New"/>
              </a:rPr>
              <a:t>in</a:t>
            </a:r>
            <a:r>
              <a:rPr dirty="0" sz="600" spc="-1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u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t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imo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E</a:t>
            </a:r>
            <a:r>
              <a:rPr dirty="0" sz="600">
                <a:solidFill>
                  <a:srgbClr val="46494F"/>
                </a:solidFill>
                <a:latin typeface="Courier New"/>
                <a:cs typeface="Courier New"/>
              </a:rPr>
              <a:t>nFil</a:t>
            </a:r>
            <a:r>
              <a:rPr dirty="0" sz="600">
                <a:solidFill>
                  <a:srgbClr val="2F2F2F"/>
                </a:solidFill>
                <a:latin typeface="Courier New"/>
                <a:cs typeface="Courier New"/>
              </a:rPr>
              <a:t>a</a:t>
            </a:r>
            <a:r>
              <a:rPr dirty="0" sz="600">
                <a:solidFill>
                  <a:srgbClr val="757475"/>
                </a:solidFill>
                <a:latin typeface="Courier New"/>
                <a:cs typeface="Courier New"/>
              </a:rPr>
              <a:t>() </a:t>
            </a:r>
            <a:r>
              <a:rPr dirty="0" sz="600" spc="5">
                <a:solidFill>
                  <a:srgbClr val="606982"/>
                </a:solidFill>
                <a:latin typeface="Courier New"/>
                <a:cs typeface="Courier New"/>
              </a:rPr>
              <a:t>{  </a:t>
            </a:r>
            <a:r>
              <a:rPr dirty="0" sz="600" spc="-105">
                <a:solidFill>
                  <a:srgbClr val="5D5E64"/>
                </a:solidFill>
                <a:latin typeface="Courier New"/>
                <a:cs typeface="Courier New"/>
              </a:rPr>
              <a:t>NodoTSi</a:t>
            </a:r>
            <a:r>
              <a:rPr dirty="0" sz="600" spc="-105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dirty="0" sz="600" spc="-105">
                <a:solidFill>
                  <a:srgbClr val="5D5E64"/>
                </a:solidFill>
                <a:latin typeface="Courier New"/>
                <a:cs typeface="Courier New"/>
              </a:rPr>
              <a:t>ri.R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co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rre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-25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inicioSim  in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idV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lu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250">
                <a:solidFill>
                  <a:srgbClr val="131313"/>
                </a:solidFill>
                <a:latin typeface="Courier New"/>
                <a:cs typeface="Courier New"/>
              </a:rPr>
              <a:t>=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O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198120">
              <a:lnSpc>
                <a:spcPts val="710"/>
              </a:lnSpc>
              <a:tabLst>
                <a:tab pos="382905" algn="l"/>
                <a:tab pos="1270635" algn="l"/>
              </a:tabLst>
            </a:pP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whil	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    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(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re   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co  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rre      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r      </a:t>
            </a:r>
            <a:r>
              <a:rPr dirty="0" sz="600" spc="-250">
                <a:solidFill>
                  <a:srgbClr val="757475"/>
                </a:solidFill>
                <a:latin typeface="Courier New"/>
                <a:cs typeface="Courier New"/>
              </a:rPr>
              <a:t>!</a:t>
            </a:r>
            <a:r>
              <a:rPr dirty="0" sz="600" spc="-210">
                <a:solidFill>
                  <a:srgbClr val="757475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131313"/>
                </a:solidFill>
                <a:latin typeface="Courier New"/>
                <a:cs typeface="Courier New"/>
              </a:rPr>
              <a:t>=    </a:t>
            </a:r>
            <a:r>
              <a:rPr dirty="0" sz="600" spc="-180">
                <a:solidFill>
                  <a:srgbClr val="131313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null	</a:t>
            </a:r>
            <a:r>
              <a:rPr dirty="0" sz="600" spc="-250">
                <a:solidFill>
                  <a:srgbClr val="757475"/>
                </a:solidFill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883" y="19314503"/>
            <a:ext cx="2515870" cy="5429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61975" marR="5080" indent="-187325">
              <a:lnSpc>
                <a:spcPts val="640"/>
              </a:lnSpc>
              <a:spcBef>
                <a:spcPts val="180"/>
              </a:spcBef>
              <a:tabLst>
                <a:tab pos="1029335" algn="l"/>
                <a:tab pos="1306195" algn="l"/>
                <a:tab pos="1729739" algn="l"/>
              </a:tabLst>
            </a:pP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f     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(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re  </a:t>
            </a:r>
            <a:r>
              <a:rPr dirty="0" sz="600" spc="-1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co    </a:t>
            </a:r>
            <a:r>
              <a:rPr dirty="0" sz="600" spc="-2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rrer.t	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ipoTok	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.e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qu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l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s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(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"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Id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n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t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f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ic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do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r" </a:t>
            </a:r>
            <a:r>
              <a:rPr dirty="0" sz="600" spc="-250">
                <a:solidFill>
                  <a:srgbClr val="757475"/>
                </a:solidFill>
                <a:latin typeface="Courier New"/>
                <a:cs typeface="Courier New"/>
              </a:rPr>
              <a:t>))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 idV    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a  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lu  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     </a:t>
            </a:r>
            <a:r>
              <a:rPr dirty="0" sz="600" spc="-250">
                <a:solidFill>
                  <a:srgbClr val="131313"/>
                </a:solidFill>
                <a:latin typeface="Courier New"/>
                <a:cs typeface="Courier New"/>
              </a:rPr>
              <a:t>=     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(in    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t   </a:t>
            </a:r>
            <a:r>
              <a:rPr dirty="0" sz="600" spc="-250">
                <a:solidFill>
                  <a:srgbClr val="757475"/>
                </a:solidFill>
                <a:latin typeface="Courier New"/>
                <a:cs typeface="Courier New"/>
              </a:rPr>
              <a:t>)   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re</a:t>
            </a:r>
            <a:r>
              <a:rPr dirty="0" sz="600" spc="-18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co    </a:t>
            </a:r>
            <a:r>
              <a:rPr dirty="0" sz="600" spc="-240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rrer.	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v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lo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To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ke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19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375285">
              <a:lnSpc>
                <a:spcPts val="680"/>
              </a:lnSpc>
              <a:tabLst>
                <a:tab pos="651510" algn="l"/>
                <a:tab pos="1165860" algn="l"/>
              </a:tabLst>
            </a:pP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r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229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corr	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 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r      </a:t>
            </a:r>
            <a:r>
              <a:rPr dirty="0" sz="600" spc="-250">
                <a:solidFill>
                  <a:srgbClr val="131313"/>
                </a:solidFill>
                <a:latin typeface="Courier New"/>
                <a:cs typeface="Courier New"/>
              </a:rPr>
              <a:t>=    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re   </a:t>
            </a:r>
            <a:r>
              <a:rPr dirty="0" sz="600" spc="-22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corr	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r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.s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igui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n</a:t>
            </a:r>
            <a:r>
              <a:rPr dirty="0" sz="600" spc="-145">
                <a:solidFill>
                  <a:srgbClr val="46494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te;</a:t>
            </a:r>
            <a:endParaRPr sz="600">
              <a:latin typeface="Courier New"/>
              <a:cs typeface="Courier New"/>
            </a:endParaRPr>
          </a:p>
          <a:p>
            <a:pPr marL="199390">
              <a:lnSpc>
                <a:spcPts val="540"/>
              </a:lnSpc>
              <a:spcBef>
                <a:spcPts val="120"/>
              </a:spcBef>
            </a:pPr>
            <a:r>
              <a:rPr dirty="0" sz="450" spc="-10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  <a:p>
            <a:pPr marL="188595">
              <a:lnSpc>
                <a:spcPts val="720"/>
              </a:lnSpc>
              <a:tabLst>
                <a:tab pos="514984" algn="l"/>
              </a:tabLst>
            </a:pP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ret     </a:t>
            </a:r>
            <a:r>
              <a:rPr dirty="0" sz="600" spc="-16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5D5E64"/>
                </a:solidFill>
                <a:latin typeface="Courier New"/>
                <a:cs typeface="Courier New"/>
              </a:rPr>
              <a:t>urn	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idV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a </a:t>
            </a:r>
            <a:r>
              <a:rPr dirty="0" sz="600" spc="-250">
                <a:solidFill>
                  <a:srgbClr val="46494F"/>
                </a:solidFill>
                <a:latin typeface="Courier New"/>
                <a:cs typeface="Courier New"/>
              </a:rPr>
              <a:t>l </a:t>
            </a:r>
            <a:r>
              <a:rPr dirty="0" sz="600" spc="-250">
                <a:solidFill>
                  <a:srgbClr val="606982"/>
                </a:solidFill>
                <a:latin typeface="Courier New"/>
                <a:cs typeface="Courier New"/>
              </a:rPr>
              <a:t>u</a:t>
            </a:r>
            <a:r>
              <a:rPr dirty="0" sz="600" spc="-190">
                <a:solidFill>
                  <a:srgbClr val="606982"/>
                </a:solidFill>
                <a:latin typeface="Courier New"/>
                <a:cs typeface="Courier New"/>
              </a:rPr>
              <a:t> </a:t>
            </a:r>
            <a:r>
              <a:rPr dirty="0" sz="600" spc="-250">
                <a:solidFill>
                  <a:srgbClr val="2F2F2F"/>
                </a:solidFill>
                <a:latin typeface="Courier New"/>
                <a:cs typeface="Courier New"/>
              </a:rPr>
              <a:t>e;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" spc="-10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970" y="19849210"/>
            <a:ext cx="31750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450" spc="-105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450" y="167742"/>
            <a:ext cx="4850765" cy="25952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7290" algn="l"/>
              </a:tabLst>
            </a:pP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p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c 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ka  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g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e     S 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in  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ta   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 spc="-2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 spc="-27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ico	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90"/>
              </a:lnSpc>
              <a:spcBef>
                <a:spcPts val="890"/>
              </a:spcBef>
              <a:tabLst>
                <a:tab pos="332105" algn="l"/>
                <a:tab pos="664210" algn="l"/>
                <a:tab pos="1249680" algn="l"/>
                <a:tab pos="1438275" algn="l"/>
              </a:tabLst>
            </a:pP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impor	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t    </a:t>
            </a:r>
            <a:r>
              <a:rPr dirty="0" sz="850" spc="-26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Est	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r  </a:t>
            </a:r>
            <a:r>
              <a:rPr dirty="0" sz="850" spc="-350">
                <a:solidFill>
                  <a:srgbClr val="6E6E70"/>
                </a:solidFill>
                <a:latin typeface="Courier New"/>
                <a:cs typeface="Courier New"/>
              </a:rPr>
              <a:t>u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c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t   </a:t>
            </a:r>
            <a:r>
              <a:rPr dirty="0" sz="850" spc="-3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-20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 spc="-2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as.	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Pil	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tabLst>
                <a:tab pos="265430" algn="l"/>
                <a:tab pos="463550" algn="l"/>
                <a:tab pos="1640205" algn="l"/>
              </a:tabLst>
            </a:pP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impo	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rt	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G 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ra  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m 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at    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ic  </a:t>
            </a:r>
            <a:r>
              <a:rPr dirty="0" sz="850" spc="-27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a.   </a:t>
            </a:r>
            <a:r>
              <a:rPr dirty="0" sz="850" spc="-23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AcomodoG	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ra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m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at 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 spc="-2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a;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90"/>
              </a:lnSpc>
              <a:tabLst>
                <a:tab pos="273685" algn="l"/>
              </a:tabLst>
            </a:pP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impo	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rt</a:t>
            </a:r>
            <a:r>
              <a:rPr dirty="0" sz="850" spc="-18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za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do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3472" sz="1200" spc="7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baseline="3472" sz="1200" spc="75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baseline="3472" sz="1200" spc="75">
                <a:solidFill>
                  <a:srgbClr val="48494F"/>
                </a:solidFill>
                <a:latin typeface="Courier New"/>
                <a:cs typeface="Courier New"/>
              </a:rPr>
              <a:t>blic </a:t>
            </a: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ass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5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dic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28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4629" sz="900" spc="52">
                <a:solidFill>
                  <a:srgbClr val="6E6E70"/>
                </a:solidFill>
                <a:latin typeface="Arial"/>
                <a:cs typeface="Arial"/>
              </a:rPr>
              <a:t>{</a:t>
            </a:r>
            <a:endParaRPr baseline="4629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7970" marR="2802255" indent="5715">
              <a:lnSpc>
                <a:spcPts val="960"/>
              </a:lnSpc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baseline="3267" sz="1275" spc="1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a;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AcomodoG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baseline="3267" sz="1275" spc="15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baseline="3267" sz="1275" spc="1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baseline="3267" sz="1275" spc="1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a; 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b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ool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baseline="3267" sz="1275" spc="7">
                <a:solidFill>
                  <a:srgbClr val="312F31"/>
                </a:solidFill>
                <a:latin typeface="Courier New"/>
                <a:cs typeface="Courier New"/>
              </a:rPr>
              <a:t>err</a:t>
            </a:r>
            <a:r>
              <a:rPr dirty="0" baseline="3267" sz="1275" spc="7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baseline="3267" sz="1275" spc="7">
                <a:solidFill>
                  <a:srgbClr val="312F31"/>
                </a:solidFill>
                <a:latin typeface="Courier New"/>
                <a:cs typeface="Courier New"/>
              </a:rPr>
              <a:t>r </a:t>
            </a:r>
            <a:r>
              <a:rPr dirty="0" baseline="3267" sz="1275" spc="89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baseline="3267" sz="1275" spc="-24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fa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se;</a:t>
            </a:r>
            <a:endParaRPr sz="850">
              <a:latin typeface="Courier New"/>
              <a:cs typeface="Courier New"/>
            </a:endParaRPr>
          </a:p>
          <a:p>
            <a:pPr marL="265430">
              <a:lnSpc>
                <a:spcPts val="990"/>
              </a:lnSpc>
              <a:spcBef>
                <a:spcPts val="860"/>
              </a:spcBef>
            </a:pP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zPre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dic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endParaRPr sz="850">
              <a:latin typeface="Courier New"/>
              <a:cs typeface="Courier New"/>
            </a:endParaRPr>
          </a:p>
          <a:p>
            <a:pPr marL="532765">
              <a:lnSpc>
                <a:spcPts val="955"/>
              </a:lnSpc>
            </a:pPr>
            <a:r>
              <a:rPr dirty="0" baseline="3472" sz="1200" spc="37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baseline="3472" sz="1200" spc="37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baseline="3472" sz="1200" spc="97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25">
                <a:solidFill>
                  <a:srgbClr val="5B5E6E"/>
                </a:solidFill>
                <a:latin typeface="Courier New"/>
                <a:cs typeface="Courier New"/>
              </a:rPr>
              <a:t>w</a:t>
            </a:r>
            <a:r>
              <a:rPr dirty="0" sz="850" spc="-135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28320">
              <a:lnSpc>
                <a:spcPts val="925"/>
              </a:lnSpc>
            </a:pPr>
            <a:r>
              <a:rPr dirty="0" baseline="3267" sz="1275" spc="7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baseline="3267" sz="1275" spc="7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baseline="3267" sz="1275" spc="7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baseline="3267" sz="1275" spc="7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baseline="3267" sz="1275" spc="7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baseline="3267" sz="1275" spc="7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baseline="3472" sz="1200" spc="97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25">
                <a:solidFill>
                  <a:srgbClr val="6E6E70"/>
                </a:solidFill>
                <a:latin typeface="Courier New"/>
                <a:cs typeface="Courier New"/>
              </a:rPr>
              <a:t>w</a:t>
            </a:r>
            <a:r>
              <a:rPr dirty="0" sz="850" spc="-17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Aco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m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odoG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528320">
              <a:lnSpc>
                <a:spcPts val="955"/>
              </a:lnSpc>
              <a:tabLst>
                <a:tab pos="1706245" algn="l"/>
              </a:tabLst>
            </a:pPr>
            <a:r>
              <a:rPr dirty="0" baseline="-3267" sz="1275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baseline="-3267" sz="127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baseline="-3267" sz="127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baseline="-3267" sz="127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baseline="-3267" sz="127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baseline="-3267" sz="127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baseline="-3267" sz="1275">
                <a:solidFill>
                  <a:srgbClr val="48494F"/>
                </a:solidFill>
                <a:latin typeface="Courier New"/>
                <a:cs typeface="Courier New"/>
              </a:rPr>
              <a:t>ini</a:t>
            </a:r>
            <a:r>
              <a:rPr dirty="0" baseline="-3267" sz="127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baseline="-3267" sz="1275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r>
              <a:rPr dirty="0" baseline="-3267" sz="1275">
                <a:solidFill>
                  <a:srgbClr val="312F31"/>
                </a:solidFill>
                <a:latin typeface="Courier New"/>
                <a:cs typeface="Courier New"/>
              </a:rPr>
              <a:t>;	</a:t>
            </a:r>
            <a:r>
              <a:rPr dirty="0" baseline="-9803" sz="1275" spc="37">
                <a:solidFill>
                  <a:srgbClr val="8C8C8C"/>
                </a:solidFill>
                <a:latin typeface="Arial"/>
                <a:cs typeface="Arial"/>
              </a:rPr>
              <a:t>/ </a:t>
            </a:r>
            <a:r>
              <a:rPr dirty="0" baseline="-9803" sz="1275" spc="37">
                <a:solidFill>
                  <a:srgbClr val="6E6E70"/>
                </a:solidFill>
                <a:latin typeface="Arial"/>
                <a:cs typeface="Arial"/>
              </a:rPr>
              <a:t>/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dimo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s </a:t>
            </a:r>
            <a:r>
              <a:rPr dirty="0" baseline="-3472" sz="1200" spc="37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baseline="-3472" sz="1200" spc="37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00" spc="65">
                <a:solidFill>
                  <a:srgbClr val="48494F"/>
                </a:solidFill>
                <a:latin typeface="Courier New"/>
                <a:cs typeface="Courier New"/>
              </a:rPr>
              <a:t>y </a:t>
            </a:r>
            <a:r>
              <a:rPr dirty="0" baseline="-3472" sz="1200" spc="97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baseline="-3472" sz="1200" spc="-39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tra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j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  <a:p>
            <a:pPr marL="525145">
              <a:lnSpc>
                <a:spcPct val="100000"/>
              </a:lnSpc>
              <a:spcBef>
                <a:spcPts val="60"/>
              </a:spcBef>
            </a:pPr>
            <a:r>
              <a:rPr dirty="0" baseline="3267" sz="1275" spc="52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baseline="3267" sz="1275" spc="52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baseline="3267" sz="1275" spc="52">
                <a:solidFill>
                  <a:srgbClr val="48494F"/>
                </a:solidFill>
                <a:latin typeface="Courier New"/>
                <a:cs typeface="Courier New"/>
              </a:rPr>
              <a:t>ico </a:t>
            </a:r>
            <a:r>
              <a:rPr dirty="0" baseline="10416" sz="1200" spc="97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baseline="3267" sz="1275" spc="37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baseline="3267" sz="1275" spc="37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baseline="3267" sz="1275" spc="37">
                <a:solidFill>
                  <a:srgbClr val="5B5E6E"/>
                </a:solidFill>
                <a:latin typeface="Courier New"/>
                <a:cs typeface="Courier New"/>
              </a:rPr>
              <a:t>w </a:t>
            </a:r>
            <a:r>
              <a:rPr dirty="0" baseline="3472" sz="1200" spc="44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baseline="3472" sz="1200" spc="44">
                <a:solidFill>
                  <a:srgbClr val="312F31"/>
                </a:solidFill>
                <a:latin typeface="Courier New"/>
                <a:cs typeface="Courier New"/>
              </a:rPr>
              <a:t>as</a:t>
            </a:r>
            <a:r>
              <a:rPr dirty="0" baseline="3472" sz="1200" spc="44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baseline="3472" sz="1200" spc="44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baseline="3472" sz="1200" spc="44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baseline="3472" sz="1200" spc="44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baseline="3472" sz="1200" spc="44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baseline="3472" sz="1200" spc="44">
                <a:solidFill>
                  <a:srgbClr val="312F31"/>
                </a:solidFill>
                <a:latin typeface="Courier New"/>
                <a:cs typeface="Courier New"/>
              </a:rPr>
              <a:t>eb</a:t>
            </a:r>
            <a:r>
              <a:rPr dirty="0" baseline="3472" sz="1200" spc="44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baseline="3472" sz="1200" spc="44">
                <a:solidFill>
                  <a:srgbClr val="48494F"/>
                </a:solidFill>
                <a:latin typeface="Courier New"/>
                <a:cs typeface="Courier New"/>
              </a:rPr>
              <a:t>il</a:t>
            </a:r>
            <a:r>
              <a:rPr dirty="0" baseline="3472" sz="1200" spc="44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baseline="3472" sz="1200" spc="44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baseline="3472" sz="1200" spc="44">
                <a:solidFill>
                  <a:srgbClr val="312F31"/>
                </a:solidFill>
                <a:latin typeface="Courier New"/>
                <a:cs typeface="Courier New"/>
              </a:rPr>
              <a:t>; </a:t>
            </a:r>
            <a:r>
              <a:rPr dirty="0" sz="850" spc="25">
                <a:solidFill>
                  <a:srgbClr val="6E6E70"/>
                </a:solidFill>
                <a:latin typeface="Arial"/>
                <a:cs typeface="Arial"/>
              </a:rPr>
              <a:t>// </a:t>
            </a:r>
            <a:r>
              <a:rPr dirty="0" baseline="9803" sz="1275" spc="-7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baseline="9803" sz="1275" spc="-7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baseline="9803" sz="1275" spc="-7">
                <a:solidFill>
                  <a:srgbClr val="48494F"/>
                </a:solidFill>
                <a:latin typeface="Courier New"/>
                <a:cs typeface="Courier New"/>
              </a:rPr>
              <a:t>dimo</a:t>
            </a:r>
            <a:r>
              <a:rPr dirty="0" baseline="9803" sz="1275" spc="-7">
                <a:solidFill>
                  <a:srgbClr val="312F31"/>
                </a:solidFill>
                <a:latin typeface="Courier New"/>
                <a:cs typeface="Courier New"/>
              </a:rPr>
              <a:t>s </a:t>
            </a:r>
            <a:r>
              <a:rPr dirty="0" baseline="3472" sz="1200" spc="97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baseline="3472" sz="1200" spc="97">
                <a:solidFill>
                  <a:srgbClr val="48494F"/>
                </a:solidFill>
                <a:latin typeface="Courier New"/>
                <a:cs typeface="Courier New"/>
              </a:rPr>
              <a:t>l </a:t>
            </a:r>
            <a:r>
              <a:rPr dirty="0" baseline="9803" sz="127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baseline="9803" sz="127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baseline="9803" sz="1275">
                <a:solidFill>
                  <a:srgbClr val="48494F"/>
                </a:solidFill>
                <a:latin typeface="Courier New"/>
                <a:cs typeface="Courier New"/>
              </a:rPr>
              <a:t>og</a:t>
            </a:r>
            <a:r>
              <a:rPr dirty="0" baseline="9803" sz="127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baseline="9803" sz="127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baseline="9803" sz="127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baseline="3472" sz="1200" spc="97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baseline="3472" sz="1200" spc="-502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baseline="3267" sz="1275" spc="1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baseline="3267" sz="1275" spc="15">
                <a:solidFill>
                  <a:srgbClr val="48494F"/>
                </a:solidFill>
                <a:latin typeface="Courier New"/>
                <a:cs typeface="Courier New"/>
              </a:rPr>
              <a:t>li</a:t>
            </a:r>
            <a:r>
              <a:rPr dirty="0" baseline="3267" sz="1275" spc="15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baseline="3267" sz="1275" spc="15">
                <a:solidFill>
                  <a:srgbClr val="312F31"/>
                </a:solidFill>
                <a:latin typeface="Courier New"/>
                <a:cs typeface="Courier New"/>
              </a:rPr>
              <a:t>ar</a:t>
            </a:r>
            <a:endParaRPr baseline="3267" sz="1275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60"/>
              </a:spcBef>
            </a:pPr>
            <a:r>
              <a:rPr dirty="0" sz="600" spc="35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baseline="3472" sz="1200" spc="37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z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00" spc="40">
                <a:solidFill>
                  <a:srgbClr val="48494F"/>
                </a:solidFill>
                <a:latin typeface="Courier New"/>
                <a:cs typeface="Courier New"/>
              </a:rPr>
              <a:t>,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7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4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00" spc="45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9769" y="2742391"/>
            <a:ext cx="412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0">
                <a:solidFill>
                  <a:srgbClr val="6E6E70"/>
                </a:solidFill>
                <a:latin typeface="Times New Roman"/>
                <a:cs typeface="Times New Roman"/>
              </a:rPr>
              <a:t>(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910" y="2729911"/>
            <a:ext cx="20929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" algn="l"/>
                <a:tab pos="1524000" algn="l"/>
                <a:tab pos="2042160" algn="l"/>
              </a:tabLst>
            </a:pPr>
            <a:r>
              <a:rPr dirty="0" baseline="3086" sz="1350" spc="30">
                <a:solidFill>
                  <a:srgbClr val="6E6E70"/>
                </a:solidFill>
                <a:latin typeface="Times New Roman"/>
                <a:cs typeface="Times New Roman"/>
              </a:rPr>
              <a:t>/</a:t>
            </a:r>
            <a:r>
              <a:rPr dirty="0" baseline="3086" sz="1350" spc="44">
                <a:solidFill>
                  <a:srgbClr val="6E6E70"/>
                </a:solidFill>
                <a:latin typeface="Times New Roman"/>
                <a:cs typeface="Times New Roman"/>
              </a:rPr>
              <a:t>•</a:t>
            </a:r>
            <a:r>
              <a:rPr dirty="0" baseline="3086" sz="1350">
                <a:solidFill>
                  <a:srgbClr val="6E6E70"/>
                </a:solidFill>
                <a:latin typeface="Times New Roman"/>
                <a:cs typeface="Times New Roman"/>
              </a:rPr>
              <a:t>	</a:t>
            </a:r>
            <a:r>
              <a:rPr dirty="0" baseline="3472" sz="1200" spc="-33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baseline="3472" sz="1200" spc="-555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baseline="3472" sz="1200" spc="-40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baseline="3472" sz="1200" spc="-352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baseline="3472" sz="1200" spc="-104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baseline="3472" sz="1200" spc="-607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baseline="3472" sz="1200" spc="-33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48494F"/>
                </a:solidFill>
                <a:latin typeface="Courier New"/>
                <a:cs typeface="Courier New"/>
              </a:rPr>
              <a:t>nd</a:t>
            </a:r>
            <a:r>
              <a:rPr dirty="0" baseline="3472" sz="1200" spc="262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baseline="3472" sz="1200" spc="225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48494F"/>
                </a:solidFill>
                <a:latin typeface="Courier New"/>
                <a:cs typeface="Courier New"/>
              </a:rPr>
              <a:t>id</a:t>
            </a:r>
            <a:r>
              <a:rPr dirty="0" baseline="3472" sz="1200" spc="217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baseline="3472" sz="1200" spc="247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312F31"/>
                </a:solidFill>
                <a:latin typeface="Courier New"/>
                <a:cs typeface="Courier New"/>
              </a:rPr>
              <a:t>:</a:t>
            </a:r>
            <a:r>
              <a:rPr dirty="0" baseline="3472" sz="1200" spc="-419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baseline="3472" sz="1200" spc="-142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284">
                <a:solidFill>
                  <a:srgbClr val="5987AC"/>
                </a:solidFill>
                <a:latin typeface="Courier New"/>
                <a:cs typeface="Courier New"/>
              </a:rPr>
              <a:t>1</a:t>
            </a:r>
            <a:r>
              <a:rPr dirty="0" baseline="3472" sz="1200" spc="240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baseline="11111" sz="1125" spc="-127">
                <a:solidFill>
                  <a:srgbClr val="312F31"/>
                </a:solidFill>
                <a:latin typeface="Times New Roman"/>
                <a:cs typeface="Times New Roman"/>
              </a:rPr>
              <a:t>;</a:t>
            </a:r>
            <a:r>
              <a:rPr dirty="0" baseline="11111" sz="1125">
                <a:solidFill>
                  <a:srgbClr val="312F31"/>
                </a:solidFill>
                <a:latin typeface="Times New Roman"/>
                <a:cs typeface="Times New Roman"/>
              </a:rPr>
              <a:t>	</a:t>
            </a:r>
            <a:r>
              <a:rPr dirty="0" baseline="3472" sz="1200" spc="-33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baseline="3472" sz="1200" spc="-532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312F31"/>
                </a:solidFill>
                <a:latin typeface="Courier New"/>
                <a:cs typeface="Courier New"/>
              </a:rPr>
              <a:t>rea</a:t>
            </a:r>
            <a:r>
              <a:rPr dirty="0" baseline="3472" sz="12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142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3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baseline="3472" sz="1200">
                <a:solidFill>
                  <a:srgbClr val="5987AC"/>
                </a:solidFill>
                <a:latin typeface="Courier New"/>
                <a:cs typeface="Courier New"/>
              </a:rPr>
              <a:t>	</a:t>
            </a:r>
            <a:r>
              <a:rPr dirty="0" sz="800" spc="-190">
                <a:solidFill>
                  <a:srgbClr val="5987AC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3653" y="2726588"/>
            <a:ext cx="32004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45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r>
              <a:rPr dirty="0" sz="850" spc="-475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sz="850" spc="-245">
                <a:solidFill>
                  <a:srgbClr val="5B5E6E"/>
                </a:solidFill>
                <a:latin typeface="Courier New"/>
                <a:cs typeface="Courier New"/>
              </a:rPr>
              <a:t>w </a:t>
            </a:r>
            <a:r>
              <a:rPr dirty="0" sz="850" spc="-4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4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45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4611" y="2731368"/>
            <a:ext cx="31940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20">
                <a:solidFill>
                  <a:srgbClr val="5987AC"/>
                </a:solidFill>
                <a:latin typeface="Courier New"/>
                <a:cs typeface="Courier New"/>
              </a:rPr>
              <a:t>l </a:t>
            </a:r>
            <a:r>
              <a:rPr dirty="0" sz="800" spc="-220">
                <a:solidFill>
                  <a:srgbClr val="48494F"/>
                </a:solidFill>
                <a:latin typeface="Courier New"/>
                <a:cs typeface="Courier New"/>
              </a:rPr>
              <a:t>in </a:t>
            </a:r>
            <a:r>
              <a:rPr dirty="0" sz="800" spc="-22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00" spc="-3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220">
                <a:solidFill>
                  <a:srgbClr val="5987AC"/>
                </a:solidFill>
                <a:latin typeface="Courier New"/>
                <a:cs typeface="Courier New"/>
              </a:rPr>
              <a:t>l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27" y="2851372"/>
            <a:ext cx="6159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45">
                <a:solidFill>
                  <a:srgbClr val="48494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685" y="2805039"/>
            <a:ext cx="84137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25"/>
              </a:lnSpc>
              <a:spcBef>
                <a:spcPts val="105"/>
              </a:spcBef>
            </a:pPr>
            <a:r>
              <a:rPr dirty="0" baseline="-10416" sz="1200" spc="-284">
                <a:solidFill>
                  <a:srgbClr val="5987AC"/>
                </a:solidFill>
                <a:latin typeface="Courier New"/>
                <a:cs typeface="Courier New"/>
              </a:rPr>
              <a:t>1 </a:t>
            </a:r>
            <a:r>
              <a:rPr dirty="0" sz="1200" spc="-165">
                <a:solidFill>
                  <a:srgbClr val="131316"/>
                </a:solidFill>
                <a:latin typeface="Times New Roman"/>
                <a:cs typeface="Times New Roman"/>
              </a:rPr>
              <a:t>- </a:t>
            </a:r>
            <a:r>
              <a:rPr dirty="0" baseline="-10416" sz="1200" spc="-284">
                <a:solidFill>
                  <a:srgbClr val="5987AC"/>
                </a:solidFill>
                <a:latin typeface="Courier New"/>
                <a:cs typeface="Courier New"/>
              </a:rPr>
              <a:t>1 </a:t>
            </a:r>
            <a:r>
              <a:rPr dirty="0" sz="800" spc="-190">
                <a:solidFill>
                  <a:srgbClr val="48494F"/>
                </a:solidFill>
                <a:latin typeface="Courier New"/>
                <a:cs typeface="Courier New"/>
              </a:rPr>
              <a:t>$ </a:t>
            </a:r>
            <a:r>
              <a:rPr dirty="0" sz="800" spc="-190">
                <a:solidFill>
                  <a:srgbClr val="5987AC"/>
                </a:solidFill>
                <a:latin typeface="Courier New"/>
                <a:cs typeface="Courier New"/>
              </a:rPr>
              <a:t>1</a:t>
            </a:r>
            <a:r>
              <a:rPr dirty="0" sz="800" spc="-125">
                <a:solidFill>
                  <a:srgbClr val="5987AC"/>
                </a:solidFill>
                <a:latin typeface="Courier New"/>
                <a:cs typeface="Courier New"/>
              </a:rPr>
              <a:t> </a:t>
            </a:r>
            <a:r>
              <a:rPr dirty="0" sz="900" spc="-120">
                <a:solidFill>
                  <a:srgbClr val="5B5E6E"/>
                </a:solidFill>
                <a:latin typeface="Times New Roman"/>
                <a:cs typeface="Times New Roman"/>
              </a:rPr>
              <a:t>•/</a:t>
            </a:r>
            <a:endParaRPr sz="900">
              <a:latin typeface="Times New Roman"/>
              <a:cs typeface="Times New Roman"/>
            </a:endParaRPr>
          </a:p>
          <a:p>
            <a:pPr marL="388620">
              <a:lnSpc>
                <a:spcPts val="1025"/>
              </a:lnSpc>
            </a:pPr>
            <a:r>
              <a:rPr dirty="0" sz="800" spc="-190">
                <a:solidFill>
                  <a:srgbClr val="48494F"/>
                </a:solidFill>
                <a:latin typeface="Courier New"/>
                <a:cs typeface="Courier New"/>
              </a:rPr>
              <a:t>in </a:t>
            </a:r>
            <a:r>
              <a:rPr dirty="0" sz="800" spc="-190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00" spc="-190">
                <a:solidFill>
                  <a:srgbClr val="486483"/>
                </a:solidFill>
                <a:latin typeface="Courier New"/>
                <a:cs typeface="Courier New"/>
              </a:rPr>
              <a:t>[ </a:t>
            </a:r>
            <a:r>
              <a:rPr dirty="0" sz="950" spc="-105">
                <a:solidFill>
                  <a:srgbClr val="5B5E6E"/>
                </a:solidFill>
                <a:latin typeface="Times New Roman"/>
                <a:cs typeface="Times New Roman"/>
              </a:rPr>
              <a:t>J </a:t>
            </a:r>
            <a:r>
              <a:rPr dirty="0" sz="950" spc="-90">
                <a:solidFill>
                  <a:srgbClr val="486483"/>
                </a:solidFill>
                <a:latin typeface="Times New Roman"/>
                <a:cs typeface="Times New Roman"/>
              </a:rPr>
              <a:t>[</a:t>
            </a:r>
            <a:r>
              <a:rPr dirty="0" sz="950" spc="-80">
                <a:solidFill>
                  <a:srgbClr val="486483"/>
                </a:solidFill>
                <a:latin typeface="Times New Roman"/>
                <a:cs typeface="Times New Roman"/>
              </a:rPr>
              <a:t> </a:t>
            </a:r>
            <a:r>
              <a:rPr dirty="0" sz="950" spc="-105">
                <a:solidFill>
                  <a:srgbClr val="5B5E6E"/>
                </a:solidFill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20468" y="2960701"/>
          <a:ext cx="4215765" cy="113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335"/>
                <a:gridCol w="241300"/>
                <a:gridCol w="260350"/>
                <a:gridCol w="260350"/>
                <a:gridCol w="260350"/>
                <a:gridCol w="260350"/>
                <a:gridCol w="260350"/>
                <a:gridCol w="260350"/>
                <a:gridCol w="260350"/>
                <a:gridCol w="260350"/>
                <a:gridCol w="260350"/>
                <a:gridCol w="221614"/>
              </a:tblGrid>
              <a:tr h="205387"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50" spc="-13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dirty="0" sz="850" spc="-13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at </a:t>
                      </a:r>
                      <a:r>
                        <a:rPr dirty="0" sz="8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85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850">
                          <a:solidFill>
                            <a:srgbClr val="131316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dirty="0" sz="85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8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re</a:t>
                      </a:r>
                      <a:r>
                        <a:rPr dirty="0" sz="85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dic</a:t>
                      </a:r>
                      <a:r>
                        <a:rPr dirty="0" sz="8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85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850">
                          <a:solidFill>
                            <a:srgbClr val="5B5E6E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8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dirty="0" baseline="3472" sz="1200" spc="97">
                          <a:solidFill>
                            <a:srgbClr val="13131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baseline="3472" sz="1200" spc="-284">
                          <a:solidFill>
                            <a:srgbClr val="13131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900" spc="30">
                          <a:solidFill>
                            <a:srgbClr val="5B5E6E"/>
                          </a:solidFill>
                          <a:latin typeface="Arial"/>
                          <a:cs typeface="Arial"/>
                        </a:rPr>
                        <a:t>{ </a:t>
                      </a:r>
                      <a:r>
                        <a:rPr dirty="0" baseline="4629" sz="900" spc="30">
                          <a:solidFill>
                            <a:srgbClr val="486483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baseline="4629" sz="900">
                        <a:latin typeface="Arial"/>
                        <a:cs typeface="Arial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800" spc="3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800" spc="3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200"/>
                        </a:lnSpc>
                      </a:pPr>
                      <a:r>
                        <a:rPr dirty="0" sz="1150" spc="-17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2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800" spc="1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800" spc="1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800" spc="1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7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</a:tr>
              <a:tr h="24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1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800" spc="-1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800" spc="1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800" spc="1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800" spc="1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7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</a:tr>
              <a:tr h="242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5,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25">
                          <a:solidFill>
                            <a:srgbClr val="312F31"/>
                          </a:solidFill>
                          <a:latin typeface="Times New Roman"/>
                          <a:cs typeface="Times New Roman"/>
                        </a:rPr>
                        <a:t>6,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35">
                          <a:solidFill>
                            <a:srgbClr val="6E6E70"/>
                          </a:solidFill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dirty="0" sz="800" spc="-20">
                          <a:solidFill>
                            <a:srgbClr val="312F3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7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</a:tr>
              <a:tr h="205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r" marR="33655">
                        <a:lnSpc>
                          <a:spcPct val="100000"/>
                        </a:lnSpc>
                      </a:pPr>
                      <a:r>
                        <a:rPr dirty="0" sz="600">
                          <a:solidFill>
                            <a:srgbClr val="6E6E7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20">
                          <a:solidFill>
                            <a:srgbClr val="6E6E7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20">
                          <a:solidFill>
                            <a:srgbClr val="312F3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7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004317" y="4193722"/>
            <a:ext cx="146050" cy="14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15">
                <a:solidFill>
                  <a:srgbClr val="48494F"/>
                </a:solidFill>
                <a:latin typeface="Courier New"/>
                <a:cs typeface="Courier New"/>
              </a:rPr>
              <a:t>9</a:t>
            </a:r>
            <a:r>
              <a:rPr dirty="0" sz="800" spc="-4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9386" y="4137820"/>
            <a:ext cx="17081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10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4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8866" y="4064605"/>
            <a:ext cx="691515" cy="10134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800" spc="-35">
                <a:solidFill>
                  <a:srgbClr val="48494F"/>
                </a:solidFill>
                <a:latin typeface="Times New Roman"/>
                <a:cs typeface="Times New Roman"/>
              </a:rPr>
              <a:t>1 </a:t>
            </a:r>
            <a:r>
              <a:rPr dirty="0" sz="800" spc="-35">
                <a:solidFill>
                  <a:srgbClr val="5B5E6E"/>
                </a:solidFill>
                <a:latin typeface="Times New Roman"/>
                <a:cs typeface="Times New Roman"/>
              </a:rPr>
              <a:t>1</a:t>
            </a:r>
            <a:r>
              <a:rPr dirty="0" sz="800" spc="125">
                <a:solidFill>
                  <a:srgbClr val="5B5E6E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-9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81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48494F"/>
                </a:solidFill>
                <a:latin typeface="Courier New"/>
                <a:cs typeface="Courier New"/>
              </a:rPr>
              <a:t>14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8098" y="3082162"/>
          <a:ext cx="755650" cy="213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"/>
                <a:gridCol w="260350"/>
                <a:gridCol w="273684"/>
              </a:tblGrid>
              <a:tr h="449959">
                <a:tc>
                  <a:txBody>
                    <a:bodyPr/>
                    <a:lstStyle/>
                    <a:p>
                      <a:pPr marL="18415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50" spc="-18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80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1150" spc="-18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150">
                        <a:latin typeface="Courier New"/>
                        <a:cs typeface="Courier Ne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800" spc="-6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800" spc="-65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800" spc="-6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</a:tr>
              <a:tr h="242926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800" spc="-6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800" spc="-65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800" spc="-6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73660"/>
                </a:tc>
              </a:tr>
              <a:tr h="253437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50" spc="-18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80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1150" spc="-18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</a:tr>
              <a:tr h="24293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18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80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1150" spc="-18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6670"/>
                </a:tc>
              </a:tr>
              <a:tr h="242926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18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80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1150" spc="-18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6670"/>
                </a:tc>
              </a:tr>
              <a:tr h="23241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800" spc="-6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800" spc="-65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800" spc="-6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2865"/>
                </a:tc>
              </a:tr>
              <a:tr h="253437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150" spc="-18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80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1150" spc="-18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</a:tr>
              <a:tr h="21753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18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80">
                          <a:solidFill>
                            <a:srgbClr val="8C8C8C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1150" spc="-18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2667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551202" y="4064605"/>
            <a:ext cx="796925" cy="14992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ctr" marL="105410">
              <a:lnSpc>
                <a:spcPct val="100000"/>
              </a:lnSpc>
              <a:spcBef>
                <a:spcPts val="690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-8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algn="ctr" marL="62230">
              <a:lnSpc>
                <a:spcPct val="100000"/>
              </a:lnSpc>
              <a:spcBef>
                <a:spcPts val="600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800" spc="-35">
                <a:solidFill>
                  <a:srgbClr val="48494F"/>
                </a:solidFill>
                <a:latin typeface="Times New Roman"/>
                <a:cs typeface="Times New Roman"/>
              </a:rPr>
              <a:t>1 </a:t>
            </a:r>
            <a:r>
              <a:rPr dirty="0" sz="800" spc="-35">
                <a:solidFill>
                  <a:srgbClr val="5B5E6E"/>
                </a:solidFill>
                <a:latin typeface="Times New Roman"/>
                <a:cs typeface="Times New Roman"/>
              </a:rPr>
              <a:t>1</a:t>
            </a:r>
            <a:r>
              <a:rPr dirty="0" sz="800" spc="125">
                <a:solidFill>
                  <a:srgbClr val="5B5E6E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  <a:p>
            <a:pPr algn="ctr" marL="105410">
              <a:lnSpc>
                <a:spcPct val="100000"/>
              </a:lnSpc>
              <a:spcBef>
                <a:spcPts val="465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-9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algn="ctr" marR="10160">
              <a:lnSpc>
                <a:spcPct val="100000"/>
              </a:lnSpc>
              <a:spcBef>
                <a:spcPts val="600"/>
              </a:spcBef>
            </a:pPr>
            <a:r>
              <a:rPr dirty="0" baseline="4629" sz="900" spc="-7">
                <a:solidFill>
                  <a:srgbClr val="5B5E6E"/>
                </a:solidFill>
                <a:latin typeface="Arial"/>
                <a:cs typeface="Arial"/>
              </a:rPr>
              <a:t>{   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832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48494F"/>
                </a:solidFill>
                <a:latin typeface="Courier New"/>
                <a:cs typeface="Courier New"/>
              </a:rPr>
              <a:t>14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algn="ctr" marL="105410">
              <a:lnSpc>
                <a:spcPct val="100000"/>
              </a:lnSpc>
              <a:spcBef>
                <a:spcPts val="470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-9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algn="ctr" marL="85725">
              <a:lnSpc>
                <a:spcPct val="100000"/>
              </a:lnSpc>
              <a:spcBef>
                <a:spcPts val="595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800" spc="-40">
                <a:solidFill>
                  <a:srgbClr val="48494F"/>
                </a:solidFill>
                <a:latin typeface="Courier New"/>
                <a:cs typeface="Courier New"/>
              </a:rPr>
              <a:t>18</a:t>
            </a:r>
            <a:r>
              <a:rPr dirty="0" sz="800" spc="-229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00" spc="-4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7565" y="4072699"/>
            <a:ext cx="431165" cy="14833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13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13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509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5">
                <a:solidFill>
                  <a:srgbClr val="5B5E6E"/>
                </a:solidFill>
                <a:latin typeface="Courier New"/>
                <a:cs typeface="Courier New"/>
              </a:rPr>
              <a:t>1</a:t>
            </a:r>
            <a:r>
              <a:rPr dirty="0" sz="800" spc="5">
                <a:solidFill>
                  <a:srgbClr val="48494F"/>
                </a:solidFill>
                <a:latin typeface="Courier New"/>
                <a:cs typeface="Courier New"/>
              </a:rPr>
              <a:t>2</a:t>
            </a:r>
            <a:r>
              <a:rPr dirty="0" sz="800" spc="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13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442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35">
                <a:solidFill>
                  <a:srgbClr val="5B5E6E"/>
                </a:solidFill>
                <a:latin typeface="Times New Roman"/>
                <a:cs typeface="Times New Roman"/>
              </a:rPr>
              <a:t>1 </a:t>
            </a:r>
            <a:r>
              <a:rPr dirty="0" sz="800" spc="-35">
                <a:solidFill>
                  <a:srgbClr val="312F31"/>
                </a:solidFill>
                <a:latin typeface="Times New Roman"/>
                <a:cs typeface="Times New Roman"/>
              </a:rPr>
              <a:t>6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14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8085" y="4080812"/>
            <a:ext cx="691515" cy="147510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81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5B5E6E"/>
                </a:solidFill>
                <a:latin typeface="Courier New"/>
                <a:cs typeface="Courier New"/>
              </a:rPr>
              <a:t>10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32765" algn="l"/>
              </a:tabLst>
            </a:pPr>
            <a:r>
              <a:rPr dirty="0" baseline="2415" sz="1725" spc="-31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6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36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35">
                <a:solidFill>
                  <a:srgbClr val="48494F"/>
                </a:solidFill>
                <a:latin typeface="Times New Roman"/>
                <a:cs typeface="Times New Roman"/>
              </a:rPr>
              <a:t>1</a:t>
            </a:r>
            <a:r>
              <a:rPr dirty="0" sz="800" spc="-60">
                <a:solidFill>
                  <a:srgbClr val="48494F"/>
                </a:solidFill>
                <a:latin typeface="Times New Roman"/>
                <a:cs typeface="Times New Roman"/>
              </a:rPr>
              <a:t> </a:t>
            </a:r>
            <a:r>
              <a:rPr dirty="0" sz="800" spc="-35">
                <a:solidFill>
                  <a:srgbClr val="5B5E6E"/>
                </a:solidFill>
                <a:latin typeface="Times New Roman"/>
                <a:cs typeface="Times New Roman"/>
              </a:rPr>
              <a:t>1</a:t>
            </a:r>
            <a:r>
              <a:rPr dirty="0" sz="800" spc="-10">
                <a:solidFill>
                  <a:srgbClr val="5B5E6E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r>
              <a:rPr dirty="0" sz="800">
                <a:solidFill>
                  <a:srgbClr val="312F31"/>
                </a:solidFill>
                <a:latin typeface="Times New Roman"/>
                <a:cs typeface="Times New Roman"/>
              </a:rPr>
              <a:t>	</a:t>
            </a:r>
            <a:r>
              <a:rPr dirty="0" baseline="2415" sz="1725" spc="-31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6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baseline="2415" sz="1725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81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5B5E6E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48494F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32765" algn="l"/>
              </a:tabLst>
            </a:pPr>
            <a:r>
              <a:rPr dirty="0" baseline="2415" sz="1725" spc="-31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6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36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sz="800" spc="45">
                <a:solidFill>
                  <a:srgbClr val="48494F"/>
                </a:solidFill>
                <a:latin typeface="Courier New"/>
                <a:cs typeface="Courier New"/>
              </a:rPr>
              <a:t>4</a:t>
            </a:r>
            <a:r>
              <a:rPr dirty="0" sz="800" spc="-2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	</a:t>
            </a:r>
            <a:r>
              <a:rPr dirty="0" baseline="2415" sz="1725" spc="-31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6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baseline="2415" sz="1725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800" spc="-35">
                <a:solidFill>
                  <a:srgbClr val="5B5E6E"/>
                </a:solidFill>
                <a:latin typeface="Times New Roman"/>
                <a:cs typeface="Times New Roman"/>
              </a:rPr>
              <a:t>1 </a:t>
            </a:r>
            <a:r>
              <a:rPr dirty="0" sz="800" spc="-35">
                <a:solidFill>
                  <a:srgbClr val="312F31"/>
                </a:solidFill>
                <a:latin typeface="Times New Roman"/>
                <a:cs typeface="Times New Roman"/>
              </a:rPr>
              <a:t>6</a:t>
            </a:r>
            <a:r>
              <a:rPr dirty="0" sz="800" spc="125">
                <a:solidFill>
                  <a:srgbClr val="312F31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532765" algn="l"/>
              </a:tabLst>
            </a:pPr>
            <a:r>
              <a:rPr dirty="0" sz="1150" spc="-210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4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-2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35">
                <a:solidFill>
                  <a:srgbClr val="48494F"/>
                </a:solidFill>
                <a:latin typeface="Times New Roman"/>
                <a:cs typeface="Times New Roman"/>
              </a:rPr>
              <a:t>1</a:t>
            </a:r>
            <a:r>
              <a:rPr dirty="0" sz="800" spc="-60">
                <a:solidFill>
                  <a:srgbClr val="48494F"/>
                </a:solidFill>
                <a:latin typeface="Times New Roman"/>
                <a:cs typeface="Times New Roman"/>
              </a:rPr>
              <a:t> </a:t>
            </a:r>
            <a:r>
              <a:rPr dirty="0" sz="800" spc="-35">
                <a:solidFill>
                  <a:srgbClr val="6E6E70"/>
                </a:solidFill>
                <a:latin typeface="Times New Roman"/>
                <a:cs typeface="Times New Roman"/>
              </a:rPr>
              <a:t>7</a:t>
            </a:r>
            <a:r>
              <a:rPr dirty="0" sz="800" spc="-10">
                <a:solidFill>
                  <a:srgbClr val="6E6E70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r>
              <a:rPr dirty="0" sz="800">
                <a:solidFill>
                  <a:srgbClr val="312F31"/>
                </a:solidFill>
                <a:latin typeface="Times New Roman"/>
                <a:cs typeface="Times New Roman"/>
              </a:rPr>
              <a:t>	</a:t>
            </a:r>
            <a:r>
              <a:rPr dirty="0" sz="1150" spc="-210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4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8866" y="5052508"/>
            <a:ext cx="691515" cy="51180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532765" algn="l"/>
              </a:tabLst>
            </a:pPr>
            <a:r>
              <a:rPr dirty="0" baseline="2415" sz="1725" spc="-31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6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baseline="2415" sz="1725" spc="-367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35">
                <a:solidFill>
                  <a:srgbClr val="5B5E6E"/>
                </a:solidFill>
                <a:latin typeface="Times New Roman"/>
                <a:cs typeface="Times New Roman"/>
              </a:rPr>
              <a:t>1</a:t>
            </a:r>
            <a:r>
              <a:rPr dirty="0" sz="800">
                <a:solidFill>
                  <a:srgbClr val="5B5E6E"/>
                </a:solidFill>
                <a:latin typeface="Times New Roman"/>
                <a:cs typeface="Times New Roman"/>
              </a:rPr>
              <a:t> </a:t>
            </a:r>
            <a:r>
              <a:rPr dirty="0" sz="800" spc="-35">
                <a:solidFill>
                  <a:srgbClr val="312F31"/>
                </a:solidFill>
                <a:latin typeface="Times New Roman"/>
                <a:cs typeface="Times New Roman"/>
              </a:rPr>
              <a:t>6</a:t>
            </a:r>
            <a:r>
              <a:rPr dirty="0" sz="800" spc="-70">
                <a:solidFill>
                  <a:srgbClr val="312F31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r>
              <a:rPr dirty="0" sz="800">
                <a:solidFill>
                  <a:srgbClr val="312F31"/>
                </a:solidFill>
                <a:latin typeface="Times New Roman"/>
                <a:cs typeface="Times New Roman"/>
              </a:rPr>
              <a:t>	</a:t>
            </a:r>
            <a:r>
              <a:rPr dirty="0" baseline="2415" sz="1725" spc="-31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6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endParaRPr baseline="2415" sz="1725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baseline="2415" sz="1725" spc="-187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baseline="2415" sz="1725" spc="-187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800" spc="-35">
                <a:solidFill>
                  <a:srgbClr val="48494F"/>
                </a:solidFill>
                <a:latin typeface="Times New Roman"/>
                <a:cs typeface="Times New Roman"/>
              </a:rPr>
              <a:t>1 9</a:t>
            </a:r>
            <a:r>
              <a:rPr dirty="0" sz="800" spc="125">
                <a:solidFill>
                  <a:srgbClr val="48494F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313" y="5249388"/>
            <a:ext cx="775970" cy="67056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450"/>
              </a:spcBef>
              <a:tabLst>
                <a:tab pos="603250" algn="l"/>
              </a:tabLst>
            </a:pPr>
            <a:r>
              <a:rPr dirty="0" baseline="3472" sz="1200" spc="-37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baseline="3472" sz="1200" spc="67">
                <a:solidFill>
                  <a:srgbClr val="312F31"/>
                </a:solidFill>
                <a:latin typeface="Courier New"/>
                <a:cs typeface="Courier New"/>
              </a:rPr>
              <a:t>5</a:t>
            </a:r>
            <a:r>
              <a:rPr dirty="0" baseline="3472" sz="1200" spc="-30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r>
              <a:rPr dirty="0" baseline="3472" sz="1200" spc="157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-37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baseline="3472" sz="1200" spc="67">
                <a:solidFill>
                  <a:srgbClr val="312F31"/>
                </a:solidFill>
                <a:latin typeface="Courier New"/>
                <a:cs typeface="Courier New"/>
              </a:rPr>
              <a:t>5</a:t>
            </a:r>
            <a:r>
              <a:rPr dirty="0" baseline="3472" sz="1200" spc="-30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r>
              <a:rPr dirty="0" baseline="3472" sz="1200">
                <a:solidFill>
                  <a:srgbClr val="48494F"/>
                </a:solidFill>
                <a:latin typeface="Courier New"/>
                <a:cs typeface="Courier New"/>
              </a:rPr>
              <a:t>	</a:t>
            </a:r>
            <a:r>
              <a:rPr dirty="0" sz="800" spc="3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800" spc="-215">
                <a:solidFill>
                  <a:srgbClr val="8C8C8C"/>
                </a:solidFill>
                <a:latin typeface="Courier New"/>
                <a:cs typeface="Courier New"/>
              </a:rPr>
              <a:t>}</a:t>
            </a:r>
            <a:r>
              <a:rPr dirty="0" sz="800" spc="-20">
                <a:solidFill>
                  <a:srgbClr val="48494F"/>
                </a:solidFill>
                <a:latin typeface="Courier New"/>
                <a:cs typeface="Courier New"/>
              </a:rPr>
              <a:t>'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r>
              <a:rPr dirty="0" sz="1150" spc="19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944"/>
              </a:spcBef>
            </a:pPr>
            <a:r>
              <a:rPr dirty="0" sz="800" spc="-10">
                <a:solidFill>
                  <a:srgbClr val="312F31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6E6E70"/>
                </a:solidFill>
                <a:latin typeface="Courier New"/>
                <a:cs typeface="Courier New"/>
              </a:rPr>
              <a:t>0</a:t>
            </a:r>
            <a:r>
              <a:rPr dirty="0" sz="800" spc="-40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r>
              <a:rPr dirty="0" sz="800" spc="5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312F31"/>
                </a:solidFill>
                <a:latin typeface="Courier New"/>
                <a:cs typeface="Courier New"/>
              </a:rPr>
              <a:t>2</a:t>
            </a:r>
            <a:r>
              <a:rPr dirty="0" sz="800" spc="-4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48494F"/>
                </a:solidFill>
                <a:latin typeface="Courier New"/>
                <a:cs typeface="Courier New"/>
              </a:rPr>
              <a:t>1,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526466" y="5632912"/>
          <a:ext cx="2910205" cy="41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520065"/>
                <a:gridCol w="259715"/>
                <a:gridCol w="259715"/>
                <a:gridCol w="520064"/>
                <a:gridCol w="259714"/>
                <a:gridCol w="259714"/>
                <a:gridCol w="481330"/>
              </a:tblGrid>
              <a:tr h="205387">
                <a:tc>
                  <a:txBody>
                    <a:bodyPr/>
                    <a:lstStyle/>
                    <a:p>
                      <a:pPr algn="r" marR="49530">
                        <a:lnSpc>
                          <a:spcPts val="1200"/>
                        </a:lnSpc>
                      </a:pPr>
                      <a:r>
                        <a:rPr dirty="0" sz="1150" spc="-17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50" spc="15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50" spc="15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200"/>
                        </a:lnSpc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50" spc="13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5387"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0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800" spc="-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80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800" spc="-37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73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50" spc="15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50" spc="15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50" spc="130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25">
                          <a:solidFill>
                            <a:srgbClr val="6E6E7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50" spc="-125">
                          <a:solidFill>
                            <a:srgbClr val="312F3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4"/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714258" y="6127582"/>
            <a:ext cx="197548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ret</a:t>
            </a:r>
            <a:r>
              <a:rPr dirty="0" sz="850" spc="1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re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dic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25">
                <a:solidFill>
                  <a:srgbClr val="486483"/>
                </a:solidFill>
                <a:latin typeface="Courier New"/>
                <a:cs typeface="Courier New"/>
              </a:rPr>
              <a:t>[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]</a:t>
            </a:r>
            <a:r>
              <a:rPr dirty="0" sz="800" spc="25">
                <a:solidFill>
                  <a:srgbClr val="486483"/>
                </a:solidFill>
                <a:latin typeface="Courier New"/>
                <a:cs typeface="Courier New"/>
              </a:rPr>
              <a:t>[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]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313" y="5475079"/>
            <a:ext cx="808355" cy="9175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537845">
              <a:lnSpc>
                <a:spcPct val="100000"/>
              </a:lnSpc>
              <a:spcBef>
                <a:spcPts val="585"/>
              </a:spcBef>
            </a:pPr>
            <a:r>
              <a:rPr dirty="0" sz="800" spc="-6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800" spc="-65">
                <a:solidFill>
                  <a:srgbClr val="8C8C8C"/>
                </a:solidFill>
                <a:latin typeface="Courier New"/>
                <a:cs typeface="Courier New"/>
              </a:rPr>
              <a:t>}</a:t>
            </a:r>
            <a:r>
              <a:rPr dirty="0" sz="800" spc="-65">
                <a:solidFill>
                  <a:srgbClr val="312F31"/>
                </a:solidFill>
                <a:latin typeface="Courier New"/>
                <a:cs typeface="Courier New"/>
              </a:rPr>
              <a:t>'</a:t>
            </a:r>
            <a:endParaRPr sz="800">
              <a:latin typeface="Courier New"/>
              <a:cs typeface="Courier New"/>
            </a:endParaRPr>
          </a:p>
          <a:p>
            <a:pPr marL="12700" marR="5080" indent="585470">
              <a:lnSpc>
                <a:spcPct val="124800"/>
              </a:lnSpc>
              <a:spcBef>
                <a:spcPts val="325"/>
              </a:spcBef>
            </a:pPr>
            <a:r>
              <a:rPr dirty="0" sz="1150" spc="-204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295">
                <a:solidFill>
                  <a:srgbClr val="8C8C8C"/>
                </a:solidFill>
                <a:latin typeface="Courier New"/>
                <a:cs typeface="Courier New"/>
              </a:rPr>
              <a:t>}</a:t>
            </a:r>
            <a:r>
              <a:rPr dirty="0" sz="1150" spc="-40">
                <a:solidFill>
                  <a:srgbClr val="48494F"/>
                </a:solidFill>
                <a:latin typeface="Courier New"/>
                <a:cs typeface="Courier New"/>
              </a:rPr>
              <a:t>' 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 </a:t>
            </a:r>
            <a:r>
              <a:rPr dirty="0" sz="1150" spc="-125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1150" spc="-125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1150" spc="-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6E6E70"/>
                </a:solidFill>
                <a:latin typeface="Courier New"/>
                <a:cs typeface="Courier New"/>
              </a:rPr>
              <a:t>O</a:t>
            </a:r>
            <a:r>
              <a:rPr dirty="0" sz="800" spc="10">
                <a:solidFill>
                  <a:srgbClr val="8C8C8C"/>
                </a:solidFill>
                <a:latin typeface="Courier New"/>
                <a:cs typeface="Courier New"/>
              </a:rPr>
              <a:t>}}</a:t>
            </a:r>
            <a:r>
              <a:rPr dirty="0" sz="800" spc="1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algn="ctr" marR="173990">
              <a:lnSpc>
                <a:spcPct val="100000"/>
              </a:lnSpc>
              <a:spcBef>
                <a:spcPts val="1080"/>
              </a:spcBef>
            </a:pPr>
            <a:r>
              <a:rPr dirty="0" sz="600" spc="35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710" y="6483878"/>
            <a:ext cx="3801745" cy="17310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73050" marR="330200" indent="-260985">
              <a:lnSpc>
                <a:spcPct val="93800"/>
              </a:lnSpc>
              <a:spcBef>
                <a:spcPts val="175"/>
              </a:spcBef>
            </a:pP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public</a:t>
            </a:r>
            <a:r>
              <a:rPr dirty="0" sz="850" spc="-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-1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o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Pr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ccionM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zP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-2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r>
              <a:rPr dirty="0" sz="850" spc="-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-229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25">
                <a:solidFill>
                  <a:srgbClr val="827062"/>
                </a:solidFill>
                <a:latin typeface="Courier New"/>
                <a:cs typeface="Courier New"/>
              </a:rPr>
              <a:t>) 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sX </a:t>
            </a:r>
            <a:r>
              <a:rPr dirty="0" sz="850" spc="60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indic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N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</a:t>
            </a:r>
            <a:r>
              <a:rPr dirty="0" sz="850" spc="60">
                <a:solidFill>
                  <a:srgbClr val="6E6E70"/>
                </a:solidFill>
                <a:latin typeface="Courier New"/>
                <a:cs typeface="Courier New"/>
              </a:rPr>
              <a:t>// O 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Y </a:t>
            </a:r>
            <a:r>
              <a:rPr dirty="0" sz="850" spc="60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indic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</a:t>
            </a:r>
            <a:r>
              <a:rPr dirty="0" sz="850" spc="60">
                <a:solidFill>
                  <a:srgbClr val="6E6E70"/>
                </a:solidFill>
                <a:latin typeface="Courier New"/>
                <a:cs typeface="Courier New"/>
              </a:rPr>
              <a:t>// O 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ret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5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sX,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190"/>
              </a:spcBef>
            </a:pPr>
            <a:r>
              <a:rPr dirty="0" sz="600" spc="35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90"/>
              </a:lnSpc>
            </a:pP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3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blic</a:t>
            </a:r>
            <a:r>
              <a:rPr dirty="0" sz="850" spc="-2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bool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no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Es</a:t>
            </a:r>
            <a:r>
              <a:rPr dirty="0" sz="850" spc="1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rmin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1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850" spc="-254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-3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33400" marR="5080" indent="-262255">
              <a:lnSpc>
                <a:spcPts val="1019"/>
              </a:lnSpc>
              <a:spcBef>
                <a:spcPts val="5"/>
              </a:spcBef>
            </a:pP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e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30">
                <a:solidFill>
                  <a:srgbClr val="312F31"/>
                </a:solidFill>
                <a:latin typeface="Courier New"/>
                <a:cs typeface="Courier New"/>
              </a:rPr>
              <a:t>Str</a:t>
            </a:r>
            <a:r>
              <a:rPr dirty="0" sz="850" spc="30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-1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b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arE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:</a:t>
            </a:r>
            <a:r>
              <a:rPr dirty="0" sz="850" spc="-10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45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850" spc="-4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 spc="-4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4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 spc="-4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 spc="-45">
                <a:solidFill>
                  <a:srgbClr val="312F31"/>
                </a:solidFill>
                <a:latin typeface="Courier New"/>
                <a:cs typeface="Courier New"/>
              </a:rPr>
              <a:t>a.s</a:t>
            </a:r>
            <a:r>
              <a:rPr dirty="0" sz="850" spc="-45">
                <a:solidFill>
                  <a:srgbClr val="48494F"/>
                </a:solidFill>
                <a:latin typeface="Courier New"/>
                <a:cs typeface="Courier New"/>
              </a:rPr>
              <a:t>im.bolo</a:t>
            </a:r>
            <a:r>
              <a:rPr dirty="0" sz="850" spc="-2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38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5B5E6E"/>
                </a:solidFill>
                <a:latin typeface="Courier New"/>
                <a:cs typeface="Courier New"/>
              </a:rPr>
              <a:t>N</a:t>
            </a:r>
            <a:r>
              <a:rPr dirty="0" sz="850" spc="-434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-385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3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es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)  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f 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arE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850" spc="15">
                <a:solidFill>
                  <a:srgbClr val="6E6E70"/>
                </a:solidFill>
                <a:latin typeface="Courier New"/>
                <a:cs typeface="Courier New"/>
              </a:rPr>
              <a:t>!</a:t>
            </a:r>
            <a:r>
              <a:rPr dirty="0" sz="850" spc="15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229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850" spc="5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endParaRPr sz="850">
              <a:latin typeface="Courier New"/>
              <a:cs typeface="Courier New"/>
            </a:endParaRPr>
          </a:p>
          <a:p>
            <a:pPr marL="793750">
              <a:lnSpc>
                <a:spcPts val="885"/>
              </a:lnSpc>
            </a:pPr>
            <a:r>
              <a:rPr dirty="0" sz="800" spc="4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00" spc="-4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arE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.e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q</a:t>
            </a: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ar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 algn="ctr" marR="892810">
              <a:lnSpc>
                <a:spcPts val="994"/>
              </a:lnSpc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ret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50" spc="2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e;</a:t>
            </a:r>
            <a:endParaRPr sz="85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120"/>
              </a:spcBef>
            </a:pPr>
            <a:r>
              <a:rPr dirty="0" sz="600" spc="35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  <a:spcBef>
                <a:spcPts val="50"/>
              </a:spcBef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ret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fa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se;</a:t>
            </a:r>
            <a:endParaRPr sz="8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125"/>
              </a:spcBef>
            </a:pPr>
            <a:r>
              <a:rPr dirty="0" sz="600" spc="35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499" y="8678333"/>
            <a:ext cx="15684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/</a:t>
            </a:r>
            <a:r>
              <a:rPr dirty="0" sz="850" spc="10">
                <a:solidFill>
                  <a:srgbClr val="6E6E70"/>
                </a:solidFill>
                <a:latin typeface="Courier New"/>
                <a:cs typeface="Courier New"/>
              </a:rPr>
              <a:t>/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499" y="8921253"/>
            <a:ext cx="171450" cy="765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114"/>
              </a:spcBef>
            </a:pPr>
            <a:r>
              <a:rPr dirty="0" sz="850" spc="30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50" spc="55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50"/>
              </a:lnSpc>
            </a:pPr>
            <a:r>
              <a:rPr dirty="0" sz="850" spc="55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19"/>
              </a:lnSpc>
            </a:pPr>
            <a:r>
              <a:rPr dirty="0" sz="800" spc="45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90"/>
              </a:lnSpc>
              <a:spcBef>
                <a:spcPts val="10"/>
              </a:spcBef>
            </a:pPr>
            <a:r>
              <a:rPr dirty="0" sz="850" spc="30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90"/>
              </a:lnSpc>
            </a:pPr>
            <a:r>
              <a:rPr dirty="0" sz="850" spc="55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710" y="8305837"/>
            <a:ext cx="4983480" cy="186626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2415" marR="273685" indent="-260350">
              <a:lnSpc>
                <a:spcPct val="100000"/>
              </a:lnSpc>
              <a:spcBef>
                <a:spcPts val="114"/>
              </a:spcBef>
            </a:pP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public void 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D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() </a:t>
            </a:r>
            <a:r>
              <a:rPr dirty="0" sz="850" spc="15">
                <a:solidFill>
                  <a:srgbClr val="5B5E6E"/>
                </a:solidFill>
                <a:latin typeface="Courier New"/>
                <a:cs typeface="Courier New"/>
              </a:rPr>
              <a:t>{ </a:t>
            </a:r>
            <a:r>
              <a:rPr dirty="0" sz="850" spc="15">
                <a:solidFill>
                  <a:srgbClr val="8C8C8C"/>
                </a:solidFill>
                <a:latin typeface="Courier New"/>
                <a:cs typeface="Courier New"/>
              </a:rPr>
              <a:t>//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sera 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l </a:t>
            </a: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exe</a:t>
            </a: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nvi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do 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3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li</a:t>
            </a:r>
            <a:r>
              <a:rPr dirty="0" sz="850" spc="-5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do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ico  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 </a:t>
            </a:r>
            <a:r>
              <a:rPr dirty="0" sz="850" spc="-10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 spc="-105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850" spc="-10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r>
              <a:rPr dirty="0" sz="850" spc="-105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850" spc="-105">
                <a:solidFill>
                  <a:srgbClr val="312F31"/>
                </a:solidFill>
                <a:latin typeface="Courier New"/>
                <a:cs typeface="Courier New"/>
              </a:rPr>
              <a:t>at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ic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a.s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boloinici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())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265430">
              <a:lnSpc>
                <a:spcPts val="885"/>
              </a:lnSpc>
            </a:pP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ing </a:t>
            </a:r>
            <a:r>
              <a:rPr dirty="0" sz="800" spc="15">
                <a:solidFill>
                  <a:srgbClr val="312F31"/>
                </a:solidFill>
                <a:latin typeface="Courier New"/>
                <a:cs typeface="Courier New"/>
              </a:rPr>
              <a:t>x </a:t>
            </a:r>
            <a:r>
              <a:rPr dirty="0" sz="800" spc="15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00" spc="2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0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20">
                <a:solidFill>
                  <a:srgbClr val="312F31"/>
                </a:solidFill>
                <a:latin typeface="Courier New"/>
                <a:cs typeface="Courier New"/>
              </a:rPr>
              <a:t>eak</a:t>
            </a:r>
            <a:r>
              <a:rPr dirty="0" sz="800" spc="20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0">
                <a:solidFill>
                  <a:srgbClr val="312F31"/>
                </a:solidFill>
                <a:latin typeface="Courier New"/>
                <a:cs typeface="Courier New"/>
              </a:rPr>
              <a:t>; </a:t>
            </a:r>
            <a:r>
              <a:rPr dirty="0" sz="800" spc="20">
                <a:solidFill>
                  <a:srgbClr val="6E6E70"/>
                </a:solidFill>
                <a:latin typeface="Courier New"/>
                <a:cs typeface="Courier New"/>
              </a:rPr>
              <a:t>// 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op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 </a:t>
            </a:r>
            <a:r>
              <a:rPr dirty="0" sz="8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00" spc="20">
                <a:solidFill>
                  <a:srgbClr val="312F31"/>
                </a:solidFill>
                <a:latin typeface="Courier New"/>
                <a:cs typeface="Courier New"/>
              </a:rPr>
              <a:t>e </a:t>
            </a:r>
            <a:r>
              <a:rPr dirty="0" sz="80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31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1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1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  <a:p>
            <a:pPr marL="394970">
              <a:lnSpc>
                <a:spcPts val="955"/>
              </a:lnSpc>
              <a:spcBef>
                <a:spcPts val="10"/>
              </a:spcBef>
            </a:pP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"x:</a:t>
            </a:r>
            <a:r>
              <a:rPr dirty="0" sz="850" spc="-11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265430">
              <a:lnSpc>
                <a:spcPts val="955"/>
              </a:lnSpc>
            </a:pPr>
            <a:r>
              <a:rPr dirty="0" sz="850" spc="4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50" spc="40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50" spc="40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-229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3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l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di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ke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r>
              <a:rPr dirty="0" sz="850" spc="-8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r>
              <a:rPr dirty="0" sz="850" spc="-4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di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6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l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im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50" spc="-8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15">
                <a:solidFill>
                  <a:srgbClr val="5B5E6E"/>
                </a:solidFill>
                <a:latin typeface="Courier New"/>
                <a:cs typeface="Courier New"/>
              </a:rPr>
              <a:t>l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ra</a:t>
            </a:r>
            <a:endParaRPr sz="850">
              <a:latin typeface="Courier New"/>
              <a:cs typeface="Courier New"/>
            </a:endParaRPr>
          </a:p>
          <a:p>
            <a:pPr marL="394970" marR="2228215">
              <a:lnSpc>
                <a:spcPct val="93200"/>
              </a:lnSpc>
              <a:spcBef>
                <a:spcPts val="70"/>
              </a:spcBef>
            </a:pP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3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st</a:t>
            </a:r>
            <a:r>
              <a:rPr dirty="0" sz="850" spc="-1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6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11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4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114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8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baseline="55555" sz="450" spc="52">
                <a:solidFill>
                  <a:srgbClr val="312F31"/>
                </a:solidFill>
                <a:latin typeface="Times New Roman"/>
                <a:cs typeface="Times New Roman"/>
              </a:rPr>
              <a:t>11</a:t>
            </a:r>
            <a:r>
              <a:rPr dirty="0" baseline="55555" sz="450" spc="22">
                <a:solidFill>
                  <a:srgbClr val="312F31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di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 spc="-1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4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k</a:t>
            </a:r>
            <a:r>
              <a:rPr dirty="0" sz="850" spc="-9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20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1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n(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"a: "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prin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inici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a:"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imp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im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394970">
              <a:lnSpc>
                <a:spcPts val="990"/>
              </a:lnSpc>
              <a:spcBef>
                <a:spcPts val="10"/>
              </a:spcBef>
            </a:pPr>
            <a:r>
              <a:rPr dirty="0" sz="850" spc="-8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 spc="-8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-80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850" spc="-8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41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380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-15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3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"ter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176020">
              <a:lnSpc>
                <a:spcPts val="950"/>
              </a:lnSpc>
            </a:pP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6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1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271145">
              <a:lnSpc>
                <a:spcPts val="919"/>
              </a:lnSpc>
            </a:pP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w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hil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mp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())</a:t>
            </a:r>
            <a:r>
              <a:rPr dirty="0" sz="800" spc="-7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00" spc="65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algn="ctr" marR="2473960">
              <a:lnSpc>
                <a:spcPts val="935"/>
              </a:lnSpc>
              <a:spcBef>
                <a:spcPts val="60"/>
              </a:spcBef>
            </a:pPr>
            <a:r>
              <a:rPr dirty="0" sz="800" spc="4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f 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no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Es</a:t>
            </a: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))</a:t>
            </a:r>
            <a:r>
              <a:rPr dirty="0" sz="800" spc="-10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00" spc="65">
                <a:solidFill>
                  <a:srgbClr val="6E6E70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93750">
              <a:lnSpc>
                <a:spcPts val="960"/>
              </a:lnSpc>
            </a:pP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ob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ccionM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z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x, 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25">
                <a:solidFill>
                  <a:srgbClr val="6E6E70"/>
                </a:solidFill>
                <a:latin typeface="Courier New"/>
                <a:cs typeface="Courier New"/>
              </a:rPr>
              <a:t>) </a:t>
            </a:r>
            <a:r>
              <a:rPr dirty="0" sz="850" spc="15">
                <a:solidFill>
                  <a:srgbClr val="6E6E70"/>
                </a:solidFill>
                <a:latin typeface="Courier New"/>
                <a:cs typeface="Courier New"/>
              </a:rPr>
              <a:t>!</a:t>
            </a:r>
            <a:r>
              <a:rPr dirty="0" sz="850" spc="15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 spc="60">
                <a:solidFill>
                  <a:srgbClr val="6E6E70"/>
                </a:solidFill>
                <a:latin typeface="Courier New"/>
                <a:cs typeface="Courier New"/>
              </a:rPr>
              <a:t>O)</a:t>
            </a:r>
            <a:r>
              <a:rPr dirty="0" sz="850" spc="-38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6E6E70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1176020">
              <a:lnSpc>
                <a:spcPts val="990"/>
              </a:lnSpc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no</a:t>
            </a:r>
            <a:r>
              <a:rPr dirty="0" sz="850">
                <a:solidFill>
                  <a:srgbClr val="131316"/>
                </a:solidFill>
                <a:latin typeface="Courier New"/>
                <a:cs typeface="Courier New"/>
              </a:rPr>
              <a:t>-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:</a:t>
            </a:r>
            <a:r>
              <a:rPr dirty="0" sz="850" spc="-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+o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bte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ccionM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x,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519" y="10022533"/>
            <a:ext cx="255270" cy="2603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875">
              <a:lnSpc>
                <a:spcPts val="975"/>
              </a:lnSpc>
              <a:spcBef>
                <a:spcPts val="114"/>
              </a:spcBef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35">
                <a:solidFill>
                  <a:srgbClr val="312F31"/>
                </a:solidFill>
                <a:latin typeface="Times New Roman"/>
                <a:cs typeface="Times New Roman"/>
              </a:rPr>
              <a:t>a </a:t>
            </a:r>
            <a:r>
              <a:rPr dirty="0" sz="750" spc="25">
                <a:solidFill>
                  <a:srgbClr val="6E6E70"/>
                </a:solidFill>
                <a:latin typeface="Times New Roman"/>
                <a:cs typeface="Times New Roman"/>
              </a:rPr>
              <a:t>))</a:t>
            </a:r>
            <a:r>
              <a:rPr dirty="0" sz="750" spc="155">
                <a:solidFill>
                  <a:srgbClr val="6E6E70"/>
                </a:solidFill>
                <a:latin typeface="Times New Roman"/>
                <a:cs typeface="Times New Roman"/>
              </a:rPr>
              <a:t> </a:t>
            </a:r>
            <a:r>
              <a:rPr dirty="0" sz="750" spc="20">
                <a:solidFill>
                  <a:srgbClr val="312F31"/>
                </a:solidFill>
                <a:latin typeface="Times New Roman"/>
                <a:cs typeface="Times New Roman"/>
              </a:rPr>
              <a:t>;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744" y="10492193"/>
            <a:ext cx="613410" cy="6597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20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q</a:t>
            </a:r>
            <a:r>
              <a:rPr dirty="0" sz="850" spc="1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4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6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  <a:p>
            <a:pPr marL="14604">
              <a:lnSpc>
                <a:spcPts val="990"/>
              </a:lnSpc>
              <a:spcBef>
                <a:spcPts val="65"/>
              </a:spcBef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4604">
              <a:lnSpc>
                <a:spcPts val="955"/>
              </a:lnSpc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4604">
              <a:lnSpc>
                <a:spcPts val="955"/>
              </a:lnSpc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4604">
              <a:lnSpc>
                <a:spcPts val="990"/>
              </a:lnSpc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4879" y="11237173"/>
            <a:ext cx="9271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8C8C8C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4879" y="11480101"/>
            <a:ext cx="9271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4879" y="12573278"/>
            <a:ext cx="9271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879" y="12816206"/>
            <a:ext cx="92710" cy="279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114"/>
              </a:spcBef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879" y="13544990"/>
            <a:ext cx="9271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879" y="14152309"/>
            <a:ext cx="9271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8C8C8C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5592" y="10254044"/>
            <a:ext cx="4135120" cy="4411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7056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pop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 </a:t>
            </a:r>
            <a:r>
              <a:rPr dirty="0" sz="800" spc="50">
                <a:solidFill>
                  <a:srgbClr val="8C8C8C"/>
                </a:solidFill>
                <a:latin typeface="Courier New"/>
                <a:cs typeface="Courier New"/>
              </a:rPr>
              <a:t>//</a:t>
            </a:r>
            <a:r>
              <a:rPr dirty="0" sz="800" spc="50">
                <a:solidFill>
                  <a:srgbClr val="48494F"/>
                </a:solidFill>
                <a:latin typeface="Courier New"/>
                <a:cs typeface="Courier New"/>
              </a:rPr>
              <a:t>y </a:t>
            </a:r>
            <a:r>
              <a:rPr dirty="0" sz="800" spc="4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45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800" spc="55">
                <a:solidFill>
                  <a:srgbClr val="48494F"/>
                </a:solidFill>
                <a:latin typeface="Courier New"/>
                <a:cs typeface="Courier New"/>
              </a:rPr>
              <a:t>ciclo</a:t>
            </a:r>
            <a:r>
              <a:rPr dirty="0" sz="800" spc="-2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h()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663575">
              <a:lnSpc>
                <a:spcPct val="100000"/>
              </a:lnSpc>
              <a:spcBef>
                <a:spcPts val="10"/>
              </a:spcBef>
            </a:pP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cicloP</a:t>
            </a:r>
            <a:r>
              <a:rPr dirty="0" sz="850" spc="-2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850" spc="-2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ob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te</a:t>
            </a: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Pr</a:t>
            </a: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50" spc="-2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c</a:t>
            </a:r>
            <a:r>
              <a:rPr dirty="0" sz="850" spc="-25">
                <a:solidFill>
                  <a:srgbClr val="48494F"/>
                </a:solidFill>
                <a:latin typeface="Courier New"/>
                <a:cs typeface="Courier New"/>
              </a:rPr>
              <a:t>cionl1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 spc="-29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zP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,</a:t>
            </a:r>
            <a:r>
              <a:rPr dirty="0" sz="850" spc="-7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10">
                <a:solidFill>
                  <a:srgbClr val="6E6E70"/>
                </a:solidFill>
                <a:latin typeface="Courier New"/>
                <a:cs typeface="Courier New"/>
              </a:rPr>
              <a:t>))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r>
              <a:rPr dirty="0" sz="850" spc="-1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r>
              <a:rPr dirty="0" sz="850" spc="-9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ere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ch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7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endParaRPr sz="850">
              <a:latin typeface="Courier New"/>
              <a:cs typeface="Courier New"/>
            </a:endParaRPr>
          </a:p>
          <a:p>
            <a:pPr marL="1313815">
              <a:lnSpc>
                <a:spcPts val="1015"/>
              </a:lnSpc>
              <a:spcBef>
                <a:spcPts val="830"/>
              </a:spcBef>
            </a:pP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inici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a:"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9685">
              <a:lnSpc>
                <a:spcPts val="925"/>
              </a:lnSpc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imp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im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algn="ctr" marR="1814830">
              <a:lnSpc>
                <a:spcPts val="960"/>
              </a:lnSpc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"ter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793115">
              <a:lnSpc>
                <a:spcPts val="980"/>
              </a:lnSpc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n(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es"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668020">
              <a:lnSpc>
                <a:spcPts val="925"/>
              </a:lnSpc>
            </a:pPr>
            <a:r>
              <a:rPr dirty="0" sz="800" spc="65">
                <a:solidFill>
                  <a:srgbClr val="312F31"/>
                </a:solidFill>
                <a:latin typeface="Courier New"/>
                <a:cs typeface="Courier New"/>
              </a:rPr>
              <a:t>x </a:t>
            </a:r>
            <a:r>
              <a:rPr dirty="0" sz="800" spc="65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a.peak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93115">
              <a:lnSpc>
                <a:spcPts val="944"/>
              </a:lnSpc>
            </a:pP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"x:</a:t>
            </a:r>
            <a:r>
              <a:rPr dirty="0" sz="850" spc="-11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417830">
              <a:lnSpc>
                <a:spcPts val="1015"/>
              </a:lnSpc>
            </a:pPr>
            <a:r>
              <a:rPr dirty="0" sz="950" spc="-125">
                <a:solidFill>
                  <a:srgbClr val="8C8C8C"/>
                </a:solidFill>
                <a:latin typeface="Courier New"/>
                <a:cs typeface="Courier New"/>
              </a:rPr>
              <a:t>l </a:t>
            </a:r>
            <a:r>
              <a:rPr dirty="0" sz="800" spc="-90">
                <a:solidFill>
                  <a:srgbClr val="312F31"/>
                </a:solidFill>
                <a:latin typeface="Courier New"/>
                <a:cs typeface="Courier New"/>
              </a:rPr>
              <a:t>e </a:t>
            </a:r>
            <a:r>
              <a:rPr dirty="0" sz="800" spc="-90">
                <a:solidFill>
                  <a:srgbClr val="48494F"/>
                </a:solidFill>
                <a:latin typeface="Courier New"/>
                <a:cs typeface="Courier New"/>
              </a:rPr>
              <a:t>l </a:t>
            </a:r>
            <a:r>
              <a:rPr dirty="0" sz="800" spc="-90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sz="800" spc="-24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90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93115">
              <a:lnSpc>
                <a:spcPts val="944"/>
              </a:lnSpc>
            </a:pPr>
            <a:r>
              <a:rPr dirty="0" sz="850" spc="-105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 spc="-2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0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-26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0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3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8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8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9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0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434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0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-27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0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40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"err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8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1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670560" marR="1985645" indent="-5080">
              <a:lnSpc>
                <a:spcPts val="960"/>
              </a:lnSpc>
              <a:spcBef>
                <a:spcPts val="85"/>
              </a:spcBef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 spc="-60">
                <a:solidFill>
                  <a:srgbClr val="5B5E6E"/>
                </a:solidFill>
                <a:latin typeface="Courier New"/>
                <a:cs typeface="Courier New"/>
              </a:rPr>
              <a:t>l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 spc="-6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60">
                <a:solidFill>
                  <a:srgbClr val="48494F"/>
                </a:solidFill>
                <a:latin typeface="Courier New"/>
                <a:cs typeface="Courier New"/>
              </a:rPr>
              <a:t>irnp</a:t>
            </a:r>
            <a:r>
              <a:rPr dirty="0" sz="850" spc="-4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145">
                <a:solidFill>
                  <a:srgbClr val="48494F"/>
                </a:solidFill>
                <a:latin typeface="Courier New"/>
                <a:cs typeface="Courier New"/>
              </a:rPr>
              <a:t>irn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36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-355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38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bl</a:t>
            </a:r>
            <a:r>
              <a:rPr dirty="0" sz="850" spc="-1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as</a:t>
            </a:r>
            <a:r>
              <a:rPr dirty="0" sz="850" spc="-2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 spc="-204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reak;</a:t>
            </a:r>
            <a:endParaRPr sz="85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90"/>
              </a:spcBef>
            </a:pPr>
            <a:r>
              <a:rPr dirty="0" sz="600" spc="35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algn="ctr" marR="3300095">
              <a:lnSpc>
                <a:spcPct val="100000"/>
              </a:lnSpc>
              <a:spcBef>
                <a:spcPts val="40"/>
              </a:spcBef>
            </a:pPr>
            <a:r>
              <a:rPr dirty="0" sz="800" spc="65">
                <a:solidFill>
                  <a:srgbClr val="8C8C8C"/>
                </a:solidFill>
                <a:latin typeface="Courier New"/>
                <a:cs typeface="Courier New"/>
              </a:rPr>
              <a:t>) </a:t>
            </a: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4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sz="800" spc="-16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65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10845">
              <a:lnSpc>
                <a:spcPts val="925"/>
              </a:lnSpc>
              <a:spcBef>
                <a:spcPts val="60"/>
              </a:spcBef>
            </a:pP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x.e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q</a:t>
            </a:r>
            <a:r>
              <a:rPr dirty="0" sz="800" spc="3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 marL="670560">
              <a:lnSpc>
                <a:spcPts val="925"/>
              </a:lnSpc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pop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668020">
              <a:lnSpc>
                <a:spcPts val="930"/>
              </a:lnSpc>
            </a:pPr>
            <a:r>
              <a:rPr dirty="0" sz="800" spc="65">
                <a:solidFill>
                  <a:srgbClr val="312F31"/>
                </a:solidFill>
                <a:latin typeface="Courier New"/>
                <a:cs typeface="Courier New"/>
              </a:rPr>
              <a:t>x </a:t>
            </a:r>
            <a:r>
              <a:rPr dirty="0" sz="800" spc="65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eak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665480" marR="1505585" indent="127635">
              <a:lnSpc>
                <a:spcPts val="960"/>
              </a:lnSpc>
              <a:spcBef>
                <a:spcPts val="55"/>
              </a:spcBef>
            </a:pP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"x:</a:t>
            </a:r>
            <a:r>
              <a:rPr dirty="0" sz="850" spc="-17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  </a:t>
            </a: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 spc="35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7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di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ke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793115">
              <a:lnSpc>
                <a:spcPts val="900"/>
              </a:lnSpc>
            </a:pP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3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st</a:t>
            </a:r>
            <a:r>
              <a:rPr dirty="0" sz="850" spc="-1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6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11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4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114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8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baseline="46296" sz="450" spc="52">
                <a:solidFill>
                  <a:srgbClr val="312F31"/>
                </a:solidFill>
                <a:latin typeface="Times New Roman"/>
                <a:cs typeface="Times New Roman"/>
              </a:rPr>
              <a:t>11</a:t>
            </a:r>
            <a:r>
              <a:rPr dirty="0" baseline="46296" sz="450" spc="22">
                <a:solidFill>
                  <a:srgbClr val="312F31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di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 spc="-1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4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k</a:t>
            </a:r>
            <a:r>
              <a:rPr dirty="0" sz="850" spc="-9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2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1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662940" marR="1502410" indent="129539">
              <a:lnSpc>
                <a:spcPts val="1019"/>
              </a:lnSpc>
            </a:pP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5">
                <a:solidFill>
                  <a:srgbClr val="5B5E6E"/>
                </a:solidFill>
                <a:latin typeface="Courier New"/>
                <a:cs typeface="Courier New"/>
              </a:rPr>
              <a:t>n(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"a:</a:t>
            </a:r>
            <a:r>
              <a:rPr dirty="0" sz="850" spc="-18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prin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6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10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90"/>
              </a:spcBef>
            </a:pPr>
            <a:r>
              <a:rPr dirty="0" sz="600" spc="35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405765">
              <a:lnSpc>
                <a:spcPts val="980"/>
              </a:lnSpc>
              <a:spcBef>
                <a:spcPts val="50"/>
              </a:spcBef>
            </a:pP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x.e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q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"e"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))</a:t>
            </a:r>
            <a:endParaRPr sz="850">
              <a:latin typeface="Courier New"/>
              <a:cs typeface="Courier New"/>
            </a:endParaRPr>
          </a:p>
          <a:p>
            <a:pPr marL="670560">
              <a:lnSpc>
                <a:spcPts val="919"/>
              </a:lnSpc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pop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800735">
              <a:lnSpc>
                <a:spcPts val="955"/>
              </a:lnSpc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pop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668020">
              <a:lnSpc>
                <a:spcPts val="930"/>
              </a:lnSpc>
            </a:pPr>
            <a:r>
              <a:rPr dirty="0" sz="800" spc="65">
                <a:solidFill>
                  <a:srgbClr val="312F31"/>
                </a:solidFill>
                <a:latin typeface="Courier New"/>
                <a:cs typeface="Courier New"/>
              </a:rPr>
              <a:t>x </a:t>
            </a:r>
            <a:r>
              <a:rPr dirty="0" sz="800" spc="65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00" spc="-6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eak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662940">
              <a:lnSpc>
                <a:spcPts val="994"/>
              </a:lnSpc>
            </a:pP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3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st</a:t>
            </a:r>
            <a:r>
              <a:rPr dirty="0" sz="850" spc="-1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6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11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4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114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7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baseline="34722" sz="600" spc="37">
                <a:solidFill>
                  <a:srgbClr val="312F31"/>
                </a:solidFill>
                <a:latin typeface="Times New Roman"/>
                <a:cs typeface="Times New Roman"/>
              </a:rPr>
              <a:t>1</a:t>
            </a:r>
            <a:r>
              <a:rPr dirty="0" baseline="34722" sz="600" spc="60">
                <a:solidFill>
                  <a:srgbClr val="312F31"/>
                </a:solidFill>
                <a:latin typeface="Times New Roman"/>
                <a:cs typeface="Times New Roman"/>
              </a:rPr>
              <a:t>1</a:t>
            </a:r>
            <a:r>
              <a:rPr dirty="0" sz="850" spc="-45">
                <a:solidFill>
                  <a:srgbClr val="48494F"/>
                </a:solidFill>
                <a:latin typeface="Courier New"/>
                <a:cs typeface="Courier New"/>
              </a:rPr>
              <a:t>v</a:t>
            </a:r>
            <a:r>
              <a:rPr dirty="0" sz="850" spc="-1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ci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15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35">
                <a:solidFill>
                  <a:srgbClr val="131316"/>
                </a:solidFill>
                <a:latin typeface="Courier New"/>
                <a:cs typeface="Courier New"/>
              </a:rPr>
              <a:t>x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:</a:t>
            </a:r>
            <a:r>
              <a:rPr dirty="0" sz="850" spc="-4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baseline="27777" sz="600" spc="37">
                <a:solidFill>
                  <a:srgbClr val="312F31"/>
                </a:solidFill>
                <a:latin typeface="Times New Roman"/>
                <a:cs typeface="Times New Roman"/>
              </a:rPr>
              <a:t>1</a:t>
            </a:r>
            <a:r>
              <a:rPr dirty="0" baseline="27777" sz="600">
                <a:solidFill>
                  <a:srgbClr val="312F31"/>
                </a:solidFill>
                <a:latin typeface="Times New Roman"/>
                <a:cs typeface="Times New Roman"/>
              </a:rPr>
              <a:t>1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 spc="-1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185"/>
              </a:spcBef>
            </a:pPr>
            <a:r>
              <a:rPr dirty="0" sz="600" spc="35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405765">
              <a:lnSpc>
                <a:spcPts val="935"/>
              </a:lnSpc>
              <a:spcBef>
                <a:spcPts val="35"/>
              </a:spcBef>
            </a:pP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4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40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65">
                <a:solidFill>
                  <a:srgbClr val="6E6E70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662940" marR="1372235" indent="130175">
              <a:lnSpc>
                <a:spcPct val="96900"/>
              </a:lnSpc>
              <a:spcBef>
                <a:spcPts val="5"/>
              </a:spcBef>
            </a:pP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"err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10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2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15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50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 spc="-5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 spc="-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50">
                <a:solidFill>
                  <a:srgbClr val="48494F"/>
                </a:solidFill>
                <a:latin typeface="Courier New"/>
                <a:cs typeface="Courier New"/>
              </a:rPr>
              <a:t>irnp</a:t>
            </a:r>
            <a:r>
              <a:rPr dirty="0" sz="850" spc="-4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4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140">
                <a:solidFill>
                  <a:srgbClr val="48494F"/>
                </a:solidFill>
                <a:latin typeface="Courier New"/>
                <a:cs typeface="Courier New"/>
              </a:rPr>
              <a:t>irn</a:t>
            </a:r>
            <a:r>
              <a:rPr dirty="0" sz="850" spc="-14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4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-390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41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48494F"/>
                </a:solidFill>
                <a:latin typeface="Courier New"/>
                <a:cs typeface="Courier New"/>
              </a:rPr>
              <a:t>bl</a:t>
            </a:r>
            <a:r>
              <a:rPr dirty="0" sz="850" spc="-2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312F31"/>
                </a:solidFill>
                <a:latin typeface="Courier New"/>
                <a:cs typeface="Courier New"/>
              </a:rPr>
              <a:t>as</a:t>
            </a:r>
            <a:r>
              <a:rPr dirty="0" sz="850" spc="-27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 spc="-275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670560">
              <a:lnSpc>
                <a:spcPts val="955"/>
              </a:lnSpc>
            </a:pP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850" spc="-3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312F31"/>
                </a:solidFill>
                <a:latin typeface="Courier New"/>
                <a:cs typeface="Courier New"/>
              </a:rPr>
              <a:t>reak;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710" y="14748158"/>
            <a:ext cx="1484630" cy="51752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325"/>
              </a:spcBef>
            </a:pPr>
            <a:r>
              <a:rPr dirty="0" sz="600" spc="-40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40"/>
              </a:spcBef>
            </a:pPr>
            <a:r>
              <a:rPr dirty="0" sz="600" spc="-40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935"/>
              </a:lnSpc>
              <a:spcBef>
                <a:spcPts val="35"/>
              </a:spcBef>
              <a:tabLst>
                <a:tab pos="594360" algn="l"/>
              </a:tabLst>
            </a:pPr>
            <a:r>
              <a:rPr dirty="0" sz="800" spc="-11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-35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00" spc="-37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00" spc="-34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-29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48494F"/>
                </a:solidFill>
                <a:latin typeface="Courier New"/>
                <a:cs typeface="Courier New"/>
              </a:rPr>
              <a:t>rror	</a:t>
            </a:r>
            <a:r>
              <a:rPr dirty="0" sz="800" spc="-110">
                <a:solidFill>
                  <a:srgbClr val="131316"/>
                </a:solidFill>
                <a:latin typeface="Courier New"/>
                <a:cs typeface="Courier New"/>
              </a:rPr>
              <a:t>==</a:t>
            </a:r>
            <a:r>
              <a:rPr dirty="0" sz="800" spc="-10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00" spc="-110">
                <a:solidFill>
                  <a:srgbClr val="312F31"/>
                </a:solidFill>
                <a:latin typeface="Courier New"/>
                <a:cs typeface="Courier New"/>
              </a:rPr>
              <a:t>fa </a:t>
            </a:r>
            <a:r>
              <a:rPr dirty="0" sz="800" spc="-9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-90">
                <a:solidFill>
                  <a:srgbClr val="312F31"/>
                </a:solidFill>
                <a:latin typeface="Courier New"/>
                <a:cs typeface="Courier New"/>
              </a:rPr>
              <a:t>se </a:t>
            </a:r>
            <a:r>
              <a:rPr dirty="0" sz="800" spc="-110">
                <a:solidFill>
                  <a:srgbClr val="827062"/>
                </a:solidFill>
                <a:latin typeface="Courier New"/>
                <a:cs typeface="Courier New"/>
              </a:rPr>
              <a:t>) </a:t>
            </a:r>
            <a:r>
              <a:rPr dirty="0" sz="800" spc="-110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72415">
              <a:lnSpc>
                <a:spcPts val="994"/>
              </a:lnSpc>
            </a:pP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409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 spc="7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6E6E70"/>
                </a:solidFill>
                <a:latin typeface="Courier New"/>
                <a:cs typeface="Courier New"/>
              </a:rPr>
              <a:t>(!</a:t>
            </a:r>
            <a:r>
              <a:rPr dirty="0" sz="850" spc="-27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312F31"/>
                </a:solidFill>
                <a:latin typeface="Courier New"/>
                <a:cs typeface="Courier New"/>
              </a:rPr>
              <a:t>a.e</a:t>
            </a:r>
            <a:r>
              <a:rPr dirty="0" sz="850" spc="-15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q</a:t>
            </a:r>
            <a:r>
              <a:rPr dirty="0" sz="850" spc="-3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415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3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40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43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-38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85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85">
                <a:solidFill>
                  <a:srgbClr val="48494F"/>
                </a:solidFill>
                <a:latin typeface="Courier New"/>
                <a:cs typeface="Courier New"/>
              </a:rPr>
              <a:t>$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40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6E6E70"/>
                </a:solidFill>
                <a:latin typeface="Courier New"/>
                <a:cs typeface="Courier New"/>
              </a:rPr>
              <a:t>))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879" y="15366951"/>
            <a:ext cx="71755" cy="4006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114"/>
              </a:spcBef>
            </a:pPr>
            <a:r>
              <a:rPr dirty="0" sz="850" spc="-6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dirty="0" sz="850" spc="-6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-60">
                <a:solidFill>
                  <a:srgbClr val="6E6E70"/>
                </a:solidFill>
                <a:latin typeface="Arial"/>
                <a:cs typeface="Arial"/>
              </a:rPr>
              <a:t>//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5592" y="15350756"/>
            <a:ext cx="3093085" cy="1123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015"/>
              </a:lnSpc>
              <a:spcBef>
                <a:spcPts val="114"/>
              </a:spcBef>
            </a:pPr>
            <a:r>
              <a:rPr dirty="0" sz="850" spc="-125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 spc="-2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-204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3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7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415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25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-229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3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inici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2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a:"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9685">
              <a:lnSpc>
                <a:spcPts val="925"/>
              </a:lnSpc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imp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im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402590" marR="785495" indent="-390525">
              <a:lnSpc>
                <a:spcPct val="96100"/>
              </a:lnSpc>
              <a:spcBef>
                <a:spcPts val="10"/>
              </a:spcBef>
            </a:pPr>
            <a:r>
              <a:rPr dirty="0" sz="850" spc="-8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 spc="-8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-80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850" spc="-8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41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2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-38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3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"ter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3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st</a:t>
            </a:r>
            <a:r>
              <a:rPr dirty="0" sz="850" spc="-11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6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3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50" spc="5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25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11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4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5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114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8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baseline="55555" sz="450" spc="52">
                <a:solidFill>
                  <a:srgbClr val="312F31"/>
                </a:solidFill>
                <a:latin typeface="Times New Roman"/>
                <a:cs typeface="Times New Roman"/>
              </a:rPr>
              <a:t>11</a:t>
            </a:r>
            <a:r>
              <a:rPr dirty="0" baseline="55555" sz="450" spc="-37">
                <a:solidFill>
                  <a:srgbClr val="312F31"/>
                </a:solidFill>
                <a:latin typeface="Times New Roman"/>
                <a:cs typeface="Times New Roman"/>
              </a:rPr>
              <a:t> </a:t>
            </a:r>
            <a:r>
              <a:rPr dirty="0" sz="300" spc="30">
                <a:solidFill>
                  <a:srgbClr val="312F31"/>
                </a:solidFill>
                <a:latin typeface="Times New Roman"/>
                <a:cs typeface="Times New Roman"/>
              </a:rPr>
              <a:t>"</a:t>
            </a:r>
            <a:r>
              <a:rPr dirty="0" sz="300">
                <a:solidFill>
                  <a:srgbClr val="312F31"/>
                </a:solidFill>
                <a:latin typeface="Times New Roman"/>
                <a:cs typeface="Times New Roman"/>
              </a:rPr>
              <a:t>    </a:t>
            </a:r>
            <a:r>
              <a:rPr dirty="0" sz="300" spc="-10">
                <a:solidFill>
                  <a:srgbClr val="312F31"/>
                </a:solidFill>
                <a:latin typeface="Times New Roman"/>
                <a:cs typeface="Times New Roman"/>
              </a:rPr>
              <a:t> </a:t>
            </a:r>
            <a:r>
              <a:rPr dirty="0" sz="300" spc="15">
                <a:solidFill>
                  <a:srgbClr val="6E6E70"/>
                </a:solidFill>
                <a:latin typeface="Times New Roman"/>
                <a:cs typeface="Times New Roman"/>
              </a:rPr>
              <a:t>)</a:t>
            </a:r>
            <a:r>
              <a:rPr dirty="0" sz="300">
                <a:solidFill>
                  <a:srgbClr val="6E6E70"/>
                </a:solidFill>
                <a:latin typeface="Times New Roman"/>
                <a:cs typeface="Times New Roman"/>
              </a:rPr>
              <a:t>   </a:t>
            </a:r>
            <a:r>
              <a:rPr dirty="0" sz="300" spc="15">
                <a:solidFill>
                  <a:srgbClr val="6E6E70"/>
                </a:solidFill>
                <a:latin typeface="Times New Roman"/>
                <a:cs typeface="Times New Roman"/>
              </a:rPr>
              <a:t> </a:t>
            </a:r>
            <a:r>
              <a:rPr dirty="0" sz="300" spc="10">
                <a:solidFill>
                  <a:srgbClr val="312F31"/>
                </a:solidFill>
                <a:latin typeface="Times New Roman"/>
                <a:cs typeface="Times New Roman"/>
              </a:rPr>
              <a:t>;  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L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lDiv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53035">
              <a:lnSpc>
                <a:spcPts val="930"/>
              </a:lnSpc>
            </a:pPr>
            <a:r>
              <a:rPr dirty="0" sz="800" spc="25">
                <a:solidFill>
                  <a:srgbClr val="8C8C8C"/>
                </a:solidFill>
                <a:latin typeface="Courier New"/>
                <a:cs typeface="Courier New"/>
              </a:rPr>
              <a:t>) </a:t>
            </a:r>
            <a:r>
              <a:rPr dirty="0" sz="800" spc="2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00" spc="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 spc="20">
                <a:solidFill>
                  <a:srgbClr val="312F31"/>
                </a:solidFill>
                <a:latin typeface="Courier New"/>
                <a:cs typeface="Courier New"/>
              </a:rPr>
              <a:t>se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25">
                <a:solidFill>
                  <a:srgbClr val="6E6E70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10845" marR="5080" indent="-8255">
              <a:lnSpc>
                <a:spcPts val="1019"/>
              </a:lnSpc>
              <a:spcBef>
                <a:spcPts val="10"/>
              </a:spcBef>
            </a:pP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-9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 spc="-9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90">
                <a:solidFill>
                  <a:srgbClr val="48494F"/>
                </a:solidFill>
                <a:latin typeface="Courier New"/>
                <a:cs typeface="Courier New"/>
              </a:rPr>
              <a:t>A'.l'l</a:t>
            </a:r>
            <a:r>
              <a:rPr dirty="0" sz="850" spc="-90">
                <a:solidFill>
                  <a:srgbClr val="312F31"/>
                </a:solidFill>
                <a:latin typeface="Courier New"/>
                <a:cs typeface="Courier New"/>
              </a:rPr>
              <a:t>á </a:t>
            </a:r>
            <a:r>
              <a:rPr dirty="0" sz="850" spc="-345">
                <a:solidFill>
                  <a:srgbClr val="48494F"/>
                </a:solidFill>
                <a:latin typeface="Courier New"/>
                <a:cs typeface="Courier New"/>
              </a:rPr>
              <a:t>li </a:t>
            </a:r>
            <a:r>
              <a:rPr dirty="0" sz="850" spc="-345">
                <a:solidFill>
                  <a:srgbClr val="312F31"/>
                </a:solidFill>
                <a:latin typeface="Courier New"/>
                <a:cs typeface="Courier New"/>
              </a:rPr>
              <a:t>s </a:t>
            </a:r>
            <a:r>
              <a:rPr dirty="0" sz="850" spc="-345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850" spc="-345">
                <a:solidFill>
                  <a:srgbClr val="312F31"/>
                </a:solidFill>
                <a:latin typeface="Courier New"/>
                <a:cs typeface="Courier New"/>
              </a:rPr>
              <a:t>s te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min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do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 spc="-6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ex</a:t>
            </a:r>
            <a:r>
              <a:rPr dirty="0" sz="850" spc="-6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 spc="-6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 spc="-60">
                <a:solidFill>
                  <a:srgbClr val="48494F"/>
                </a:solidFill>
                <a:latin typeface="Courier New"/>
                <a:cs typeface="Courier New"/>
              </a:rPr>
              <a:t>irnp</a:t>
            </a:r>
            <a:r>
              <a:rPr dirty="0" sz="850" spc="-4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145">
                <a:solidFill>
                  <a:srgbClr val="48494F"/>
                </a:solidFill>
                <a:latin typeface="Courier New"/>
                <a:cs typeface="Courier New"/>
              </a:rPr>
              <a:t>irn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36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5B5E6E"/>
                </a:solidFill>
                <a:latin typeface="Courier New"/>
                <a:cs typeface="Courier New"/>
              </a:rPr>
              <a:t>T</a:t>
            </a:r>
            <a:r>
              <a:rPr dirty="0" sz="850" spc="-355">
                <a:solidFill>
                  <a:srgbClr val="5B5E6E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38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bl</a:t>
            </a:r>
            <a:r>
              <a:rPr dirty="0" sz="850" spc="-1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as</a:t>
            </a:r>
            <a:r>
              <a:rPr dirty="0" sz="850" spc="-20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 spc="-20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-16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9870" y="16472611"/>
            <a:ext cx="44450" cy="12318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600" spc="-55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2450" y="16816421"/>
            <a:ext cx="4321810" cy="1115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2415">
              <a:lnSpc>
                <a:spcPts val="955"/>
              </a:lnSpc>
              <a:spcBef>
                <a:spcPts val="114"/>
              </a:spcBef>
            </a:pP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3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ate</a:t>
            </a:r>
            <a:r>
              <a:rPr dirty="0" sz="850" spc="-14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void</a:t>
            </a:r>
            <a:r>
              <a:rPr dirty="0" sz="850" spc="-1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cicloP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ccion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endParaRPr sz="850">
              <a:latin typeface="Courier New"/>
              <a:cs typeface="Courier New"/>
            </a:endParaRPr>
          </a:p>
          <a:p>
            <a:pPr marL="12700" marR="5080" indent="512445">
              <a:lnSpc>
                <a:spcPts val="960"/>
              </a:lnSpc>
              <a:spcBef>
                <a:spcPts val="15"/>
              </a:spcBef>
            </a:pP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850" spc="15">
                <a:solidFill>
                  <a:srgbClr val="486483"/>
                </a:solidFill>
                <a:latin typeface="Courier New"/>
                <a:cs typeface="Courier New"/>
              </a:rPr>
              <a:t>[]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riv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 spc="60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gr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at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prod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ccionD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ch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prod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ccion</a:t>
            </a:r>
            <a:r>
              <a:rPr dirty="0" sz="850" spc="-5">
                <a:solidFill>
                  <a:srgbClr val="827062"/>
                </a:solidFill>
                <a:latin typeface="Courier New"/>
                <a:cs typeface="Courier New"/>
              </a:rPr>
              <a:t>)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50" spc="2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20">
                <a:solidFill>
                  <a:srgbClr val="48494F"/>
                </a:solidFill>
                <a:latin typeface="Courier New"/>
                <a:cs typeface="Courier New"/>
              </a:rPr>
              <a:t>ccion </a:t>
            </a:r>
            <a:r>
              <a:rPr dirty="0" sz="850" spc="6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34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resar</a:t>
            </a:r>
            <a:endParaRPr sz="850">
              <a:latin typeface="Courier New"/>
              <a:cs typeface="Courier New"/>
            </a:endParaRPr>
          </a:p>
          <a:p>
            <a:pPr marL="533400">
              <a:lnSpc>
                <a:spcPts val="900"/>
              </a:lnSpc>
            </a:pP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850" spc="60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320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ng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531495">
              <a:lnSpc>
                <a:spcPts val="990"/>
              </a:lnSpc>
            </a:pP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w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hil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e </a:t>
            </a:r>
            <a:r>
              <a:rPr dirty="0" sz="850" spc="2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850" spc="-10">
                <a:solidFill>
                  <a:srgbClr val="5B5E6E"/>
                </a:solidFill>
                <a:latin typeface="Courier New"/>
                <a:cs typeface="Courier New"/>
              </a:rPr>
              <a:t>!</a:t>
            </a:r>
            <a:r>
              <a:rPr dirty="0" sz="850" spc="-10">
                <a:solidFill>
                  <a:srgbClr val="131316"/>
                </a:solidFill>
                <a:latin typeface="Courier New"/>
                <a:cs typeface="Courier New"/>
              </a:rPr>
              <a:t>= 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O)</a:t>
            </a:r>
            <a:r>
              <a:rPr dirty="0" sz="850" spc="-8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93115">
              <a:lnSpc>
                <a:spcPts val="935"/>
              </a:lnSpc>
              <a:spcBef>
                <a:spcPts val="55"/>
              </a:spcBef>
            </a:pP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a.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[</a:t>
            </a:r>
            <a:r>
              <a:rPr dirty="0" sz="800" spc="2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25">
                <a:solidFill>
                  <a:srgbClr val="131316"/>
                </a:solidFill>
                <a:latin typeface="Courier New"/>
                <a:cs typeface="Courier New"/>
              </a:rPr>
              <a:t>-</a:t>
            </a:r>
            <a:r>
              <a:rPr dirty="0" sz="800" spc="25">
                <a:solidFill>
                  <a:srgbClr val="5B5E6E"/>
                </a:solidFill>
                <a:latin typeface="Courier New"/>
                <a:cs typeface="Courier New"/>
              </a:rPr>
              <a:t>1])</a:t>
            </a:r>
            <a:r>
              <a:rPr dirty="0" sz="800" spc="25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93750">
              <a:lnSpc>
                <a:spcPts val="994"/>
              </a:lnSpc>
            </a:pP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10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10">
                <a:solidFill>
                  <a:srgbClr val="131316"/>
                </a:solidFill>
                <a:latin typeface="Courier New"/>
                <a:cs typeface="Courier New"/>
              </a:rPr>
              <a:t>-</a:t>
            </a:r>
            <a:r>
              <a:rPr dirty="0" sz="850" spc="-10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sz="850" spc="-1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549910">
              <a:lnSpc>
                <a:spcPct val="100000"/>
              </a:lnSpc>
              <a:spcBef>
                <a:spcPts val="120"/>
              </a:spcBef>
            </a:pPr>
            <a:r>
              <a:rPr dirty="0" sz="600" spc="10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235"/>
              </a:spcBef>
            </a:pPr>
            <a:r>
              <a:rPr dirty="0" sz="600" spc="10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37589" y="16942666"/>
            <a:ext cx="35369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r>
              <a:rPr dirty="0" sz="800" spc="60">
                <a:solidFill>
                  <a:srgbClr val="6E6E7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0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5604" y="18031063"/>
            <a:ext cx="4067175" cy="184403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539750" marR="1310005" indent="-260985">
              <a:lnSpc>
                <a:spcPts val="890"/>
              </a:lnSpc>
              <a:spcBef>
                <a:spcPts val="250"/>
              </a:spcBef>
            </a:pP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ate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void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rS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ta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ico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-1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)  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f</a:t>
            </a:r>
            <a:r>
              <a:rPr dirty="0" sz="850" spc="-5">
                <a:solidFill>
                  <a:srgbClr val="6E6E70"/>
                </a:solidFill>
                <a:latin typeface="Courier New"/>
                <a:cs typeface="Courier New"/>
              </a:rPr>
              <a:t>(!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x.e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q</a:t>
            </a:r>
            <a:r>
              <a:rPr dirty="0" sz="850" spc="-5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-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850" spc="-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-37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700" spc="5">
                <a:solidFill>
                  <a:srgbClr val="6E6E70"/>
                </a:solidFill>
                <a:latin typeface="Times New Roman"/>
                <a:cs typeface="Times New Roman"/>
              </a:rPr>
              <a:t>( </a:t>
            </a:r>
            <a:r>
              <a:rPr dirty="0" sz="700" spc="10">
                <a:solidFill>
                  <a:srgbClr val="312F31"/>
                </a:solidFill>
                <a:latin typeface="Times New Roman"/>
                <a:cs typeface="Times New Roman"/>
              </a:rPr>
              <a:t>" </a:t>
            </a:r>
            <a:r>
              <a:rPr dirty="0" sz="700" spc="10">
                <a:solidFill>
                  <a:srgbClr val="48494F"/>
                </a:solidFill>
                <a:latin typeface="Times New Roman"/>
                <a:cs typeface="Times New Roman"/>
              </a:rPr>
              <a:t>$ </a:t>
            </a:r>
            <a:r>
              <a:rPr dirty="0" sz="700" spc="10">
                <a:solidFill>
                  <a:srgbClr val="312F31"/>
                </a:solidFill>
                <a:latin typeface="Times New Roman"/>
                <a:cs typeface="Times New Roman"/>
              </a:rPr>
              <a:t>" </a:t>
            </a:r>
            <a:r>
              <a:rPr dirty="0" sz="700" spc="5">
                <a:solidFill>
                  <a:srgbClr val="6E6E70"/>
                </a:solidFill>
                <a:latin typeface="Times New Roman"/>
                <a:cs typeface="Times New Roman"/>
              </a:rPr>
              <a:t>) ) </a:t>
            </a:r>
            <a:r>
              <a:rPr dirty="0" sz="700" spc="10">
                <a:solidFill>
                  <a:srgbClr val="486483"/>
                </a:solidFill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795655" marR="5080" indent="-3175">
              <a:lnSpc>
                <a:spcPts val="960"/>
              </a:lnSpc>
              <a:spcBef>
                <a:spcPts val="15"/>
              </a:spcBef>
            </a:pP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t.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850">
                <a:solidFill>
                  <a:srgbClr val="5B5E6E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"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\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Err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r 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ta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ico </a:t>
            </a: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3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35">
                <a:solidFill>
                  <a:srgbClr val="312F31"/>
                </a:solidFill>
                <a:latin typeface="Courier New"/>
                <a:cs typeface="Courier New"/>
              </a:rPr>
              <a:t>: </a:t>
            </a:r>
            <a:r>
              <a:rPr dirty="0" baseline="34722" sz="600" spc="37">
                <a:solidFill>
                  <a:srgbClr val="312F31"/>
                </a:solidFill>
                <a:latin typeface="Courier New"/>
                <a:cs typeface="Courier New"/>
              </a:rPr>
              <a:t>11 </a:t>
            </a:r>
            <a:r>
              <a:rPr dirty="0" sz="900" spc="45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900" spc="-2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x</a:t>
            </a:r>
            <a:r>
              <a:rPr dirty="0" sz="850" spc="10">
                <a:solidFill>
                  <a:srgbClr val="6E6E70"/>
                </a:solidFill>
                <a:latin typeface="Courier New"/>
                <a:cs typeface="Courier New"/>
              </a:rPr>
              <a:t>)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err</a:t>
            </a:r>
            <a:r>
              <a:rPr dirty="0" sz="850" spc="1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r </a:t>
            </a:r>
            <a:r>
              <a:rPr dirty="0" sz="850" spc="50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175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50" spc="20">
                <a:solidFill>
                  <a:srgbClr val="5B5E6E"/>
                </a:solidFill>
                <a:latin typeface="Courier New"/>
                <a:cs typeface="Courier New"/>
              </a:rPr>
              <a:t>u</a:t>
            </a:r>
            <a:r>
              <a:rPr dirty="0" sz="850" spc="20">
                <a:solidFill>
                  <a:srgbClr val="312F31"/>
                </a:solidFill>
                <a:latin typeface="Courier New"/>
                <a:cs typeface="Courier New"/>
              </a:rPr>
              <a:t>e;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dirty="0" sz="600" spc="30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235"/>
              </a:spcBef>
            </a:pPr>
            <a:r>
              <a:rPr dirty="0" sz="600" spc="30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50" spc="30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sz="850" spc="30">
                <a:solidFill>
                  <a:srgbClr val="312F31"/>
                </a:solidFill>
                <a:latin typeface="Courier New"/>
                <a:cs typeface="Courier New"/>
              </a:rPr>
              <a:t>ass </a:t>
            </a:r>
            <a:r>
              <a:rPr dirty="0" sz="850" spc="15">
                <a:solidFill>
                  <a:srgbClr val="312F31"/>
                </a:solidFill>
                <a:latin typeface="Courier New"/>
                <a:cs typeface="Courier New"/>
              </a:rPr>
              <a:t>test</a:t>
            </a:r>
            <a:r>
              <a:rPr dirty="0" sz="850" spc="-25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5B5E6E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32765" marR="654050" indent="-253365">
              <a:lnSpc>
                <a:spcPts val="960"/>
              </a:lnSpc>
              <a:spcBef>
                <a:spcPts val="80"/>
              </a:spcBef>
            </a:pP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stat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ic 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void 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850" spc="5">
                <a:solidFill>
                  <a:srgbClr val="6E6E70"/>
                </a:solidFill>
                <a:latin typeface="Courier New"/>
                <a:cs typeface="Courier New"/>
              </a:rPr>
              <a:t>(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850" spc="5">
                <a:solidFill>
                  <a:srgbClr val="312F31"/>
                </a:solidFill>
                <a:latin typeface="Courier New"/>
                <a:cs typeface="Courier New"/>
              </a:rPr>
              <a:t>tr</a:t>
            </a:r>
            <a:r>
              <a:rPr dirty="0" sz="850" spc="5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850" spc="5">
                <a:solidFill>
                  <a:srgbClr val="486483"/>
                </a:solidFill>
                <a:latin typeface="Courier New"/>
                <a:cs typeface="Courier New"/>
              </a:rPr>
              <a:t>[) 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ar</a:t>
            </a:r>
            <a:r>
              <a:rPr dirty="0" sz="850" spc="10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850" spc="10">
                <a:solidFill>
                  <a:srgbClr val="312F31"/>
                </a:solidFill>
                <a:latin typeface="Courier New"/>
                <a:cs typeface="Courier New"/>
              </a:rPr>
              <a:t>s</a:t>
            </a:r>
            <a:r>
              <a:rPr dirty="0" sz="850" spc="10">
                <a:solidFill>
                  <a:srgbClr val="6E6E70"/>
                </a:solidFill>
                <a:latin typeface="Courier New"/>
                <a:cs typeface="Courier New"/>
              </a:rPr>
              <a:t>) 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zPre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dic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 </a:t>
            </a:r>
            <a:r>
              <a:rPr dirty="0" sz="850" spc="60">
                <a:solidFill>
                  <a:srgbClr val="48494F"/>
                </a:solidFill>
                <a:latin typeface="Courier New"/>
                <a:cs typeface="Courier New"/>
              </a:rPr>
              <a:t>m </a:t>
            </a:r>
            <a:r>
              <a:rPr dirty="0" sz="850" spc="60">
                <a:solidFill>
                  <a:srgbClr val="131316"/>
                </a:solidFill>
                <a:latin typeface="Courier New"/>
                <a:cs typeface="Courier New"/>
              </a:rPr>
              <a:t>=</a:t>
            </a:r>
            <a:r>
              <a:rPr dirty="0" sz="850" spc="-365">
                <a:solidFill>
                  <a:srgbClr val="131316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850" spc="25">
                <a:solidFill>
                  <a:srgbClr val="312F31"/>
                </a:solidFill>
                <a:latin typeface="Courier New"/>
                <a:cs typeface="Courier New"/>
              </a:rPr>
              <a:t>e</a:t>
            </a:r>
            <a:r>
              <a:rPr dirty="0" sz="850" spc="25">
                <a:solidFill>
                  <a:srgbClr val="5B5E6E"/>
                </a:solidFill>
                <a:latin typeface="Courier New"/>
                <a:cs typeface="Courier New"/>
              </a:rPr>
              <a:t>w 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50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Pre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dic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t</a:t>
            </a:r>
            <a:r>
              <a:rPr dirty="0" sz="85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a</a:t>
            </a:r>
            <a:r>
              <a:rPr dirty="0" sz="850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50">
                <a:solidFill>
                  <a:srgbClr val="312F31"/>
                </a:solidFill>
                <a:latin typeface="Courier New"/>
                <a:cs typeface="Courier New"/>
              </a:rPr>
              <a:t>;  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D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er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()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530225">
              <a:lnSpc>
                <a:spcPts val="915"/>
              </a:lnSpc>
            </a:pP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//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.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ob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te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nP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r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od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u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ccionH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atr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800" spc="30">
                <a:solidFill>
                  <a:srgbClr val="131316"/>
                </a:solidFill>
                <a:latin typeface="Courier New"/>
                <a:cs typeface="Courier New"/>
              </a:rPr>
              <a:t>z</a:t>
            </a:r>
            <a:r>
              <a:rPr dirty="0" sz="800" spc="3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800" spc="30">
                <a:solidFill>
                  <a:srgbClr val="6E6E70"/>
                </a:solidFill>
                <a:latin typeface="Courier New"/>
                <a:cs typeface="Courier New"/>
              </a:rPr>
              <a:t>(O</a:t>
            </a:r>
            <a:r>
              <a:rPr dirty="0" sz="800" spc="30">
                <a:solidFill>
                  <a:srgbClr val="312F31"/>
                </a:solidFill>
                <a:latin typeface="Courier New"/>
                <a:cs typeface="Courier New"/>
              </a:rPr>
              <a:t>,</a:t>
            </a:r>
            <a:r>
              <a:rPr dirty="0" sz="800" spc="-40">
                <a:solidFill>
                  <a:srgbClr val="312F31"/>
                </a:solidFill>
                <a:latin typeface="Courier New"/>
                <a:cs typeface="Courier New"/>
              </a:rPr>
              <a:t> </a:t>
            </a:r>
            <a:r>
              <a:rPr dirty="0" sz="800" spc="50">
                <a:solidFill>
                  <a:srgbClr val="5B5E6E"/>
                </a:solidFill>
                <a:latin typeface="Courier New"/>
                <a:cs typeface="Courier New"/>
              </a:rPr>
              <a:t>7)</a:t>
            </a:r>
            <a:r>
              <a:rPr dirty="0" sz="800" spc="50">
                <a:solidFill>
                  <a:srgbClr val="312F3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135"/>
              </a:spcBef>
            </a:pPr>
            <a:r>
              <a:rPr dirty="0" sz="600" spc="35">
                <a:solidFill>
                  <a:srgbClr val="8C8C8C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235"/>
              </a:spcBef>
            </a:pPr>
            <a:r>
              <a:rPr dirty="0" sz="600" spc="35">
                <a:solidFill>
                  <a:srgbClr val="8C8C8C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07" y="239877"/>
            <a:ext cx="2982595" cy="165353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ka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50">
                <a:solidFill>
                  <a:srgbClr val="62666E"/>
                </a:solidFill>
                <a:latin typeface="Courier New"/>
                <a:cs typeface="Courier New"/>
              </a:rPr>
              <a:t>L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50">
                <a:solidFill>
                  <a:srgbClr val="777474"/>
                </a:solidFill>
                <a:latin typeface="Courier New"/>
                <a:cs typeface="Courier New"/>
              </a:rPr>
              <a:t>u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a;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60045" marR="613410" indent="-347980">
              <a:lnSpc>
                <a:spcPct val="101800"/>
              </a:lnSpc>
            </a:pP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60">
                <a:solidFill>
                  <a:srgbClr val="62666E"/>
                </a:solidFill>
                <a:latin typeface="Courier New"/>
                <a:cs typeface="Courier New"/>
              </a:rPr>
              <a:t>u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blic cl</a:t>
            </a:r>
            <a:r>
              <a:rPr dirty="0" sz="1050" spc="60">
                <a:solidFill>
                  <a:srgbClr val="2F2D2D"/>
                </a:solidFill>
                <a:latin typeface="Courier New"/>
                <a:cs typeface="Courier New"/>
              </a:rPr>
              <a:t>ass 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No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EsDe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-2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70">
                <a:solidFill>
                  <a:srgbClr val="777474"/>
                </a:solidFill>
                <a:latin typeface="Courier New"/>
                <a:cs typeface="Courier New"/>
              </a:rPr>
              <a:t>{  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priva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te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num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ro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710565" marR="5080" indent="-350520">
              <a:lnSpc>
                <a:spcPct val="101800"/>
              </a:lnSpc>
              <a:spcBef>
                <a:spcPts val="5"/>
              </a:spcBef>
            </a:pPr>
            <a:r>
              <a:rPr dirty="0" sz="1050" spc="65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1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id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dD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050" spc="55">
                <a:solidFill>
                  <a:srgbClr val="62666E"/>
                </a:solidFill>
                <a:latin typeface="Courier New"/>
                <a:cs typeface="Courier New"/>
              </a:rPr>
              <a:t>()  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u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1050" spc="-160">
                <a:solidFill>
                  <a:srgbClr val="48494F"/>
                </a:solidFill>
                <a:latin typeface="Courier New"/>
                <a:cs typeface="Courier New"/>
              </a:rPr>
              <a:t>nuro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160">
                <a:solidFill>
                  <a:srgbClr val="48494F"/>
                </a:solidFill>
                <a:latin typeface="Courier New"/>
                <a:cs typeface="Courier New"/>
              </a:rPr>
              <a:t>.ro</a:t>
            </a:r>
            <a:r>
              <a:rPr dirty="0" sz="1050" spc="-3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tabLst>
                <a:tab pos="1134110" algn="l"/>
              </a:tabLst>
            </a:pPr>
            <a:r>
              <a:rPr dirty="0" sz="1050" spc="-130">
                <a:solidFill>
                  <a:srgbClr val="777474"/>
                </a:solidFill>
                <a:latin typeface="Courier New"/>
                <a:cs typeface="Courier New"/>
              </a:rPr>
              <a:t>// </a:t>
            </a:r>
            <a:r>
              <a:rPr dirty="0" sz="1050" spc="-13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05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2F2D2D"/>
                </a:solidFill>
                <a:latin typeface="Courier New"/>
                <a:cs typeface="Courier New"/>
              </a:rPr>
              <a:t>ét</a:t>
            </a:r>
            <a:r>
              <a:rPr dirty="0" sz="1050" spc="-2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35">
                <a:solidFill>
                  <a:srgbClr val="48494F"/>
                </a:solidFill>
                <a:latin typeface="Courier New"/>
                <a:cs typeface="Courier New"/>
              </a:rPr>
              <a:t>odo	</a:t>
            </a:r>
            <a:r>
              <a:rPr dirty="0" sz="1050" spc="-13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050" spc="-3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48494F"/>
                </a:solidFill>
                <a:latin typeface="Courier New"/>
                <a:cs typeface="Courier New"/>
              </a:rPr>
              <a:t>pl</a:t>
            </a:r>
            <a:r>
              <a:rPr dirty="0" sz="1050" spc="-2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-5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98" y="1843452"/>
            <a:ext cx="383032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2140" algn="l"/>
                <a:tab pos="2964180" algn="l"/>
                <a:tab pos="3395345" algn="l"/>
              </a:tabLst>
            </a:pPr>
            <a:r>
              <a:rPr dirty="0" sz="1050" spc="-13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62666E"/>
                </a:solidFill>
                <a:latin typeface="Courier New"/>
                <a:cs typeface="Courier New"/>
              </a:rPr>
              <a:t>u</a:t>
            </a:r>
            <a:r>
              <a:rPr dirty="0" sz="1050" spc="-420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135">
                <a:solidFill>
                  <a:srgbClr val="48494F"/>
                </a:solidFill>
                <a:latin typeface="Courier New"/>
                <a:cs typeface="Courier New"/>
              </a:rPr>
              <a:t>blic	</a:t>
            </a:r>
            <a:r>
              <a:rPr dirty="0" sz="1050" spc="-13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050" spc="-4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37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3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30">
                <a:solidFill>
                  <a:srgbClr val="62666E"/>
                </a:solidFill>
                <a:latin typeface="Courier New"/>
                <a:cs typeface="Courier New"/>
              </a:rPr>
              <a:t>[</a:t>
            </a:r>
            <a:r>
              <a:rPr dirty="0" sz="1050" spc="-260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250" spc="-130">
                <a:solidFill>
                  <a:srgbClr val="62666E"/>
                </a:solidFill>
                <a:latin typeface="Times New Roman"/>
                <a:cs typeface="Times New Roman"/>
              </a:rPr>
              <a:t>J   </a:t>
            </a:r>
            <a:r>
              <a:rPr dirty="0" sz="1250" spc="-45">
                <a:solidFill>
                  <a:srgbClr val="62666E"/>
                </a:solidFill>
                <a:latin typeface="Times New Roman"/>
                <a:cs typeface="Times New Roman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no</a:t>
            </a:r>
            <a:r>
              <a:rPr dirty="0" sz="1050" spc="-1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EsEs</a:t>
            </a:r>
            <a:r>
              <a:rPr dirty="0" sz="1050" spc="28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pli</a:t>
            </a:r>
            <a:r>
              <a:rPr dirty="0" sz="1050" spc="-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3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-450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050" spc="-3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3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ring	C</a:t>
            </a:r>
            <a:r>
              <a:rPr dirty="0" sz="1050" spc="-4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4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d,	S</a:t>
            </a:r>
            <a:r>
              <a:rPr dirty="0" sz="1050" spc="-4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3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2082" y="1869098"/>
            <a:ext cx="87376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3570" algn="l"/>
              </a:tabLst>
            </a:pP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comodin	</a:t>
            </a:r>
            <a:r>
              <a:rPr dirty="0" sz="1050" spc="-17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220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62666E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06" y="2032018"/>
            <a:ext cx="6789420" cy="653605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681990" marR="2476500" indent="-8255">
              <a:lnSpc>
                <a:spcPct val="80000"/>
              </a:lnSpc>
              <a:spcBef>
                <a:spcPts val="360"/>
              </a:spcBef>
              <a:tabLst>
                <a:tab pos="2593975" algn="l"/>
              </a:tabLst>
            </a:pPr>
            <a:r>
              <a:rPr dirty="0" sz="1050" spc="-170">
                <a:solidFill>
                  <a:srgbClr val="777474"/>
                </a:solidFill>
                <a:latin typeface="Courier New"/>
                <a:cs typeface="Courier New"/>
              </a:rPr>
              <a:t>//</a:t>
            </a:r>
            <a:r>
              <a:rPr dirty="0" sz="1050" spc="-160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-3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62666E"/>
                </a:solidFill>
                <a:latin typeface="Courier New"/>
                <a:cs typeface="Courier New"/>
              </a:rPr>
              <a:t>u</a:t>
            </a:r>
            <a:r>
              <a:rPr dirty="0" sz="1050" spc="-440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3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-4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40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050" spc="-35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050" spc="19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r>
              <a:rPr dirty="0" sz="1050" spc="-1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-45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3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050" spc="-4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4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do</a:t>
            </a:r>
            <a:r>
              <a:rPr dirty="0" sz="1050" spc="-2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res	ex</a:t>
            </a:r>
            <a:r>
              <a:rPr dirty="0" sz="1050" spc="-14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-4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050" spc="-1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254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4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-1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-4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2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-3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4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-4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4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-4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a 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num </a:t>
            </a:r>
            <a:r>
              <a:rPr dirty="0" sz="1050" spc="-170">
                <a:solidFill>
                  <a:srgbClr val="2F2D2D"/>
                </a:solidFill>
                <a:latin typeface="Courier New"/>
                <a:cs typeface="Courier New"/>
              </a:rPr>
              <a:t>e r </a:t>
            </a:r>
            <a:r>
              <a:rPr dirty="0" sz="1050" spc="-170">
                <a:solidFill>
                  <a:srgbClr val="48494F"/>
                </a:solidFill>
                <a:latin typeface="Courier New"/>
                <a:cs typeface="Courier New"/>
              </a:rPr>
              <a:t>o </a:t>
            </a:r>
            <a:r>
              <a:rPr dirty="0" sz="1500">
                <a:solidFill>
                  <a:srgbClr val="151316"/>
                </a:solidFill>
                <a:latin typeface="Courier New"/>
                <a:cs typeface="Courier New"/>
              </a:rPr>
              <a:t>=</a:t>
            </a:r>
            <a:r>
              <a:rPr dirty="0" sz="1500" spc="-750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050" spc="15">
                <a:solidFill>
                  <a:srgbClr val="777474"/>
                </a:solidFill>
                <a:latin typeface="Courier New"/>
                <a:cs typeface="Courier New"/>
              </a:rPr>
              <a:t>O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85800">
              <a:lnSpc>
                <a:spcPts val="1135"/>
              </a:lnSpc>
            </a:pP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-53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1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151316"/>
                </a:solidFill>
                <a:latin typeface="Arial"/>
                <a:cs typeface="Arial"/>
              </a:rPr>
              <a:t>=</a:t>
            </a:r>
            <a:r>
              <a:rPr dirty="0" sz="950" spc="15">
                <a:solidFill>
                  <a:srgbClr val="151316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777474"/>
                </a:solidFill>
                <a:latin typeface="Courier New"/>
                <a:cs typeface="Courier New"/>
              </a:rPr>
              <a:t>O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r>
              <a:rPr dirty="0" sz="1050" spc="1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F2D2D"/>
                </a:solidFill>
                <a:latin typeface="Courier New"/>
                <a:cs typeface="Courier New"/>
              </a:rPr>
              <a:t>&lt;</a:t>
            </a:r>
            <a:r>
              <a:rPr dirty="0" sz="1200" spc="-8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-4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ng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050" spc="35">
                <a:solidFill>
                  <a:srgbClr val="62666E"/>
                </a:solidFill>
                <a:latin typeface="Courier New"/>
                <a:cs typeface="Courier New"/>
              </a:rPr>
              <a:t>()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r>
              <a:rPr dirty="0" sz="1050" spc="1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i+</a:t>
            </a:r>
            <a:r>
              <a:rPr dirty="0" sz="1050" spc="-50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5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1050" spc="-1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140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62666E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377315" marR="2190115" indent="-342900">
              <a:lnSpc>
                <a:spcPts val="1280"/>
              </a:lnSpc>
              <a:spcBef>
                <a:spcPts val="25"/>
              </a:spcBef>
            </a:pP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-4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050" spc="-20">
                <a:solidFill>
                  <a:srgbClr val="48494F"/>
                </a:solidFill>
                <a:latin typeface="Courier New"/>
                <a:cs typeface="Courier New"/>
              </a:rPr>
              <a:t>ch</a:t>
            </a:r>
            <a:r>
              <a:rPr dirty="0" sz="1050" spc="-5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50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25">
                <a:solidFill>
                  <a:srgbClr val="48494F"/>
                </a:solidFill>
                <a:latin typeface="Courier New"/>
                <a:cs typeface="Courier New"/>
              </a:rPr>
              <a:t>rA</a:t>
            </a:r>
            <a:r>
              <a:rPr dirty="0" sz="1050" spc="2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2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-53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-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114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950" spc="-5">
                <a:solidFill>
                  <a:srgbClr val="151316"/>
                </a:solidFill>
                <a:latin typeface="Arial"/>
                <a:cs typeface="Arial"/>
              </a:rPr>
              <a:t>==</a:t>
            </a:r>
            <a:r>
              <a:rPr dirty="0" sz="950" spc="114">
                <a:solidFill>
                  <a:srgbClr val="151316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comodin</a:t>
            </a:r>
            <a:r>
              <a:rPr dirty="0" sz="1050" spc="-1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050" spc="-20">
                <a:solidFill>
                  <a:srgbClr val="48494F"/>
                </a:solidFill>
                <a:latin typeface="Courier New"/>
                <a:cs typeface="Courier New"/>
              </a:rPr>
              <a:t>ch</a:t>
            </a:r>
            <a:r>
              <a:rPr dirty="0" sz="1050" spc="-509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5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rA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10">
                <a:solidFill>
                  <a:srgbClr val="62666E"/>
                </a:solidFill>
                <a:latin typeface="Courier New"/>
                <a:cs typeface="Courier New"/>
              </a:rPr>
              <a:t>(0))</a:t>
            </a:r>
            <a:r>
              <a:rPr dirty="0" sz="1050" spc="280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77474"/>
                </a:solidFill>
                <a:latin typeface="Courier New"/>
                <a:cs typeface="Courier New"/>
              </a:rPr>
              <a:t>{ 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num</a:t>
            </a:r>
            <a:r>
              <a:rPr dirty="0" sz="1050" spc="-484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er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o+</a:t>
            </a:r>
            <a:r>
              <a:rPr dirty="0" sz="1050" spc="-434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1050" spc="-2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056005">
              <a:lnSpc>
                <a:spcPct val="100000"/>
              </a:lnSpc>
              <a:spcBef>
                <a:spcPts val="180"/>
              </a:spcBef>
            </a:pPr>
            <a:r>
              <a:rPr dirty="0" sz="850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708025">
              <a:lnSpc>
                <a:spcPts val="869"/>
              </a:lnSpc>
              <a:spcBef>
                <a:spcPts val="260"/>
              </a:spcBef>
            </a:pPr>
            <a:r>
              <a:rPr dirty="0" sz="850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687070" marR="2455545" indent="-10795">
              <a:lnSpc>
                <a:spcPct val="75500"/>
              </a:lnSpc>
              <a:spcBef>
                <a:spcPts val="290"/>
              </a:spcBef>
            </a:pP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50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-4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62666E"/>
                </a:solidFill>
                <a:latin typeface="Courier New"/>
                <a:cs typeface="Courier New"/>
              </a:rPr>
              <a:t>[]</a:t>
            </a:r>
            <a:r>
              <a:rPr dirty="0" sz="1050" spc="16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v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1050" spc="-50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151316"/>
                </a:solidFill>
                <a:latin typeface="Courier New"/>
                <a:cs typeface="Courier New"/>
              </a:rPr>
              <a:t>=</a:t>
            </a:r>
            <a:r>
              <a:rPr dirty="0" sz="1500" spc="-420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40">
                <a:solidFill>
                  <a:srgbClr val="62666E"/>
                </a:solidFill>
                <a:latin typeface="Courier New"/>
                <a:cs typeface="Courier New"/>
              </a:rPr>
              <a:t>w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-50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-4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5">
                <a:solidFill>
                  <a:srgbClr val="62666E"/>
                </a:solidFill>
                <a:latin typeface="Courier New"/>
                <a:cs typeface="Courier New"/>
              </a:rPr>
              <a:t>[</a:t>
            </a:r>
            <a:r>
              <a:rPr dirty="0" sz="1050" spc="5">
                <a:solidFill>
                  <a:srgbClr val="48494F"/>
                </a:solidFill>
                <a:latin typeface="Courier New"/>
                <a:cs typeface="Courier New"/>
              </a:rPr>
              <a:t>num</a:t>
            </a:r>
            <a:r>
              <a:rPr dirty="0" sz="1050" spc="-4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5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ro</a:t>
            </a:r>
            <a:r>
              <a:rPr dirty="0" sz="1050" spc="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1050" spc="14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sz="1050" spc="20">
                <a:solidFill>
                  <a:srgbClr val="62666E"/>
                </a:solidFill>
                <a:latin typeface="Courier New"/>
                <a:cs typeface="Courier New"/>
              </a:rPr>
              <a:t>]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;  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050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1400" spc="20">
                <a:solidFill>
                  <a:srgbClr val="151316"/>
                </a:solidFill>
                <a:latin typeface="Times New Roman"/>
                <a:cs typeface="Times New Roman"/>
              </a:rPr>
              <a:t>=</a:t>
            </a:r>
            <a:r>
              <a:rPr dirty="0" sz="1400" spc="50">
                <a:solidFill>
                  <a:srgbClr val="151316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62666E"/>
                </a:solidFill>
                <a:latin typeface="Courier New"/>
                <a:cs typeface="Courier New"/>
              </a:rPr>
              <a:t>O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84530">
              <a:lnSpc>
                <a:spcPts val="1019"/>
              </a:lnSpc>
            </a:pPr>
            <a:r>
              <a:rPr dirty="0" sz="1050" spc="15">
                <a:solidFill>
                  <a:srgbClr val="48494F"/>
                </a:solidFill>
                <a:latin typeface="Courier New"/>
                <a:cs typeface="Courier New"/>
              </a:rPr>
              <a:t>whil</a:t>
            </a:r>
            <a:r>
              <a:rPr dirty="0" sz="1050" spc="-52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1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5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48494F"/>
                </a:solidFill>
                <a:latin typeface="Courier New"/>
                <a:cs typeface="Courier New"/>
              </a:rPr>
              <a:t>&lt;</a:t>
            </a:r>
            <a:r>
              <a:rPr dirty="0" sz="1200" spc="-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num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5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050" spc="1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050" spc="1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114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 spc="15">
                <a:solidFill>
                  <a:srgbClr val="62666E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035050">
              <a:lnSpc>
                <a:spcPts val="1545"/>
              </a:lnSpc>
            </a:pPr>
            <a:r>
              <a:rPr dirty="0" sz="1050" spc="1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icion </a:t>
            </a:r>
            <a:r>
              <a:rPr dirty="0" sz="1400" spc="20">
                <a:solidFill>
                  <a:srgbClr val="151316"/>
                </a:solidFill>
                <a:latin typeface="Times New Roman"/>
                <a:cs typeface="Times New Roman"/>
              </a:rPr>
              <a:t>=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ind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050" spc="35">
                <a:solidFill>
                  <a:srgbClr val="62666E"/>
                </a:solidFill>
                <a:latin typeface="Courier New"/>
                <a:cs typeface="Courier New"/>
              </a:rPr>
              <a:t>O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3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comodin</a:t>
            </a:r>
            <a:r>
              <a:rPr dirty="0" sz="1050" spc="-3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028700" marR="2279015" indent="5080">
              <a:lnSpc>
                <a:spcPct val="76400"/>
              </a:lnSpc>
              <a:spcBef>
                <a:spcPts val="1285"/>
              </a:spcBef>
            </a:pP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v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1050" spc="-52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50">
                <a:solidFill>
                  <a:srgbClr val="426077"/>
                </a:solidFill>
                <a:latin typeface="Courier New"/>
                <a:cs typeface="Courier New"/>
              </a:rPr>
              <a:t>[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50">
                <a:solidFill>
                  <a:srgbClr val="62666E"/>
                </a:solidFill>
                <a:latin typeface="Courier New"/>
                <a:cs typeface="Courier New"/>
              </a:rPr>
              <a:t>]</a:t>
            </a:r>
            <a:r>
              <a:rPr dirty="0" sz="1050" spc="5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151316"/>
                </a:solidFill>
                <a:latin typeface="Times New Roman"/>
                <a:cs typeface="Times New Roman"/>
              </a:rPr>
              <a:t>=</a:t>
            </a:r>
            <a:r>
              <a:rPr dirty="0" sz="1400" spc="165">
                <a:solidFill>
                  <a:srgbClr val="151316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-5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.s</a:t>
            </a:r>
            <a:r>
              <a:rPr dirty="0" sz="1050" spc="15">
                <a:solidFill>
                  <a:srgbClr val="48494F"/>
                </a:solidFill>
                <a:latin typeface="Courier New"/>
                <a:cs typeface="Courier New"/>
              </a:rPr>
              <a:t>ub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050" spc="-45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1050" spc="35">
                <a:solidFill>
                  <a:srgbClr val="62666E"/>
                </a:solidFill>
                <a:latin typeface="Courier New"/>
                <a:cs typeface="Courier New"/>
              </a:rPr>
              <a:t>(0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,</a:t>
            </a:r>
            <a:r>
              <a:rPr dirty="0" sz="1050" spc="1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050" spc="-5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icion</a:t>
            </a:r>
            <a:r>
              <a:rPr dirty="0" sz="1050" spc="3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; 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12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151316"/>
                </a:solidFill>
                <a:latin typeface="Times New Roman"/>
                <a:cs typeface="Times New Roman"/>
              </a:rPr>
              <a:t>=</a:t>
            </a:r>
            <a:r>
              <a:rPr dirty="0" sz="1400" spc="165">
                <a:solidFill>
                  <a:srgbClr val="151316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-5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.s</a:t>
            </a:r>
            <a:r>
              <a:rPr dirty="0" sz="1050" spc="15">
                <a:solidFill>
                  <a:srgbClr val="48494F"/>
                </a:solidFill>
                <a:latin typeface="Courier New"/>
                <a:cs typeface="Courier New"/>
              </a:rPr>
              <a:t>ub</a:t>
            </a:r>
            <a:r>
              <a:rPr dirty="0" sz="1050" spc="15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050" spc="-45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3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050" spc="-5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icion</a:t>
            </a:r>
            <a:r>
              <a:rPr dirty="0" sz="1050" spc="10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200" spc="20">
                <a:solidFill>
                  <a:srgbClr val="48494F"/>
                </a:solidFill>
                <a:latin typeface="Arial"/>
                <a:cs typeface="Arial"/>
              </a:rPr>
              <a:t>+</a:t>
            </a:r>
            <a:r>
              <a:rPr dirty="0" sz="1200" spc="345">
                <a:solidFill>
                  <a:srgbClr val="48494F"/>
                </a:solidFill>
                <a:latin typeface="Arial"/>
                <a:cs typeface="Arial"/>
              </a:rPr>
              <a:t> </a:t>
            </a:r>
            <a:r>
              <a:rPr dirty="0" sz="1050" spc="25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sz="1050" spc="2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2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022985">
              <a:lnSpc>
                <a:spcPts val="1225"/>
              </a:lnSpc>
            </a:pPr>
            <a:r>
              <a:rPr dirty="0" sz="1100" spc="15" i="1">
                <a:solidFill>
                  <a:srgbClr val="48494F"/>
                </a:solidFill>
                <a:latin typeface="Courier New"/>
                <a:cs typeface="Courier New"/>
              </a:rPr>
              <a:t>i++</a:t>
            </a:r>
            <a:r>
              <a:rPr dirty="0" sz="1100" spc="15" i="1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708025">
              <a:lnSpc>
                <a:spcPts val="919"/>
              </a:lnSpc>
              <a:spcBef>
                <a:spcPts val="125"/>
              </a:spcBef>
            </a:pPr>
            <a:r>
              <a:rPr dirty="0" sz="850" spc="5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685800">
              <a:lnSpc>
                <a:spcPts val="1555"/>
              </a:lnSpc>
            </a:pP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v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m 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50">
                <a:solidFill>
                  <a:srgbClr val="426077"/>
                </a:solidFill>
                <a:latin typeface="Courier New"/>
                <a:cs typeface="Courier New"/>
              </a:rPr>
              <a:t>[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50">
                <a:solidFill>
                  <a:srgbClr val="62666E"/>
                </a:solidFill>
                <a:latin typeface="Courier New"/>
                <a:cs typeface="Courier New"/>
              </a:rPr>
              <a:t>]</a:t>
            </a:r>
            <a:r>
              <a:rPr dirty="0" sz="1050" spc="-41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151316"/>
                </a:solidFill>
                <a:latin typeface="Times New Roman"/>
                <a:cs typeface="Times New Roman"/>
              </a:rPr>
              <a:t>=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88340">
              <a:lnSpc>
                <a:spcPts val="1205"/>
              </a:lnSpc>
            </a:pP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ret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u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1050" spc="-4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-40">
                <a:solidFill>
                  <a:srgbClr val="48494F"/>
                </a:solidFill>
                <a:latin typeface="Courier New"/>
                <a:cs typeface="Courier New"/>
              </a:rPr>
              <a:t>v</a:t>
            </a:r>
            <a:r>
              <a:rPr dirty="0" sz="1050" spc="-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4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-40">
                <a:solidFill>
                  <a:srgbClr val="2F2D2D"/>
                </a:solidFill>
                <a:latin typeface="Courier New"/>
                <a:cs typeface="Courier New"/>
              </a:rPr>
              <a:t>te</a:t>
            </a:r>
            <a:r>
              <a:rPr dirty="0" sz="1050" spc="-40">
                <a:solidFill>
                  <a:srgbClr val="48494F"/>
                </a:solidFill>
                <a:latin typeface="Courier New"/>
                <a:cs typeface="Courier New"/>
              </a:rPr>
              <a:t>rnp</a:t>
            </a:r>
            <a:r>
              <a:rPr dirty="0" sz="1050" spc="-4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-459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73735">
              <a:lnSpc>
                <a:spcPts val="1230"/>
              </a:lnSpc>
              <a:tabLst>
                <a:tab pos="1987550" algn="l"/>
              </a:tabLst>
            </a:pPr>
            <a:r>
              <a:rPr dirty="0" sz="1050" spc="-165">
                <a:solidFill>
                  <a:srgbClr val="777474"/>
                </a:solidFill>
                <a:latin typeface="Courier New"/>
                <a:cs typeface="Courier New"/>
              </a:rPr>
              <a:t>//V </a:t>
            </a:r>
            <a:r>
              <a:rPr dirty="0" sz="1050" spc="-165">
                <a:solidFill>
                  <a:srgbClr val="48494F"/>
                </a:solidFill>
                <a:latin typeface="Courier New"/>
                <a:cs typeface="Courier New"/>
              </a:rPr>
              <a:t>ic 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050" spc="-160">
                <a:solidFill>
                  <a:srgbClr val="48494F"/>
                </a:solidFill>
                <a:latin typeface="Courier New"/>
                <a:cs typeface="Courier New"/>
              </a:rPr>
              <a:t>o 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r </a:t>
            </a:r>
            <a:r>
              <a:rPr dirty="0" sz="1050" spc="-160">
                <a:solidFill>
                  <a:srgbClr val="62666E"/>
                </a:solidFill>
                <a:latin typeface="Courier New"/>
                <a:cs typeface="Courier New"/>
              </a:rPr>
              <a:t>V </a:t>
            </a:r>
            <a:r>
              <a:rPr dirty="0" sz="1050" spc="-16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-5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-35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65">
                <a:solidFill>
                  <a:srgbClr val="2F2D2D"/>
                </a:solidFill>
                <a:latin typeface="Courier New"/>
                <a:cs typeface="Courier New"/>
              </a:rPr>
              <a:t>ra	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B</a:t>
            </a:r>
            <a:r>
              <a:rPr dirty="0" sz="1050" spc="-4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60">
                <a:solidFill>
                  <a:srgbClr val="151316"/>
                </a:solidFill>
                <a:latin typeface="Courier New"/>
                <a:cs typeface="Courier New"/>
              </a:rPr>
              <a:t>a</a:t>
            </a:r>
            <a:r>
              <a:rPr dirty="0" sz="1050" spc="-355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050" spc="-16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-4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6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-4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16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-44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165">
                <a:solidFill>
                  <a:srgbClr val="2F2D2D"/>
                </a:solidFill>
                <a:latin typeface="Courier New"/>
                <a:cs typeface="Courier New"/>
              </a:rPr>
              <a:t>ta;</a:t>
            </a:r>
            <a:endParaRPr sz="105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225"/>
              </a:spcBef>
            </a:pPr>
            <a:r>
              <a:rPr dirty="0" sz="850" spc="-75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37820">
              <a:lnSpc>
                <a:spcPts val="1220"/>
              </a:lnSpc>
            </a:pP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public</a:t>
            </a:r>
            <a:r>
              <a:rPr dirty="0" sz="1050" spc="-4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65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050" spc="6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No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Es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Trim</a:t>
            </a:r>
            <a:r>
              <a:rPr dirty="0" sz="1050" spc="5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050" spc="3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85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 spc="55">
                <a:solidFill>
                  <a:srgbClr val="62666E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75640">
              <a:lnSpc>
                <a:spcPts val="1340"/>
              </a:lnSpc>
            </a:pP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100" spc="4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100" spc="55" i="1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60" i="1">
                <a:solidFill>
                  <a:srgbClr val="151316"/>
                </a:solidFill>
                <a:latin typeface="Courier New"/>
                <a:cs typeface="Courier New"/>
              </a:rPr>
              <a:t>= </a:t>
            </a:r>
            <a:r>
              <a:rPr dirty="0" sz="1150" spc="15">
                <a:solidFill>
                  <a:srgbClr val="62666E"/>
                </a:solidFill>
                <a:latin typeface="Courier New"/>
                <a:cs typeface="Courier New"/>
              </a:rPr>
              <a:t>O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, </a:t>
            </a:r>
            <a:r>
              <a:rPr dirty="0" sz="1100" spc="2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in </a:t>
            </a:r>
            <a:r>
              <a:rPr dirty="0" sz="1100" spc="60">
                <a:solidFill>
                  <a:srgbClr val="151316"/>
                </a:solidFill>
                <a:latin typeface="Courier New"/>
                <a:cs typeface="Courier New"/>
              </a:rPr>
              <a:t>=</a:t>
            </a:r>
            <a:r>
              <a:rPr dirty="0" sz="1100" spc="-445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62666E"/>
                </a:solidFill>
                <a:latin typeface="Courier New"/>
                <a:cs typeface="Courier New"/>
              </a:rPr>
              <a:t>O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685800" marR="5080" indent="-12065">
              <a:lnSpc>
                <a:spcPts val="1200"/>
              </a:lnSpc>
              <a:spcBef>
                <a:spcPts val="180"/>
              </a:spcBef>
            </a:pPr>
            <a:r>
              <a:rPr dirty="0" sz="1050" spc="55">
                <a:solidFill>
                  <a:srgbClr val="777474"/>
                </a:solidFill>
                <a:latin typeface="Courier New"/>
                <a:cs typeface="Courier New"/>
              </a:rPr>
              <a:t>//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corr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br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asta 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ncon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r </a:t>
            </a:r>
            <a:r>
              <a:rPr dirty="0" sz="1050" spc="50">
                <a:solidFill>
                  <a:srgbClr val="62666E"/>
                </a:solidFill>
                <a:latin typeface="Courier New"/>
                <a:cs typeface="Courier New"/>
              </a:rPr>
              <a:t>u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6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rc</a:t>
            </a:r>
            <a:r>
              <a:rPr dirty="0" sz="1050" spc="60">
                <a:solidFill>
                  <a:srgbClr val="2F2D2D"/>
                </a:solidFill>
                <a:latin typeface="Courier New"/>
                <a:cs typeface="Courier New"/>
              </a:rPr>
              <a:t>ate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r 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di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fe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te 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e es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5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cio  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950" spc="50">
                <a:solidFill>
                  <a:srgbClr val="151316"/>
                </a:solidFill>
                <a:latin typeface="Arial"/>
                <a:cs typeface="Arial"/>
              </a:rPr>
              <a:t>= 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O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, 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c </a:t>
            </a:r>
            <a:r>
              <a:rPr dirty="0" sz="950" spc="50">
                <a:solidFill>
                  <a:srgbClr val="151316"/>
                </a:solidFill>
                <a:latin typeface="Arial"/>
                <a:cs typeface="Arial"/>
              </a:rPr>
              <a:t>=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b 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ra.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ng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050" spc="45">
                <a:solidFill>
                  <a:srgbClr val="777474"/>
                </a:solidFill>
                <a:latin typeface="Courier New"/>
                <a:cs typeface="Courier New"/>
              </a:rPr>
              <a:t>()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; </a:t>
            </a:r>
            <a:r>
              <a:rPr dirty="0" sz="1050" spc="55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1200" spc="65">
                <a:solidFill>
                  <a:srgbClr val="2F2D2D"/>
                </a:solidFill>
                <a:latin typeface="Courier New"/>
                <a:cs typeface="Courier New"/>
              </a:rPr>
              <a:t>&lt; 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60">
                <a:solidFill>
                  <a:srgbClr val="2F2D2D"/>
                </a:solidFill>
                <a:latin typeface="Courier New"/>
                <a:cs typeface="Courier New"/>
              </a:rPr>
              <a:t>;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i++</a:t>
            </a:r>
            <a:r>
              <a:rPr dirty="0" sz="1050" spc="3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-335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050" spc="55">
                <a:solidFill>
                  <a:srgbClr val="62666E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035050">
              <a:lnSpc>
                <a:spcPts val="1350"/>
              </a:lnSpc>
            </a:pP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4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-53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ra.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050" spc="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ar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-540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-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95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151316"/>
                </a:solidFill>
                <a:latin typeface="Courier New"/>
                <a:cs typeface="Courier New"/>
              </a:rPr>
              <a:t>==</a:t>
            </a:r>
            <a:r>
              <a:rPr dirty="0" sz="1500" spc="-760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48494F"/>
                </a:solidFill>
                <a:latin typeface="Courier New"/>
                <a:cs typeface="Courier New"/>
              </a:rPr>
              <a:t>'</a:t>
            </a:r>
            <a:r>
              <a:rPr dirty="0" sz="1500" spc="-35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500" spc="-130">
                <a:solidFill>
                  <a:srgbClr val="48494F"/>
                </a:solidFill>
                <a:latin typeface="Courier New"/>
                <a:cs typeface="Courier New"/>
              </a:rPr>
              <a:t>'</a:t>
            </a:r>
            <a:r>
              <a:rPr dirty="0" sz="1500" spc="-13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383030">
              <a:lnSpc>
                <a:spcPts val="1185"/>
              </a:lnSpc>
            </a:pP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inic</a:t>
            </a:r>
            <a:r>
              <a:rPr dirty="0" sz="1050" spc="-4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io+</a:t>
            </a:r>
            <a:r>
              <a:rPr dirty="0" sz="1050" spc="-4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8494F"/>
                </a:solidFill>
                <a:latin typeface="Courier New"/>
                <a:cs typeface="Courier New"/>
              </a:rPr>
              <a:t>+</a:t>
            </a:r>
            <a:r>
              <a:rPr dirty="0" sz="1050" spc="-2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028065">
              <a:lnSpc>
                <a:spcPct val="100000"/>
              </a:lnSpc>
              <a:spcBef>
                <a:spcPts val="110"/>
              </a:spcBef>
            </a:pP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endParaRPr sz="1050">
              <a:latin typeface="Courier New"/>
              <a:cs typeface="Courier New"/>
            </a:endParaRPr>
          </a:p>
          <a:p>
            <a:pPr marL="1381760">
              <a:lnSpc>
                <a:spcPct val="100000"/>
              </a:lnSpc>
              <a:spcBef>
                <a:spcPts val="20"/>
              </a:spcBef>
            </a:pPr>
            <a:r>
              <a:rPr dirty="0" sz="1050" spc="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5">
                <a:solidFill>
                  <a:srgbClr val="2F2D2D"/>
                </a:solidFill>
                <a:latin typeface="Courier New"/>
                <a:cs typeface="Courier New"/>
              </a:rPr>
              <a:t>reak;</a:t>
            </a:r>
            <a:endParaRPr sz="105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140"/>
              </a:spcBef>
            </a:pPr>
            <a:r>
              <a:rPr dirty="0" sz="850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035050" marR="1920875" indent="-349885">
              <a:lnSpc>
                <a:spcPct val="72900"/>
              </a:lnSpc>
              <a:spcBef>
                <a:spcPts val="565"/>
              </a:spcBef>
            </a:pP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or</a:t>
            </a:r>
            <a:r>
              <a:rPr dirty="0" sz="1050" spc="30">
                <a:solidFill>
                  <a:srgbClr val="62666E"/>
                </a:solidFill>
                <a:latin typeface="Courier New"/>
                <a:cs typeface="Courier New"/>
              </a:rPr>
              <a:t>( 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050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1300" spc="70">
                <a:solidFill>
                  <a:srgbClr val="151316"/>
                </a:solidFill>
                <a:latin typeface="Times New Roman"/>
                <a:cs typeface="Times New Roman"/>
              </a:rPr>
              <a:t>= 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br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a.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ng</a:t>
            </a:r>
            <a:r>
              <a:rPr dirty="0" sz="1050" spc="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5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050" spc="50">
                <a:solidFill>
                  <a:srgbClr val="777474"/>
                </a:solidFill>
                <a:latin typeface="Courier New"/>
                <a:cs typeface="Courier New"/>
              </a:rPr>
              <a:t>() </a:t>
            </a:r>
            <a:r>
              <a:rPr dirty="0" sz="1050" spc="60">
                <a:solidFill>
                  <a:srgbClr val="151316"/>
                </a:solidFill>
                <a:latin typeface="Courier New"/>
                <a:cs typeface="Courier New"/>
              </a:rPr>
              <a:t>- 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1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; </a:t>
            </a:r>
            <a:r>
              <a:rPr dirty="0" sz="1050" spc="60">
                <a:solidFill>
                  <a:srgbClr val="48494F"/>
                </a:solidFill>
                <a:latin typeface="Courier New"/>
                <a:cs typeface="Courier New"/>
              </a:rPr>
              <a:t>i </a:t>
            </a:r>
            <a:r>
              <a:rPr dirty="0" sz="1300" spc="10">
                <a:solidFill>
                  <a:srgbClr val="2F2D2D"/>
                </a:solidFill>
                <a:latin typeface="Times New Roman"/>
                <a:cs typeface="Times New Roman"/>
              </a:rPr>
              <a:t>&gt;</a:t>
            </a:r>
            <a:r>
              <a:rPr dirty="0" sz="1300" spc="10">
                <a:solidFill>
                  <a:srgbClr val="151316"/>
                </a:solidFill>
                <a:latin typeface="Times New Roman"/>
                <a:cs typeface="Times New Roman"/>
              </a:rPr>
              <a:t>= 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O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; </a:t>
            </a:r>
            <a:r>
              <a:rPr dirty="0" sz="1050" spc="4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40">
                <a:solidFill>
                  <a:srgbClr val="151316"/>
                </a:solidFill>
                <a:latin typeface="Courier New"/>
                <a:cs typeface="Courier New"/>
              </a:rPr>
              <a:t>--</a:t>
            </a:r>
            <a:r>
              <a:rPr dirty="0" sz="1050" spc="40">
                <a:solidFill>
                  <a:srgbClr val="777474"/>
                </a:solidFill>
                <a:latin typeface="Courier New"/>
                <a:cs typeface="Courier New"/>
              </a:rPr>
              <a:t>) </a:t>
            </a:r>
            <a:r>
              <a:rPr dirty="0" sz="1050" spc="60">
                <a:solidFill>
                  <a:srgbClr val="62666E"/>
                </a:solidFill>
                <a:latin typeface="Courier New"/>
                <a:cs typeface="Courier New"/>
              </a:rPr>
              <a:t>{  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ra.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ch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ar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A</a:t>
            </a:r>
            <a:r>
              <a:rPr dirty="0" sz="1050" spc="4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45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4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050" spc="45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35">
                <a:solidFill>
                  <a:srgbClr val="777474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151316"/>
                </a:solidFill>
                <a:latin typeface="Courier New"/>
                <a:cs typeface="Courier New"/>
              </a:rPr>
              <a:t>==</a:t>
            </a:r>
            <a:r>
              <a:rPr dirty="0" sz="1500" spc="-675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48494F"/>
                </a:solidFill>
                <a:latin typeface="Courier New"/>
                <a:cs typeface="Courier New"/>
              </a:rPr>
              <a:t>'</a:t>
            </a:r>
            <a:r>
              <a:rPr dirty="0" sz="1500" spc="-434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500" spc="-130">
                <a:solidFill>
                  <a:srgbClr val="48494F"/>
                </a:solidFill>
                <a:latin typeface="Courier New"/>
                <a:cs typeface="Courier New"/>
              </a:rPr>
              <a:t>'</a:t>
            </a:r>
            <a:r>
              <a:rPr dirty="0" sz="1500" spc="-13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381125">
              <a:lnSpc>
                <a:spcPts val="1105"/>
              </a:lnSpc>
            </a:pP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in++</a:t>
            </a:r>
            <a:r>
              <a:rPr dirty="0" sz="1050" spc="-48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028065">
              <a:lnSpc>
                <a:spcPct val="100000"/>
              </a:lnSpc>
              <a:spcBef>
                <a:spcPts val="110"/>
              </a:spcBef>
            </a:pP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35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endParaRPr sz="1050">
              <a:latin typeface="Courier New"/>
              <a:cs typeface="Courier New"/>
            </a:endParaRPr>
          </a:p>
          <a:p>
            <a:pPr marL="1381760">
              <a:lnSpc>
                <a:spcPct val="100000"/>
              </a:lnSpc>
              <a:spcBef>
                <a:spcPts val="25"/>
              </a:spcBef>
            </a:pPr>
            <a:r>
              <a:rPr dirty="0" sz="1050" spc="5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5">
                <a:solidFill>
                  <a:srgbClr val="2F2D2D"/>
                </a:solidFill>
                <a:latin typeface="Courier New"/>
                <a:cs typeface="Courier New"/>
              </a:rPr>
              <a:t>reak;</a:t>
            </a:r>
            <a:endParaRPr sz="105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135"/>
              </a:spcBef>
            </a:pPr>
            <a:r>
              <a:rPr dirty="0" sz="850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  <a:spcBef>
                <a:spcPts val="150"/>
              </a:spcBef>
            </a:pPr>
            <a:r>
              <a:rPr dirty="0" sz="1050" spc="-5">
                <a:solidFill>
                  <a:srgbClr val="2F2D2D"/>
                </a:solidFill>
                <a:latin typeface="Courier New"/>
                <a:cs typeface="Courier New"/>
              </a:rPr>
              <a:t>ret</a:t>
            </a:r>
            <a:r>
              <a:rPr dirty="0" sz="1050" spc="-50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62666E"/>
                </a:solidFill>
                <a:latin typeface="Courier New"/>
                <a:cs typeface="Courier New"/>
              </a:rPr>
              <a:t>u</a:t>
            </a:r>
            <a:r>
              <a:rPr dirty="0" sz="1050" spc="-53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1050" spc="14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050" spc="-5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.s</a:t>
            </a:r>
            <a:r>
              <a:rPr dirty="0" sz="1050" spc="10">
                <a:solidFill>
                  <a:srgbClr val="48494F"/>
                </a:solidFill>
                <a:latin typeface="Courier New"/>
                <a:cs typeface="Courier New"/>
              </a:rPr>
              <a:t>ub</a:t>
            </a:r>
            <a:r>
              <a:rPr dirty="0" sz="1050" spc="10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050" spc="-4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050" spc="-4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62666E"/>
                </a:solidFill>
                <a:latin typeface="Courier New"/>
                <a:cs typeface="Courier New"/>
              </a:rPr>
              <a:t>(</a:t>
            </a:r>
            <a:r>
              <a:rPr dirty="0" sz="1050" spc="-535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inic</a:t>
            </a:r>
            <a:r>
              <a:rPr dirty="0" sz="1050" spc="-41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48494F"/>
                </a:solidFill>
                <a:latin typeface="Courier New"/>
                <a:cs typeface="Courier New"/>
              </a:rPr>
              <a:t>io,</a:t>
            </a:r>
            <a:r>
              <a:rPr dirty="0" sz="1050" spc="21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050" spc="20">
                <a:solidFill>
                  <a:srgbClr val="48494F"/>
                </a:solidFill>
                <a:latin typeface="Courier New"/>
                <a:cs typeface="Courier New"/>
              </a:rPr>
              <a:t>b</a:t>
            </a:r>
            <a:r>
              <a:rPr dirty="0" sz="105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050" spc="-5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ng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050" spc="30">
                <a:solidFill>
                  <a:srgbClr val="62666E"/>
                </a:solidFill>
                <a:latin typeface="Courier New"/>
                <a:cs typeface="Courier New"/>
              </a:rPr>
              <a:t>()</a:t>
            </a:r>
            <a:r>
              <a:rPr dirty="0" sz="1050" spc="204">
                <a:solidFill>
                  <a:srgbClr val="62666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151316"/>
                </a:solidFill>
                <a:latin typeface="Courier New"/>
                <a:cs typeface="Courier New"/>
              </a:rPr>
              <a:t>-</a:t>
            </a:r>
            <a:r>
              <a:rPr dirty="0" sz="1050" spc="90">
                <a:solidFill>
                  <a:srgbClr val="151316"/>
                </a:solidFill>
                <a:latin typeface="Courier New"/>
                <a:cs typeface="Courier New"/>
              </a:rPr>
              <a:t> 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050" spc="3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050" spc="30">
                <a:solidFill>
                  <a:srgbClr val="777474"/>
                </a:solidFill>
                <a:latin typeface="Courier New"/>
                <a:cs typeface="Courier New"/>
              </a:rPr>
              <a:t>)</a:t>
            </a:r>
            <a:r>
              <a:rPr dirty="0" sz="1050" spc="3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135"/>
              </a:spcBef>
            </a:pPr>
            <a:r>
              <a:rPr dirty="0" sz="850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850">
                <a:solidFill>
                  <a:srgbClr val="908E8E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51" y="602621"/>
            <a:ext cx="1032708" cy="13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834" y="225774"/>
            <a:ext cx="245300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ka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li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za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dor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ico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040" y="561980"/>
            <a:ext cx="255905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num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do 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2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2271" y="568382"/>
            <a:ext cx="108140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5">
                <a:solidFill>
                  <a:srgbClr val="5D5E66"/>
                </a:solidFill>
                <a:latin typeface="Courier New"/>
                <a:cs typeface="Courier New"/>
              </a:rPr>
              <a:t>**********</a:t>
            </a:r>
            <a:r>
              <a:rPr dirty="0" sz="1100" spc="25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783" y="887339"/>
            <a:ext cx="6383655" cy="15036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711200" marR="760730" indent="-699135">
              <a:lnSpc>
                <a:spcPts val="1280"/>
              </a:lnSpc>
              <a:spcBef>
                <a:spcPts val="235"/>
              </a:spcBef>
            </a:pP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40">
                <a:solidFill>
                  <a:srgbClr val="44484D"/>
                </a:solidFill>
                <a:latin typeface="Courier New"/>
                <a:cs typeface="Courier New"/>
              </a:rPr>
              <a:t>num</a:t>
            </a:r>
            <a:r>
              <a:rPr dirty="0" sz="1150" spc="-14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ras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4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r>
              <a:rPr dirty="0" sz="1150" spc="-16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5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35">
                <a:solidFill>
                  <a:srgbClr val="44484D"/>
                </a:solidFill>
                <a:latin typeface="Courier New"/>
                <a:cs typeface="Courier New"/>
              </a:rPr>
              <a:t>li</a:t>
            </a:r>
            <a:r>
              <a:rPr dirty="0" sz="1150" spc="35">
                <a:solidFill>
                  <a:srgbClr val="2F2D2D"/>
                </a:solidFill>
                <a:latin typeface="Courier New"/>
                <a:cs typeface="Courier New"/>
              </a:rPr>
              <a:t>sta</a:t>
            </a:r>
            <a:r>
              <a:rPr dirty="0" sz="1150" spc="-2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ras</a:t>
            </a:r>
            <a:r>
              <a:rPr dirty="0" sz="1150" spc="-2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reser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5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55">
                <a:solidFill>
                  <a:srgbClr val="2F2D2D"/>
                </a:solidFill>
                <a:latin typeface="Courier New"/>
                <a:cs typeface="Courier New"/>
              </a:rPr>
              <a:t>sar 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AD</a:t>
            </a:r>
            <a:r>
              <a:rPr dirty="0" sz="1150" spc="-16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00)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711835">
              <a:lnSpc>
                <a:spcPts val="1205"/>
              </a:lnSpc>
            </a:pP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ID</a:t>
            </a:r>
            <a:r>
              <a:rPr dirty="0" sz="1150" spc="-22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01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715010">
              <a:lnSpc>
                <a:spcPts val="1280"/>
              </a:lnSpc>
            </a:pP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W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RI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1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0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711835">
              <a:lnSpc>
                <a:spcPts val="1280"/>
              </a:lnSpc>
            </a:pPr>
            <a:r>
              <a:rPr dirty="0" sz="1150" spc="5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50">
                <a:solidFill>
                  <a:srgbClr val="5D5E66"/>
                </a:solidFill>
                <a:latin typeface="Courier New"/>
                <a:cs typeface="Courier New"/>
              </a:rPr>
              <a:t>NT</a:t>
            </a:r>
            <a:r>
              <a:rPr dirty="0" sz="1150" spc="-31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0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3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711200">
              <a:lnSpc>
                <a:spcPts val="1280"/>
              </a:lnSpc>
            </a:pP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D</a:t>
            </a:r>
            <a:r>
              <a:rPr dirty="0" sz="1150" spc="-1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0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4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,</a:t>
            </a:r>
            <a:endParaRPr sz="1150">
              <a:latin typeface="Courier New"/>
              <a:cs typeface="Courier New"/>
            </a:endParaRPr>
          </a:p>
          <a:p>
            <a:pPr marL="711200">
              <a:lnSpc>
                <a:spcPts val="1330"/>
              </a:lnSpc>
            </a:pP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BE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GI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N</a:t>
            </a:r>
            <a:r>
              <a:rPr dirty="0" sz="1150" spc="-15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2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0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5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366395">
              <a:lnSpc>
                <a:spcPct val="100000"/>
              </a:lnSpc>
              <a:tabLst>
                <a:tab pos="2614295" algn="l"/>
              </a:tabLst>
            </a:pP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iv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ate 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29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r;	</a:t>
            </a: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6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1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um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ér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ic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8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11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1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reser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1953" y="2514138"/>
            <a:ext cx="274701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6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con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str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5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14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40">
                <a:solidFill>
                  <a:srgbClr val="44484D"/>
                </a:solidFill>
                <a:latin typeface="Courier New"/>
                <a:cs typeface="Courier New"/>
              </a:rPr>
              <a:t>cl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ase</a:t>
            </a:r>
            <a:r>
              <a:rPr dirty="0" sz="1150" spc="-254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num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111" y="2514138"/>
            <a:ext cx="3769995" cy="6718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8775">
              <a:lnSpc>
                <a:spcPts val="1330"/>
              </a:lnSpc>
              <a:spcBef>
                <a:spcPts val="110"/>
              </a:spcBef>
            </a:pP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iv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ate 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 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4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155"/>
              </a:lnSpc>
            </a:pP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ras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endParaRPr sz="1150">
              <a:latin typeface="Courier New"/>
              <a:cs typeface="Courier New"/>
            </a:endParaRPr>
          </a:p>
          <a:p>
            <a:pPr marL="699770">
              <a:lnSpc>
                <a:spcPts val="1505"/>
              </a:lnSpc>
            </a:pP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hi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s.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lor </a:t>
            </a:r>
            <a:r>
              <a:rPr dirty="0" sz="1400" spc="20">
                <a:solidFill>
                  <a:srgbClr val="1C181A"/>
                </a:solidFill>
                <a:latin typeface="Times New Roman"/>
                <a:cs typeface="Times New Roman"/>
              </a:rPr>
              <a:t>=</a:t>
            </a:r>
            <a:r>
              <a:rPr dirty="0" sz="1400" spc="-90">
                <a:solidFill>
                  <a:srgbClr val="1C181A"/>
                </a:solidFill>
                <a:latin typeface="Times New Roman"/>
                <a:cs typeface="Times New Roman"/>
              </a:rPr>
              <a:t> 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lor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  <a:spcBef>
                <a:spcPts val="65"/>
              </a:spcBef>
            </a:pPr>
            <a:r>
              <a:rPr dirty="0" sz="850" spc="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84" y="3327538"/>
            <a:ext cx="7051040" cy="848042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1590" marR="323850" indent="347345">
              <a:lnSpc>
                <a:spcPts val="1200"/>
              </a:lnSpc>
              <a:spcBef>
                <a:spcPts val="300"/>
              </a:spcBef>
            </a:pPr>
            <a:r>
              <a:rPr dirty="0" sz="1150" spc="-20">
                <a:solidFill>
                  <a:srgbClr val="44484D"/>
                </a:solidFill>
                <a:latin typeface="Courier New"/>
                <a:cs typeface="Courier New"/>
              </a:rPr>
              <a:t>publi</a:t>
            </a:r>
            <a:r>
              <a:rPr dirty="0" sz="1150" spc="-20">
                <a:solidFill>
                  <a:srgbClr val="5D5E66"/>
                </a:solidFill>
                <a:latin typeface="Courier New"/>
                <a:cs typeface="Courier New"/>
              </a:rPr>
              <a:t>c </a:t>
            </a:r>
            <a:r>
              <a:rPr dirty="0" sz="1150" spc="-20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50" spc="-2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{ </a:t>
            </a:r>
            <a:r>
              <a:rPr dirty="0" sz="1150" spc="15">
                <a:solidFill>
                  <a:srgbClr val="797474"/>
                </a:solidFill>
                <a:latin typeface="Courier New"/>
                <a:cs typeface="Courier New"/>
              </a:rPr>
              <a:t>//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ét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do 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co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ir 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l </a:t>
            </a:r>
            <a:r>
              <a:rPr dirty="0" sz="1150" spc="-2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2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2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20">
                <a:solidFill>
                  <a:srgbClr val="44484D"/>
                </a:solidFill>
                <a:latin typeface="Courier New"/>
                <a:cs typeface="Courier New"/>
              </a:rPr>
              <a:t>r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num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é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ri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co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5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 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rareser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718820">
              <a:lnSpc>
                <a:spcPts val="1350"/>
              </a:lnSpc>
            </a:pP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ret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6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r;</a:t>
            </a:r>
            <a:endParaRPr sz="115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115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1590">
              <a:lnSpc>
                <a:spcPts val="1375"/>
              </a:lnSpc>
            </a:pP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4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blic</a:t>
            </a:r>
            <a:r>
              <a:rPr dirty="0" sz="1150" spc="-41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cl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75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75">
                <a:solidFill>
                  <a:srgbClr val="5D5E66"/>
                </a:solidFill>
                <a:latin typeface="Courier New"/>
                <a:cs typeface="Courier New"/>
              </a:rPr>
              <a:t>-v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5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47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15240" marR="5080" indent="340360">
              <a:lnSpc>
                <a:spcPts val="1280"/>
              </a:lnSpc>
              <a:spcBef>
                <a:spcPts val="120"/>
              </a:spcBef>
              <a:tabLst>
                <a:tab pos="621030" algn="l"/>
                <a:tab pos="1233170" algn="l"/>
                <a:tab pos="3057525" algn="l"/>
                <a:tab pos="6624955" algn="l"/>
              </a:tabLst>
            </a:pPr>
            <a:r>
              <a:rPr dirty="0" sz="1150" spc="-235">
                <a:solidFill>
                  <a:srgbClr val="797474"/>
                </a:solidFill>
                <a:latin typeface="Courier New"/>
                <a:cs typeface="Courier New"/>
              </a:rPr>
              <a:t>//	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44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ét</a:t>
            </a:r>
            <a:r>
              <a:rPr dirty="0" sz="1150" spc="-2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odo	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q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u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 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r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cib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35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u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n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150" spc="-1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ring	</a:t>
            </a:r>
            <a:r>
              <a:rPr dirty="0" sz="1150" spc="-229">
                <a:solidFill>
                  <a:srgbClr val="75625E"/>
                </a:solidFill>
                <a:latin typeface="Courier New"/>
                <a:cs typeface="Courier New"/>
              </a:rPr>
              <a:t>(</a:t>
            </a:r>
            <a:r>
              <a:rPr dirty="0" sz="1150" spc="-409">
                <a:solidFill>
                  <a:srgbClr val="75625E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2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0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3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-204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-17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2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rv</a:t>
            </a:r>
            <a:r>
              <a:rPr dirty="0" sz="1150" spc="-31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5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47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7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22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y </a:t>
            </a:r>
            <a:r>
              <a:rPr dirty="0" sz="1150" spc="-19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51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ri</a:t>
            </a:r>
            <a:r>
              <a:rPr dirty="0" sz="1150" spc="-27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-45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ic</a:t>
            </a:r>
            <a:r>
              <a:rPr dirty="0" sz="1150" spc="-30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8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50" spc="-37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17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150" spc="-19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-56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ste	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n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3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l 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5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459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5D5E66"/>
                </a:solidFill>
                <a:latin typeface="Courier New"/>
                <a:cs typeface="Courier New"/>
              </a:rPr>
              <a:t>um</a:t>
            </a:r>
            <a:r>
              <a:rPr dirty="0" sz="1150" spc="-26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3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5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do</a:t>
            </a:r>
            <a:endParaRPr sz="1150">
              <a:latin typeface="Courier New"/>
              <a:cs typeface="Courier New"/>
            </a:endParaRPr>
          </a:p>
          <a:p>
            <a:pPr marL="369570">
              <a:lnSpc>
                <a:spcPts val="1165"/>
              </a:lnSpc>
            </a:pP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public 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bool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ea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n 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ing</a:t>
            </a:r>
            <a:r>
              <a:rPr dirty="0" sz="1150" spc="-28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endParaRPr sz="1150">
              <a:latin typeface="Courier New"/>
              <a:cs typeface="Courier New"/>
            </a:endParaRPr>
          </a:p>
          <a:p>
            <a:pPr marL="715645" marR="321310" indent="-12065">
              <a:lnSpc>
                <a:spcPts val="1200"/>
              </a:lnSpc>
              <a:spcBef>
                <a:spcPts val="180"/>
              </a:spcBef>
            </a:pP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140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icl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7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2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re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rre</a:t>
            </a:r>
            <a:r>
              <a:rPr dirty="0" sz="1150" spc="-3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6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6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4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num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era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do</a:t>
            </a:r>
            <a:r>
              <a:rPr dirty="0" sz="1150" spc="-15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50">
                <a:solidFill>
                  <a:srgbClr val="44484D"/>
                </a:solidFill>
                <a:latin typeface="Courier New"/>
                <a:cs typeface="Courier New"/>
              </a:rPr>
              <a:t>h</a:t>
            </a:r>
            <a:r>
              <a:rPr dirty="0" sz="1150" spc="50">
                <a:solidFill>
                  <a:srgbClr val="2F2D2D"/>
                </a:solidFill>
                <a:latin typeface="Courier New"/>
                <a:cs typeface="Courier New"/>
              </a:rPr>
              <a:t>asta</a:t>
            </a:r>
            <a:r>
              <a:rPr dirty="0" sz="1150" spc="-3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on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trar</a:t>
            </a:r>
            <a:r>
              <a:rPr dirty="0" sz="1150" spc="-3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1C181A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1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re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ibid</a:t>
            </a:r>
            <a:r>
              <a:rPr dirty="0" sz="1150" spc="-10">
                <a:solidFill>
                  <a:srgbClr val="1C181A"/>
                </a:solidFill>
                <a:latin typeface="Courier New"/>
                <a:cs typeface="Courier New"/>
              </a:rPr>
              <a:t>a 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e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6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5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:</a:t>
            </a:r>
            <a:r>
              <a:rPr dirty="0" sz="1150" spc="-10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as.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es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))</a:t>
            </a:r>
            <a:r>
              <a:rPr dirty="0" sz="1150" spc="-60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1762760" marR="300990" indent="-349250">
              <a:lnSpc>
                <a:spcPts val="1200"/>
              </a:lnSpc>
              <a:spcBef>
                <a:spcPts val="165"/>
              </a:spcBef>
            </a:pP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-18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75625E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r.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.t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oL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w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ase</a:t>
            </a:r>
            <a:r>
              <a:rPr dirty="0" sz="1150" spc="-5">
                <a:solidFill>
                  <a:srgbClr val="75625E"/>
                </a:solidFill>
                <a:latin typeface="Courier New"/>
                <a:cs typeface="Courier New"/>
              </a:rPr>
              <a:t>()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.e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a.t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oL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w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ase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)))  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ret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14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e;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160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8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50" spc="8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-18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r>
              <a:rPr dirty="0" sz="1150" spc="-1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nc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35">
                <a:solidFill>
                  <a:srgbClr val="2F2D2D"/>
                </a:solidFill>
                <a:latin typeface="Courier New"/>
                <a:cs typeface="Courier New"/>
              </a:rPr>
              <a:t>re</a:t>
            </a:r>
            <a:r>
              <a:rPr dirty="0" sz="1150" spc="35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35">
                <a:solidFill>
                  <a:srgbClr val="2F2D2D"/>
                </a:solidFill>
                <a:latin typeface="Courier New"/>
                <a:cs typeface="Courier New"/>
              </a:rPr>
              <a:t>resa</a:t>
            </a:r>
            <a:r>
              <a:rPr dirty="0" sz="1150" spc="-37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1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  <a:p>
            <a:pPr marL="739775">
              <a:lnSpc>
                <a:spcPts val="1000"/>
              </a:lnSpc>
              <a:spcBef>
                <a:spcPts val="185"/>
              </a:spcBef>
            </a:pPr>
            <a:r>
              <a:rPr dirty="0" sz="850" spc="3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718820">
              <a:lnSpc>
                <a:spcPts val="1360"/>
              </a:lnSpc>
            </a:pP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rn</a:t>
            </a:r>
            <a:r>
              <a:rPr dirty="0" sz="1150" spc="-20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fa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se;</a:t>
            </a:r>
            <a:r>
              <a:rPr dirty="0" sz="1150" spc="-2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110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3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3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2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2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no</a:t>
            </a:r>
            <a:r>
              <a:rPr dirty="0" sz="1150" spc="-18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150" spc="-254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r>
              <a:rPr dirty="0" sz="1150" spc="-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gr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esa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6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fa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endParaRPr sz="115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200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 marL="369570" marR="1017269" indent="-13335">
              <a:lnSpc>
                <a:spcPts val="1200"/>
              </a:lnSpc>
              <a:spcBef>
                <a:spcPts val="235"/>
              </a:spcBef>
            </a:pP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5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ét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odo</a:t>
            </a:r>
            <a:r>
              <a:rPr dirty="0" sz="1150" spc="-24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2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8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6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6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1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7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75">
                <a:solidFill>
                  <a:srgbClr val="5D5E66"/>
                </a:solidFill>
                <a:latin typeface="Courier New"/>
                <a:cs typeface="Courier New"/>
              </a:rPr>
              <a:t>um.</a:t>
            </a:r>
            <a:r>
              <a:rPr dirty="0" sz="1150" spc="-17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5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ic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8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1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reser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 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publi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c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ing</a:t>
            </a:r>
            <a:r>
              <a:rPr dirty="0" sz="1150" spc="-35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endParaRPr sz="1150">
              <a:latin typeface="Courier New"/>
              <a:cs typeface="Courier New"/>
            </a:endParaRPr>
          </a:p>
          <a:p>
            <a:pPr marL="715645" marR="330200" indent="-12065">
              <a:lnSpc>
                <a:spcPts val="1280"/>
              </a:lnSpc>
              <a:spcBef>
                <a:spcPts val="15"/>
              </a:spcBef>
            </a:pP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ciclo 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e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re 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40">
                <a:solidFill>
                  <a:srgbClr val="44484D"/>
                </a:solidFill>
                <a:latin typeface="Courier New"/>
                <a:cs typeface="Courier New"/>
              </a:rPr>
              <a:t>l </a:t>
            </a:r>
            <a:r>
              <a:rPr dirty="0" sz="1150" spc="-2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21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215">
                <a:solidFill>
                  <a:srgbClr val="5D5E66"/>
                </a:solidFill>
                <a:latin typeface="Courier New"/>
                <a:cs typeface="Courier New"/>
              </a:rPr>
              <a:t>UI(l </a:t>
            </a:r>
            <a:r>
              <a:rPr dirty="0" sz="1150" spc="-2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2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2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25">
                <a:solidFill>
                  <a:srgbClr val="5D5E66"/>
                </a:solidFill>
                <a:latin typeface="Courier New"/>
                <a:cs typeface="Courier New"/>
              </a:rPr>
              <a:t>o 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h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asta 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ncon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 </a:t>
            </a:r>
            <a:r>
              <a:rPr dirty="0" sz="1150" spc="-3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35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34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15">
                <a:solidFill>
                  <a:srgbClr val="44484D"/>
                </a:solidFill>
                <a:latin typeface="Courier New"/>
                <a:cs typeface="Courier New"/>
              </a:rPr>
              <a:t>cibid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  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e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1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ras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4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:</a:t>
            </a:r>
            <a:r>
              <a:rPr dirty="0" sz="1150" spc="-1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ras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as.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lu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))</a:t>
            </a:r>
            <a:r>
              <a:rPr dirty="0" sz="1150" spc="-14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1762760" marR="205740" indent="-349250">
              <a:lnSpc>
                <a:spcPts val="1280"/>
              </a:lnSpc>
              <a:spcBef>
                <a:spcPts val="85"/>
              </a:spcBef>
            </a:pP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-1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75625E"/>
                </a:solidFill>
                <a:latin typeface="Courier New"/>
                <a:cs typeface="Courier New"/>
              </a:rPr>
              <a:t>(</a:t>
            </a:r>
            <a:r>
              <a:rPr dirty="0" sz="1150" spc="-11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1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10">
                <a:solidFill>
                  <a:srgbClr val="44484D"/>
                </a:solidFill>
                <a:latin typeface="Courier New"/>
                <a:cs typeface="Courier New"/>
              </a:rPr>
              <a:t>rn</a:t>
            </a:r>
            <a:r>
              <a:rPr dirty="0" sz="1150" spc="-11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48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39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.t</a:t>
            </a:r>
            <a:r>
              <a:rPr dirty="0" sz="1150" spc="-34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47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484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44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w</a:t>
            </a:r>
            <a:r>
              <a:rPr dirty="0" sz="1150" spc="-509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er</a:t>
            </a:r>
            <a:r>
              <a:rPr dirty="0" sz="1150" spc="-26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-484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ase</a:t>
            </a:r>
            <a:r>
              <a:rPr dirty="0" sz="1150" spc="-5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48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39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.e</a:t>
            </a:r>
            <a:r>
              <a:rPr dirty="0" sz="1150" spc="-33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-45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09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7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50" spc="-4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41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31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0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a.t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w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er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ase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)))  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ret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rn</a:t>
            </a:r>
            <a:r>
              <a:rPr dirty="0" sz="1150" spc="-18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r>
              <a:rPr dirty="0" sz="1150" spc="-1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15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00" spc="50" i="1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00" spc="50" i="1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00" spc="-15" i="1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4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8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nc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tra</a:t>
            </a:r>
            <a:r>
              <a:rPr dirty="0" sz="1150" spc="-2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1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65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50" spc="6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40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40">
                <a:solidFill>
                  <a:srgbClr val="44484D"/>
                </a:solidFill>
                <a:latin typeface="Courier New"/>
                <a:cs typeface="Courier New"/>
              </a:rPr>
              <a:t>lor</a:t>
            </a:r>
            <a:endParaRPr sz="1150">
              <a:latin typeface="Courier New"/>
              <a:cs typeface="Courier New"/>
            </a:endParaRPr>
          </a:p>
          <a:p>
            <a:pPr marL="17145">
              <a:lnSpc>
                <a:spcPts val="1255"/>
              </a:lnSpc>
            </a:pP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num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é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rico</a:t>
            </a:r>
            <a:endParaRPr sz="1150">
              <a:latin typeface="Courier New"/>
              <a:cs typeface="Courier New"/>
            </a:endParaRPr>
          </a:p>
          <a:p>
            <a:pPr marL="739775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 marL="13970" marR="225425" indent="704850">
              <a:lnSpc>
                <a:spcPts val="1280"/>
              </a:lnSpc>
              <a:spcBef>
                <a:spcPts val="175"/>
              </a:spcBef>
            </a:pP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ret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5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1C181A"/>
                </a:solidFill>
                <a:latin typeface="Courier New"/>
                <a:cs typeface="Courier New"/>
              </a:rPr>
              <a:t>-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1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r>
              <a:rPr dirty="0" sz="1150" spc="-12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797474"/>
                </a:solidFill>
                <a:latin typeface="Courier New"/>
                <a:cs typeface="Courier New"/>
              </a:rPr>
              <a:t>//</a:t>
            </a:r>
            <a:r>
              <a:rPr dirty="0" sz="1150" spc="-114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3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3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2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10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con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trar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1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4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1C181A"/>
                </a:solidFill>
                <a:latin typeface="Courier New"/>
                <a:cs typeface="Courier New"/>
              </a:rPr>
              <a:t>-</a:t>
            </a:r>
            <a:r>
              <a:rPr dirty="0" sz="1150" spc="20">
                <a:solidFill>
                  <a:srgbClr val="5D5E66"/>
                </a:solidFill>
                <a:latin typeface="Courier New"/>
                <a:cs typeface="Courier New"/>
              </a:rPr>
              <a:t>1</a:t>
            </a:r>
            <a:r>
              <a:rPr dirty="0" sz="1150" spc="-12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q</a:t>
            </a:r>
            <a:r>
              <a:rPr dirty="0" sz="1150" spc="2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ser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8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6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6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6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c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8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8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err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r  </a:t>
            </a:r>
            <a:r>
              <a:rPr dirty="0" sz="1150" spc="5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55">
                <a:solidFill>
                  <a:srgbClr val="44484D"/>
                </a:solidFill>
                <a:latin typeface="Courier New"/>
                <a:cs typeface="Courier New"/>
              </a:rPr>
              <a:t>no</a:t>
            </a:r>
            <a:r>
              <a:rPr dirty="0" sz="1150" spc="-19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c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on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tra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do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endParaRPr sz="115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90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369570">
              <a:lnSpc>
                <a:spcPts val="1375"/>
              </a:lnSpc>
            </a:pP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30">
                <a:solidFill>
                  <a:srgbClr val="5D5E66"/>
                </a:solidFill>
                <a:latin typeface="Courier New"/>
                <a:cs typeface="Courier New"/>
              </a:rPr>
              <a:t>ub</a:t>
            </a:r>
            <a:r>
              <a:rPr dirty="0" sz="1150" spc="30">
                <a:solidFill>
                  <a:srgbClr val="44484D"/>
                </a:solidFill>
                <a:latin typeface="Courier New"/>
                <a:cs typeface="Courier New"/>
              </a:rPr>
              <a:t>lic 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void 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rese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rv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as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434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1055370" marR="1366520" indent="-339725">
              <a:lnSpc>
                <a:spcPts val="1200"/>
              </a:lnSpc>
              <a:spcBef>
                <a:spcPts val="185"/>
              </a:spcBef>
              <a:tabLst>
                <a:tab pos="2804160" algn="l"/>
              </a:tabLst>
            </a:pP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e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r </a:t>
            </a:r>
            <a:r>
              <a:rPr dirty="0" sz="1150" spc="-6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6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6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6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65">
                <a:solidFill>
                  <a:srgbClr val="44484D"/>
                </a:solidFill>
                <a:latin typeface="Courier New"/>
                <a:cs typeface="Courier New"/>
              </a:rPr>
              <a:t>sR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6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65">
                <a:solidFill>
                  <a:srgbClr val="5D5E66"/>
                </a:solidFill>
                <a:latin typeface="Courier New"/>
                <a:cs typeface="Courier New"/>
              </a:rPr>
              <a:t>-v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6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46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as	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4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22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:</a:t>
            </a:r>
            <a:r>
              <a:rPr dirty="0" sz="1150" spc="-18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3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3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ab</a:t>
            </a:r>
            <a:r>
              <a:rPr dirty="0" sz="1150" spc="-18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2F2D2D"/>
                </a:solidFill>
                <a:latin typeface="Courier New"/>
                <a:cs typeface="Courier New"/>
              </a:rPr>
              <a:t>ras</a:t>
            </a:r>
            <a:r>
              <a:rPr dirty="0" sz="1150" spc="-10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00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10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00">
                <a:solidFill>
                  <a:srgbClr val="5D5E66"/>
                </a:solidFill>
                <a:latin typeface="Courier New"/>
                <a:cs typeface="Courier New"/>
              </a:rPr>
              <a:t>-v</a:t>
            </a:r>
            <a:r>
              <a:rPr dirty="0" sz="1150" spc="-10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59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48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as.</a:t>
            </a:r>
            <a:r>
              <a:rPr dirty="0" sz="1150" spc="3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52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50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49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51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-434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47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797474"/>
                </a:solidFill>
                <a:latin typeface="Courier New"/>
                <a:cs typeface="Courier New"/>
              </a:rPr>
              <a:t>)) 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y</a:t>
            </a:r>
            <a:r>
              <a:rPr dirty="0" sz="1150" spc="-254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37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54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434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50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8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pri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15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405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31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409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3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31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4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484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484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44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48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2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50" spc="-229">
                <a:solidFill>
                  <a:srgbClr val="797474"/>
                </a:solidFill>
                <a:latin typeface="Courier New"/>
                <a:cs typeface="Courier New"/>
              </a:rPr>
              <a:t>}</a:t>
            </a:r>
            <a:r>
              <a:rPr dirty="0" sz="1150" spc="340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70">
                <a:solidFill>
                  <a:srgbClr val="44484D"/>
                </a:solidFill>
                <a:latin typeface="Times New Roman"/>
                <a:cs typeface="Times New Roman"/>
              </a:rPr>
              <a:t>+</a:t>
            </a:r>
            <a:r>
              <a:rPr dirty="0" sz="1150">
                <a:solidFill>
                  <a:srgbClr val="44484D"/>
                </a:solidFill>
                <a:latin typeface="Times New Roman"/>
                <a:cs typeface="Times New Roman"/>
              </a:rPr>
              <a:t> </a:t>
            </a:r>
            <a:r>
              <a:rPr dirty="0" sz="1150" spc="114">
                <a:solidFill>
                  <a:srgbClr val="44484D"/>
                </a:solidFill>
                <a:latin typeface="Times New Roman"/>
                <a:cs typeface="Times New Roman"/>
              </a:rPr>
              <a:t> </a:t>
            </a:r>
            <a:r>
              <a:rPr dirty="0" baseline="35353" sz="825" spc="44">
                <a:solidFill>
                  <a:srgbClr val="2F2D2D"/>
                </a:solidFill>
                <a:latin typeface="Times New Roman"/>
                <a:cs typeface="Times New Roman"/>
              </a:rPr>
              <a:t>1</a:t>
            </a:r>
            <a:r>
              <a:rPr dirty="0" baseline="35353" sz="825" spc="-75">
                <a:solidFill>
                  <a:srgbClr val="2F2D2D"/>
                </a:solidFill>
                <a:latin typeface="Times New Roman"/>
                <a:cs typeface="Times New Roman"/>
              </a:rPr>
              <a:t>1</a:t>
            </a:r>
            <a:r>
              <a:rPr dirty="0" sz="1150" spc="35">
                <a:solidFill>
                  <a:srgbClr val="5D5E66"/>
                </a:solidFill>
                <a:latin typeface="Courier New"/>
                <a:cs typeface="Courier New"/>
              </a:rPr>
              <a:t>\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"</a:t>
            </a:r>
            <a:r>
              <a:rPr dirty="0" sz="1150" spc="-1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200" spc="75">
                <a:solidFill>
                  <a:srgbClr val="44484D"/>
                </a:solidFill>
                <a:latin typeface="Arial"/>
                <a:cs typeface="Arial"/>
              </a:rPr>
              <a:t>+</a:t>
            </a:r>
            <a:r>
              <a:rPr dirty="0" sz="1200">
                <a:solidFill>
                  <a:srgbClr val="44484D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4484D"/>
                </a:solidFill>
                <a:latin typeface="Arial"/>
                <a:cs typeface="Arial"/>
              </a:rPr>
              <a:t> 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5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12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lo</a:t>
            </a:r>
            <a:r>
              <a:rPr dirty="0" sz="1150" spc="-24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6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}</a:t>
            </a:r>
            <a:r>
              <a:rPr dirty="0" sz="1150" spc="40">
                <a:solidFill>
                  <a:srgbClr val="797474"/>
                </a:solidFill>
                <a:latin typeface="Courier New"/>
                <a:cs typeface="Courier New"/>
              </a:rPr>
              <a:t>}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739775">
              <a:lnSpc>
                <a:spcPct val="100000"/>
              </a:lnSpc>
              <a:spcBef>
                <a:spcPts val="185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  <a:spcBef>
                <a:spcPts val="260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717550" marR="3101340" indent="-348615">
              <a:lnSpc>
                <a:spcPts val="1370"/>
              </a:lnSpc>
            </a:pP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4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blic</a:t>
            </a:r>
            <a:r>
              <a:rPr dirty="0" sz="1150" spc="-42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60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6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60">
                <a:solidFill>
                  <a:srgbClr val="44484D"/>
                </a:solidFill>
                <a:latin typeface="Courier New"/>
                <a:cs typeface="Courier New"/>
              </a:rPr>
              <a:t>ring</a:t>
            </a:r>
            <a:r>
              <a:rPr dirty="0" sz="1150" spc="-409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ipoP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10">
                <a:solidFill>
                  <a:srgbClr val="44484D"/>
                </a:solidFill>
                <a:latin typeface="Courier New"/>
                <a:cs typeface="Courier New"/>
              </a:rPr>
              <a:t>ring</a:t>
            </a:r>
            <a:r>
              <a:rPr dirty="0" sz="1150" spc="-409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ke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65">
                <a:solidFill>
                  <a:srgbClr val="797474"/>
                </a:solidFill>
                <a:latin typeface="Courier New"/>
                <a:cs typeface="Courier New"/>
              </a:rPr>
              <a:t> </a:t>
            </a:r>
            <a:r>
              <a:rPr dirty="0" sz="1150" spc="75">
                <a:solidFill>
                  <a:srgbClr val="5D5E66"/>
                </a:solidFill>
                <a:latin typeface="Courier New"/>
                <a:cs typeface="Courier New"/>
              </a:rPr>
              <a:t>{  </a:t>
            </a:r>
            <a:r>
              <a:rPr dirty="0" sz="1150" spc="25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25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 spc="-1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5">
                <a:solidFill>
                  <a:srgbClr val="75625E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Ex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l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ok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5">
                <a:solidFill>
                  <a:srgbClr val="797474"/>
                </a:solidFill>
                <a:latin typeface="Courier New"/>
                <a:cs typeface="Courier New"/>
              </a:rPr>
              <a:t>))</a:t>
            </a:r>
            <a:endParaRPr sz="1150">
              <a:latin typeface="Courier New"/>
              <a:cs typeface="Courier New"/>
            </a:endParaRPr>
          </a:p>
          <a:p>
            <a:pPr marL="1066800">
              <a:lnSpc>
                <a:spcPts val="1140"/>
              </a:lnSpc>
            </a:pP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re</a:t>
            </a:r>
            <a:r>
              <a:rPr dirty="0" sz="1150" spc="-21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3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6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7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45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baseline="38888" sz="750" spc="22">
                <a:solidFill>
                  <a:srgbClr val="2F2D2D"/>
                </a:solidFill>
                <a:latin typeface="Times New Roman"/>
                <a:cs typeface="Times New Roman"/>
              </a:rPr>
              <a:t>II</a:t>
            </a:r>
            <a:r>
              <a:rPr dirty="0" baseline="38888" sz="75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baseline="38888" sz="750" spc="-37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7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6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-3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baseline="38888" sz="750" spc="37">
                <a:solidFill>
                  <a:srgbClr val="2F2D2D"/>
                </a:solidFill>
                <a:latin typeface="Times New Roman"/>
                <a:cs typeface="Times New Roman"/>
              </a:rPr>
              <a:t>11</a:t>
            </a:r>
            <a:r>
              <a:rPr dirty="0" baseline="38888" sz="750" spc="37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500" spc="15">
                <a:solidFill>
                  <a:srgbClr val="2F2D2D"/>
                </a:solidFill>
                <a:latin typeface="Times New Roman"/>
                <a:cs typeface="Times New Roman"/>
              </a:rPr>
              <a:t>;</a:t>
            </a:r>
            <a:endParaRPr sz="500">
              <a:latin typeface="Times New Roman"/>
              <a:cs typeface="Times New Roman"/>
            </a:endParaRPr>
          </a:p>
          <a:p>
            <a:pPr marL="711200">
              <a:lnSpc>
                <a:spcPts val="1325"/>
              </a:lnSpc>
            </a:pP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2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se</a:t>
            </a:r>
            <a:endParaRPr sz="1150">
              <a:latin typeface="Courier New"/>
              <a:cs typeface="Courier New"/>
            </a:endParaRPr>
          </a:p>
          <a:p>
            <a:pPr marL="1066800">
              <a:lnSpc>
                <a:spcPts val="1330"/>
              </a:lnSpc>
            </a:pP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et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15">
                <a:solidFill>
                  <a:srgbClr val="44484D"/>
                </a:solidFill>
                <a:latin typeface="Courier New"/>
                <a:cs typeface="Courier New"/>
              </a:rPr>
              <a:t>rn</a:t>
            </a:r>
            <a:r>
              <a:rPr dirty="0" sz="1150" spc="-229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"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Id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f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ic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dor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";</a:t>
            </a:r>
            <a:endParaRPr sz="115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114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265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40">
                <a:solidFill>
                  <a:srgbClr val="44484D"/>
                </a:solidFill>
                <a:latin typeface="Courier New"/>
                <a:cs typeface="Courier New"/>
              </a:rPr>
              <a:t>cl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ass </a:t>
            </a:r>
            <a:r>
              <a:rPr dirty="0" sz="1150" spc="15">
                <a:solidFill>
                  <a:srgbClr val="2F2D2D"/>
                </a:solidFill>
                <a:latin typeface="Courier New"/>
                <a:cs typeface="Courier New"/>
              </a:rPr>
              <a:t>test</a:t>
            </a:r>
            <a:r>
              <a:rPr dirty="0" sz="1150" spc="-39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50" spc="20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369570">
              <a:lnSpc>
                <a:spcPts val="1150"/>
              </a:lnSpc>
              <a:spcBef>
                <a:spcPts val="40"/>
              </a:spcBef>
              <a:tabLst>
                <a:tab pos="3757929" algn="l"/>
              </a:tabLst>
            </a:pPr>
            <a:r>
              <a:rPr dirty="0" sz="1100" spc="2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00" spc="20">
                <a:solidFill>
                  <a:srgbClr val="5D5E66"/>
                </a:solidFill>
                <a:latin typeface="Courier New"/>
                <a:cs typeface="Courier New"/>
              </a:rPr>
              <a:t>ubl</a:t>
            </a:r>
            <a:r>
              <a:rPr dirty="0" sz="1100" spc="20">
                <a:solidFill>
                  <a:srgbClr val="44484D"/>
                </a:solidFill>
                <a:latin typeface="Courier New"/>
                <a:cs typeface="Courier New"/>
              </a:rPr>
              <a:t>ic</a:t>
            </a:r>
            <a:r>
              <a:rPr dirty="0" sz="1100" spc="-6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2F2D2D"/>
                </a:solidFill>
                <a:latin typeface="Courier New"/>
                <a:cs typeface="Courier New"/>
              </a:rPr>
              <a:t>stat</a:t>
            </a:r>
            <a:r>
              <a:rPr dirty="0" sz="1100" spc="-55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44484D"/>
                </a:solidFill>
                <a:latin typeface="Courier New"/>
                <a:cs typeface="Courier New"/>
              </a:rPr>
              <a:t>ic</a:t>
            </a:r>
            <a:r>
              <a:rPr dirty="0" sz="1100" spc="3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5D5E66"/>
                </a:solidFill>
                <a:latin typeface="Courier New"/>
                <a:cs typeface="Courier New"/>
              </a:rPr>
              <a:t>vo</a:t>
            </a:r>
            <a:r>
              <a:rPr dirty="0" sz="1100">
                <a:solidFill>
                  <a:srgbClr val="44484D"/>
                </a:solidFill>
                <a:latin typeface="Courier New"/>
                <a:cs typeface="Courier New"/>
              </a:rPr>
              <a:t>id</a:t>
            </a:r>
            <a:r>
              <a:rPr dirty="0" sz="1100" spc="140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00" spc="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00" spc="15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00" spc="15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00" spc="15">
                <a:solidFill>
                  <a:srgbClr val="2F2D2D"/>
                </a:solidFill>
                <a:latin typeface="Courier New"/>
                <a:cs typeface="Courier New"/>
              </a:rPr>
              <a:t>tr</a:t>
            </a:r>
            <a:r>
              <a:rPr dirty="0" sz="1100" spc="15">
                <a:solidFill>
                  <a:srgbClr val="44484D"/>
                </a:solidFill>
                <a:latin typeface="Courier New"/>
                <a:cs typeface="Courier New"/>
              </a:rPr>
              <a:t>ing</a:t>
            </a:r>
            <a:r>
              <a:rPr dirty="0" sz="1100" spc="15">
                <a:solidFill>
                  <a:srgbClr val="5D5E66"/>
                </a:solidFill>
                <a:latin typeface="Courier New"/>
                <a:cs typeface="Courier New"/>
              </a:rPr>
              <a:t>[</a:t>
            </a:r>
            <a:r>
              <a:rPr dirty="0" sz="1100" spc="-525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00" spc="-270">
                <a:solidFill>
                  <a:srgbClr val="5D5E66"/>
                </a:solidFill>
                <a:latin typeface="Courier New"/>
                <a:cs typeface="Courier New"/>
              </a:rPr>
              <a:t>J </a:t>
            </a:r>
            <a:r>
              <a:rPr dirty="0" sz="1100" spc="-220">
                <a:solidFill>
                  <a:srgbClr val="5D5E66"/>
                </a:solidFill>
                <a:latin typeface="Courier New"/>
                <a:cs typeface="Courier New"/>
              </a:rPr>
              <a:t> </a:t>
            </a:r>
            <a:r>
              <a:rPr dirty="0" sz="1100" spc="-270">
                <a:solidFill>
                  <a:srgbClr val="2F2D2D"/>
                </a:solidFill>
                <a:latin typeface="Courier New"/>
                <a:cs typeface="Courier New"/>
              </a:rPr>
              <a:t>ar</a:t>
            </a:r>
            <a:r>
              <a:rPr dirty="0" sz="1100" spc="-6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00" spc="-270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00" spc="-409">
                <a:solidFill>
                  <a:srgbClr val="44484D"/>
                </a:solidFill>
                <a:latin typeface="Courier New"/>
                <a:cs typeface="Courier New"/>
              </a:rPr>
              <a:t> </a:t>
            </a:r>
            <a:r>
              <a:rPr dirty="0" sz="1100" spc="-270">
                <a:solidFill>
                  <a:srgbClr val="2F2D2D"/>
                </a:solidFill>
                <a:latin typeface="Courier New"/>
                <a:cs typeface="Courier New"/>
              </a:rPr>
              <a:t>s</a:t>
            </a:r>
            <a:r>
              <a:rPr dirty="0" sz="1100" spc="-34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sz="1100" spc="-270">
                <a:solidFill>
                  <a:srgbClr val="797474"/>
                </a:solidFill>
                <a:latin typeface="Courier New"/>
                <a:cs typeface="Courier New"/>
              </a:rPr>
              <a:t>)	</a:t>
            </a:r>
            <a:r>
              <a:rPr dirty="0" sz="1100" spc="-270">
                <a:solidFill>
                  <a:srgbClr val="5D5E66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07390" marR="2235835" indent="10795">
              <a:lnSpc>
                <a:spcPct val="83600"/>
              </a:lnSpc>
              <a:spcBef>
                <a:spcPts val="105"/>
              </a:spcBef>
            </a:pPr>
            <a:r>
              <a:rPr dirty="0" sz="1150" spc="-280">
                <a:solidFill>
                  <a:srgbClr val="44484D"/>
                </a:solidFill>
                <a:latin typeface="Courier New"/>
                <a:cs typeface="Courier New"/>
              </a:rPr>
              <a:t>P </a:t>
            </a:r>
            <a:r>
              <a:rPr dirty="0" sz="1150" spc="-280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-280">
                <a:solidFill>
                  <a:srgbClr val="44484D"/>
                </a:solidFill>
                <a:latin typeface="Courier New"/>
                <a:cs typeface="Courier New"/>
              </a:rPr>
              <a:t>l </a:t>
            </a:r>
            <a:r>
              <a:rPr dirty="0" sz="1150" spc="-280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-285">
                <a:solidFill>
                  <a:srgbClr val="44484D"/>
                </a:solidFill>
                <a:latin typeface="Courier New"/>
                <a:cs typeface="Courier New"/>
              </a:rPr>
              <a:t>br </a:t>
            </a:r>
            <a:r>
              <a:rPr dirty="0" sz="1150" spc="-280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-280">
                <a:solidFill>
                  <a:srgbClr val="44484D"/>
                </a:solidFill>
                <a:latin typeface="Courier New"/>
                <a:cs typeface="Courier New"/>
              </a:rPr>
              <a:t>R </a:t>
            </a:r>
            <a:r>
              <a:rPr dirty="0" sz="1150" spc="-285">
                <a:solidFill>
                  <a:srgbClr val="2F2D2D"/>
                </a:solidFill>
                <a:latin typeface="Courier New"/>
                <a:cs typeface="Courier New"/>
              </a:rPr>
              <a:t>ese 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5">
                <a:solidFill>
                  <a:srgbClr val="2F2D2D"/>
                </a:solidFill>
                <a:latin typeface="Courier New"/>
                <a:cs typeface="Courier New"/>
              </a:rPr>
              <a:t>a 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pr </a:t>
            </a:r>
            <a:r>
              <a:rPr dirty="0" sz="1400" spc="20">
                <a:solidFill>
                  <a:srgbClr val="1C181A"/>
                </a:solidFill>
                <a:latin typeface="Times New Roman"/>
                <a:cs typeface="Times New Roman"/>
              </a:rPr>
              <a:t>= </a:t>
            </a:r>
            <a:r>
              <a:rPr dirty="0" sz="1150" spc="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5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5">
                <a:solidFill>
                  <a:srgbClr val="5D5E66"/>
                </a:solidFill>
                <a:latin typeface="Courier New"/>
                <a:cs typeface="Courier New"/>
              </a:rPr>
              <a:t>w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eser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; 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Sy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t.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in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ln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.t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ipoP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ra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"b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olol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))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707390" marR="33020">
              <a:lnSpc>
                <a:spcPts val="1200"/>
              </a:lnSpc>
              <a:spcBef>
                <a:spcPts val="175"/>
              </a:spcBef>
            </a:pP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Sy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o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t.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prin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ln</a:t>
            </a:r>
            <a:r>
              <a:rPr dirty="0" sz="115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"Ex</a:t>
            </a:r>
            <a:r>
              <a:rPr dirty="0" sz="115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>
                <a:solidFill>
                  <a:srgbClr val="2F2D2D"/>
                </a:solidFill>
                <a:latin typeface="Courier New"/>
                <a:cs typeface="Courier New"/>
              </a:rPr>
              <a:t>ste: 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" </a:t>
            </a:r>
            <a:r>
              <a:rPr dirty="0" sz="1150" spc="70">
                <a:solidFill>
                  <a:srgbClr val="44484D"/>
                </a:solidFill>
                <a:latin typeface="Times New Roman"/>
                <a:cs typeface="Times New Roman"/>
              </a:rPr>
              <a:t>+ 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.Ex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i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ste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br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ese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rv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bool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ea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"</a:t>
            </a:r>
            <a:r>
              <a:rPr dirty="0" sz="1150" spc="-10">
                <a:solidFill>
                  <a:srgbClr val="797474"/>
                </a:solidFill>
                <a:latin typeface="Courier New"/>
                <a:cs typeface="Courier New"/>
              </a:rPr>
              <a:t>}}</a:t>
            </a:r>
            <a:r>
              <a:rPr dirty="0" sz="1150" spc="-10">
                <a:solidFill>
                  <a:srgbClr val="2F2D2D"/>
                </a:solidFill>
                <a:latin typeface="Courier New"/>
                <a:cs typeface="Courier New"/>
              </a:rPr>
              <a:t>;  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S</a:t>
            </a:r>
            <a:r>
              <a:rPr dirty="0" sz="1150" spc="-20">
                <a:solidFill>
                  <a:srgbClr val="44484D"/>
                </a:solidFill>
                <a:latin typeface="Courier New"/>
                <a:cs typeface="Courier New"/>
              </a:rPr>
              <a:t>y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st</a:t>
            </a:r>
            <a:r>
              <a:rPr dirty="0" sz="1150" spc="-24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85">
                <a:solidFill>
                  <a:srgbClr val="44484D"/>
                </a:solidFill>
                <a:latin typeface="Courier New"/>
                <a:cs typeface="Courier New"/>
              </a:rPr>
              <a:t>m</a:t>
            </a:r>
            <a:r>
              <a:rPr dirty="0" sz="1150" spc="-90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70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-90">
                <a:solidFill>
                  <a:srgbClr val="5D5E66"/>
                </a:solidFill>
                <a:latin typeface="Courier New"/>
                <a:cs typeface="Courier New"/>
              </a:rPr>
              <a:t>u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-35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pri</a:t>
            </a:r>
            <a:r>
              <a:rPr dirty="0" sz="1150" spc="-31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55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160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sz="1150" spc="10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sz="1150" spc="40">
                <a:solidFill>
                  <a:srgbClr val="2F2D2D"/>
                </a:solidFill>
                <a:latin typeface="Courier New"/>
                <a:cs typeface="Courier New"/>
              </a:rPr>
              <a:t>"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7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6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75">
                <a:solidFill>
                  <a:srgbClr val="2F2D2D"/>
                </a:solidFill>
                <a:latin typeface="Courier New"/>
                <a:cs typeface="Courier New"/>
              </a:rPr>
              <a:t>:</a:t>
            </a:r>
            <a:r>
              <a:rPr dirty="0" sz="1150" spc="-70">
                <a:solidFill>
                  <a:srgbClr val="2F2D2D"/>
                </a:solidFill>
                <a:latin typeface="Courier New"/>
                <a:cs typeface="Courier New"/>
              </a:rPr>
              <a:t> </a:t>
            </a:r>
            <a:r>
              <a:rPr dirty="0" baseline="35353" sz="825" spc="44">
                <a:solidFill>
                  <a:srgbClr val="2F2D2D"/>
                </a:solidFill>
                <a:latin typeface="Times New Roman"/>
                <a:cs typeface="Times New Roman"/>
              </a:rPr>
              <a:t>11</a:t>
            </a:r>
            <a:r>
              <a:rPr dirty="0" baseline="35353" sz="825">
                <a:solidFill>
                  <a:srgbClr val="2F2D2D"/>
                </a:solidFill>
                <a:latin typeface="Times New Roman"/>
                <a:cs typeface="Times New Roman"/>
              </a:rPr>
              <a:t>    </a:t>
            </a:r>
            <a:r>
              <a:rPr dirty="0" baseline="35353" sz="825" spc="-30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1200" spc="75">
                <a:solidFill>
                  <a:srgbClr val="44484D"/>
                </a:solidFill>
                <a:latin typeface="Arial"/>
                <a:cs typeface="Arial"/>
              </a:rPr>
              <a:t>+</a:t>
            </a:r>
            <a:r>
              <a:rPr dirty="0" sz="1200">
                <a:solidFill>
                  <a:srgbClr val="44484D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4484D"/>
                </a:solidFill>
                <a:latin typeface="Arial"/>
                <a:cs typeface="Arial"/>
              </a:rPr>
              <a:t> 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-7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75">
                <a:solidFill>
                  <a:srgbClr val="2F2D2D"/>
                </a:solidFill>
                <a:latin typeface="Courier New"/>
                <a:cs typeface="Courier New"/>
              </a:rPr>
              <a:t>.</a:t>
            </a:r>
            <a:r>
              <a:rPr dirty="0" sz="1150" spc="-10">
                <a:solidFill>
                  <a:srgbClr val="44484D"/>
                </a:solidFill>
                <a:latin typeface="Courier New"/>
                <a:cs typeface="Courier New"/>
              </a:rPr>
              <a:t>g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120">
                <a:solidFill>
                  <a:srgbClr val="2F2D2D"/>
                </a:solidFill>
                <a:latin typeface="Courier New"/>
                <a:cs typeface="Courier New"/>
              </a:rPr>
              <a:t>t</a:t>
            </a:r>
            <a:r>
              <a:rPr dirty="0" sz="1150" spc="15">
                <a:solidFill>
                  <a:srgbClr val="5D5E66"/>
                </a:solidFill>
                <a:latin typeface="Courier New"/>
                <a:cs typeface="Courier New"/>
              </a:rPr>
              <a:t>V</a:t>
            </a:r>
            <a:r>
              <a:rPr dirty="0" sz="11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7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25">
                <a:solidFill>
                  <a:srgbClr val="5D5E66"/>
                </a:solidFill>
                <a:latin typeface="Courier New"/>
                <a:cs typeface="Courier New"/>
              </a:rPr>
              <a:t>o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-75">
                <a:solidFill>
                  <a:srgbClr val="44484D"/>
                </a:solidFill>
                <a:latin typeface="Courier New"/>
                <a:cs typeface="Courier New"/>
              </a:rPr>
              <a:t>P</a:t>
            </a:r>
            <a:r>
              <a:rPr dirty="0" sz="1150" spc="5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70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-4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b</a:t>
            </a:r>
            <a:r>
              <a:rPr dirty="0" sz="1150" spc="-60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2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-35">
                <a:solidFill>
                  <a:srgbClr val="44484D"/>
                </a:solidFill>
                <a:latin typeface="Courier New"/>
                <a:cs typeface="Courier New"/>
              </a:rPr>
              <a:t>R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es</a:t>
            </a:r>
            <a:r>
              <a:rPr dirty="0" sz="1150" spc="-114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rva</a:t>
            </a:r>
            <a:r>
              <a:rPr dirty="0" sz="1150" spc="-325">
                <a:solidFill>
                  <a:srgbClr val="44484D"/>
                </a:solidFill>
                <a:latin typeface="Courier New"/>
                <a:cs typeface="Courier New"/>
              </a:rPr>
              <a:t>d</a:t>
            </a:r>
            <a:r>
              <a:rPr dirty="0" sz="1150" spc="-15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95">
                <a:solidFill>
                  <a:srgbClr val="5D5E66"/>
                </a:solidFill>
                <a:latin typeface="Courier New"/>
                <a:cs typeface="Courier New"/>
              </a:rPr>
              <a:t>(</a:t>
            </a:r>
            <a:r>
              <a:rPr dirty="0" baseline="25252" sz="825" spc="44">
                <a:solidFill>
                  <a:srgbClr val="2F2D2D"/>
                </a:solidFill>
                <a:latin typeface="Times New Roman"/>
                <a:cs typeface="Times New Roman"/>
              </a:rPr>
              <a:t>1</a:t>
            </a:r>
            <a:r>
              <a:rPr dirty="0" baseline="25252" sz="825" spc="82">
                <a:solidFill>
                  <a:srgbClr val="2F2D2D"/>
                </a:solidFill>
                <a:latin typeface="Times New Roman"/>
                <a:cs typeface="Times New Roman"/>
              </a:rPr>
              <a:t>1</a:t>
            </a:r>
            <a:r>
              <a:rPr dirty="0" sz="1150" spc="-65">
                <a:solidFill>
                  <a:srgbClr val="2F2D2D"/>
                </a:solidFill>
                <a:latin typeface="Courier New"/>
                <a:cs typeface="Courier New"/>
              </a:rPr>
              <a:t>b</a:t>
            </a:r>
            <a:r>
              <a:rPr dirty="0" sz="1150" spc="70">
                <a:solidFill>
                  <a:srgbClr val="44484D"/>
                </a:solidFill>
                <a:latin typeface="Courier New"/>
                <a:cs typeface="Courier New"/>
              </a:rPr>
              <a:t>oo</a:t>
            </a:r>
            <a:r>
              <a:rPr dirty="0" sz="1150" spc="-165">
                <a:solidFill>
                  <a:srgbClr val="44484D"/>
                </a:solidFill>
                <a:latin typeface="Courier New"/>
                <a:cs typeface="Courier New"/>
              </a:rPr>
              <a:t>l</a:t>
            </a:r>
            <a:r>
              <a:rPr dirty="0" sz="1150" spc="70">
                <a:solidFill>
                  <a:srgbClr val="2F2D2D"/>
                </a:solidFill>
                <a:latin typeface="Courier New"/>
                <a:cs typeface="Courier New"/>
              </a:rPr>
              <a:t>e</a:t>
            </a:r>
            <a:r>
              <a:rPr dirty="0" sz="1150" spc="-80">
                <a:solidFill>
                  <a:srgbClr val="2F2D2D"/>
                </a:solidFill>
                <a:latin typeface="Courier New"/>
                <a:cs typeface="Courier New"/>
              </a:rPr>
              <a:t>a</a:t>
            </a:r>
            <a:r>
              <a:rPr dirty="0" sz="1150" spc="75">
                <a:solidFill>
                  <a:srgbClr val="44484D"/>
                </a:solidFill>
                <a:latin typeface="Courier New"/>
                <a:cs typeface="Courier New"/>
              </a:rPr>
              <a:t>n</a:t>
            </a:r>
            <a:r>
              <a:rPr dirty="0" baseline="25252" sz="825" spc="44">
                <a:solidFill>
                  <a:srgbClr val="2F2D2D"/>
                </a:solidFill>
                <a:latin typeface="Times New Roman"/>
                <a:cs typeface="Times New Roman"/>
              </a:rPr>
              <a:t>11</a:t>
            </a:r>
            <a:r>
              <a:rPr dirty="0" baseline="25252" sz="825" spc="-22">
                <a:solidFill>
                  <a:srgbClr val="2F2D2D"/>
                </a:solidFill>
                <a:latin typeface="Times New Roman"/>
                <a:cs typeface="Times New Roman"/>
              </a:rPr>
              <a:t> </a:t>
            </a:r>
            <a:r>
              <a:rPr dirty="0" sz="550" spc="20">
                <a:solidFill>
                  <a:srgbClr val="797474"/>
                </a:solidFill>
                <a:latin typeface="Times New Roman"/>
                <a:cs typeface="Times New Roman"/>
              </a:rPr>
              <a:t>)</a:t>
            </a:r>
            <a:r>
              <a:rPr dirty="0" sz="550">
                <a:solidFill>
                  <a:srgbClr val="797474"/>
                </a:solidFill>
                <a:latin typeface="Times New Roman"/>
                <a:cs typeface="Times New Roman"/>
              </a:rPr>
              <a:t>  </a:t>
            </a:r>
            <a:r>
              <a:rPr dirty="0" sz="550" spc="65">
                <a:solidFill>
                  <a:srgbClr val="797474"/>
                </a:solidFill>
                <a:latin typeface="Times New Roman"/>
                <a:cs typeface="Times New Roman"/>
              </a:rPr>
              <a:t> </a:t>
            </a:r>
            <a:r>
              <a:rPr dirty="0" sz="550" spc="20">
                <a:solidFill>
                  <a:srgbClr val="797474"/>
                </a:solidFill>
                <a:latin typeface="Times New Roman"/>
                <a:cs typeface="Times New Roman"/>
              </a:rPr>
              <a:t>)</a:t>
            </a:r>
            <a:r>
              <a:rPr dirty="0" sz="550">
                <a:solidFill>
                  <a:srgbClr val="797474"/>
                </a:solidFill>
                <a:latin typeface="Times New Roman"/>
                <a:cs typeface="Times New Roman"/>
              </a:rPr>
              <a:t>  </a:t>
            </a:r>
            <a:r>
              <a:rPr dirty="0" sz="550" spc="40">
                <a:solidFill>
                  <a:srgbClr val="797474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2F2D2D"/>
                </a:solidFill>
                <a:latin typeface="Times New Roman"/>
                <a:cs typeface="Times New Roman"/>
              </a:rPr>
              <a:t>;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391795">
              <a:lnSpc>
                <a:spcPct val="100000"/>
              </a:lnSpc>
            </a:pPr>
            <a:r>
              <a:rPr dirty="0" sz="850" spc="3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260"/>
              </a:spcBef>
            </a:pPr>
            <a:r>
              <a:rPr dirty="0" sz="850" spc="30">
                <a:solidFill>
                  <a:srgbClr val="908E8C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66" y="234346"/>
            <a:ext cx="2804160" cy="2628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ka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g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-1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Est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c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as;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60680" marR="957580" indent="-348615">
              <a:lnSpc>
                <a:spcPct val="103499"/>
              </a:lnSpc>
            </a:pPr>
            <a:r>
              <a:rPr dirty="0" sz="1100" spc="5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5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50">
                <a:solidFill>
                  <a:srgbClr val="48494F"/>
                </a:solidFill>
                <a:latin typeface="Courier New"/>
                <a:cs typeface="Courier New"/>
              </a:rPr>
              <a:t>blic cl</a:t>
            </a:r>
            <a:r>
              <a:rPr dirty="0" sz="1100" spc="50">
                <a:solidFill>
                  <a:srgbClr val="2F2D2F"/>
                </a:solidFill>
                <a:latin typeface="Courier New"/>
                <a:cs typeface="Courier New"/>
              </a:rPr>
              <a:t>ass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a </a:t>
            </a:r>
            <a:r>
              <a:rPr dirty="0" sz="1100" spc="70">
                <a:solidFill>
                  <a:srgbClr val="777575"/>
                </a:solidFill>
                <a:latin typeface="Courier New"/>
                <a:cs typeface="Courier New"/>
              </a:rPr>
              <a:t>{  </a:t>
            </a:r>
            <a:r>
              <a:rPr dirty="0" sz="1100" spc="35">
                <a:solidFill>
                  <a:srgbClr val="62646E"/>
                </a:solidFill>
                <a:latin typeface="Courier New"/>
                <a:cs typeface="Courier New"/>
              </a:rPr>
              <a:t>No</a:t>
            </a: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do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inicio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,</a:t>
            </a:r>
            <a:r>
              <a:rPr dirty="0" sz="1100" spc="-10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709295" marR="875030" indent="-349250">
              <a:lnSpc>
                <a:spcPts val="1280"/>
              </a:lnSpc>
            </a:pP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() </a:t>
            </a:r>
            <a:r>
              <a:rPr dirty="0" sz="1100" spc="40">
                <a:solidFill>
                  <a:srgbClr val="62646E"/>
                </a:solidFill>
                <a:latin typeface="Courier New"/>
                <a:cs typeface="Courier New"/>
              </a:rPr>
              <a:t>{  </a:t>
            </a: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40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23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698500" marR="957580" indent="-338455">
              <a:lnSpc>
                <a:spcPts val="1280"/>
              </a:lnSpc>
            </a:pP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blic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as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-1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odo  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odo 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ig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4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100" spc="-1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049020" marR="5080" indent="-340995">
              <a:lnSpc>
                <a:spcPts val="1280"/>
              </a:lnSpc>
              <a:spcBef>
                <a:spcPts val="5"/>
              </a:spcBef>
            </a:pP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odo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1100" spc="-23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777575"/>
                </a:solidFill>
                <a:latin typeface="Courier New"/>
                <a:cs typeface="Courier New"/>
              </a:rPr>
              <a:t>)  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hi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s.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 </a:t>
            </a:r>
            <a:r>
              <a:rPr dirty="0" sz="1100" spc="40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2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730250">
              <a:lnSpc>
                <a:spcPct val="100000"/>
              </a:lnSpc>
              <a:spcBef>
                <a:spcPts val="175"/>
              </a:spcBef>
            </a:pPr>
            <a:r>
              <a:rPr dirty="0" sz="85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0296" y="3162008"/>
            <a:ext cx="247078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po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icion d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e 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mori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a </a:t>
            </a:r>
            <a:r>
              <a:rPr dirty="0" sz="1100" spc="4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-29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45">
                <a:solidFill>
                  <a:srgbClr val="2F2D2F"/>
                </a:solidFill>
                <a:latin typeface="Courier New"/>
                <a:cs typeface="Courier New"/>
              </a:rPr>
              <a:t>st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729" y="3010202"/>
            <a:ext cx="359981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5"/>
              </a:spcBef>
            </a:pP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@OV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err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id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374015" marR="5080" indent="-350520">
              <a:lnSpc>
                <a:spcPts val="1280"/>
              </a:lnSpc>
              <a:spcBef>
                <a:spcPts val="15"/>
              </a:spcBef>
            </a:pP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blic 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4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ring 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oS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() </a:t>
            </a:r>
            <a:r>
              <a:rPr dirty="0" sz="1100" spc="25">
                <a:solidFill>
                  <a:srgbClr val="777575"/>
                </a:solidFill>
                <a:latin typeface="Courier New"/>
                <a:cs typeface="Courier New"/>
              </a:rPr>
              <a:t>{//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conv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r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ion</a:t>
            </a:r>
            <a:r>
              <a:rPr dirty="0" sz="1100" spc="-3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e  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ret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1100" spc="-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.t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oS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ing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()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175"/>
              </a:spcBef>
            </a:pPr>
            <a:r>
              <a:rPr dirty="0" sz="85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57" y="3681953"/>
            <a:ext cx="2803525" cy="2270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5"/>
              </a:spcBef>
            </a:pPr>
            <a:r>
              <a:rPr dirty="0" sz="85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60045" marR="5080" indent="-347980">
              <a:lnSpc>
                <a:spcPct val="100299"/>
              </a:lnSpc>
              <a:spcBef>
                <a:spcPts val="5"/>
              </a:spcBef>
            </a:pP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v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oid 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ing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777575"/>
                </a:solidFill>
                <a:latin typeface="Courier New"/>
                <a:cs typeface="Courier New"/>
              </a:rPr>
              <a:t>) </a:t>
            </a:r>
            <a:r>
              <a:rPr dirty="0" sz="1100" spc="40">
                <a:solidFill>
                  <a:srgbClr val="62646E"/>
                </a:solidFill>
                <a:latin typeface="Courier New"/>
                <a:cs typeface="Courier New"/>
              </a:rPr>
              <a:t>{  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odo 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vo </a:t>
            </a:r>
            <a:r>
              <a:rPr dirty="0" sz="1100" spc="40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3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35">
                <a:solidFill>
                  <a:srgbClr val="62646E"/>
                </a:solidFill>
                <a:latin typeface="Courier New"/>
                <a:cs typeface="Courier New"/>
              </a:rPr>
              <a:t>w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odo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15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vo</a:t>
            </a:r>
            <a:r>
              <a:rPr dirty="0" sz="1100" spc="15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361315" marR="351155" indent="-349250">
              <a:lnSpc>
                <a:spcPts val="1200"/>
              </a:lnSpc>
            </a:pP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iv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ate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void 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100" spc="3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Nodo</a:t>
            </a:r>
            <a:r>
              <a:rPr dirty="0" sz="1100" spc="-2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777575"/>
                </a:solidFill>
                <a:latin typeface="Courier New"/>
                <a:cs typeface="Courier New"/>
              </a:rPr>
              <a:t>)  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f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10">
                <a:solidFill>
                  <a:srgbClr val="62646E"/>
                </a:solidFill>
                <a:latin typeface="Courier New"/>
                <a:cs typeface="Courier New"/>
              </a:rPr>
              <a:t>!</a:t>
            </a:r>
            <a:r>
              <a:rPr dirty="0" sz="1100" spc="10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20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-229">
                <a:solidFill>
                  <a:srgbClr val="777575"/>
                </a:solidFill>
                <a:latin typeface="Courier New"/>
                <a:cs typeface="Courier New"/>
              </a:rPr>
              <a:t>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09295" marR="525780" indent="-6985">
              <a:lnSpc>
                <a:spcPts val="1280"/>
              </a:lnSpc>
              <a:spcBef>
                <a:spcPts val="10"/>
              </a:spcBef>
            </a:pP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.s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ig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10">
                <a:solidFill>
                  <a:srgbClr val="48494F"/>
                </a:solidFill>
                <a:latin typeface="Courier New"/>
                <a:cs typeface="Courier New"/>
              </a:rPr>
              <a:t>inicio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22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57505">
              <a:lnSpc>
                <a:spcPts val="1225"/>
              </a:lnSpc>
            </a:pPr>
            <a:r>
              <a:rPr dirty="0" sz="1100" spc="45">
                <a:solidFill>
                  <a:srgbClr val="908E8C"/>
                </a:solidFill>
                <a:latin typeface="Courier New"/>
                <a:cs typeface="Courier New"/>
              </a:rPr>
              <a:t>}</a:t>
            </a:r>
            <a:r>
              <a:rPr dirty="0" sz="1100" spc="-30">
                <a:solidFill>
                  <a:srgbClr val="908E8C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se</a:t>
            </a:r>
            <a:endParaRPr sz="1100">
              <a:latin typeface="Courier New"/>
              <a:cs typeface="Courier New"/>
            </a:endParaRPr>
          </a:p>
          <a:p>
            <a:pPr marL="697865">
              <a:lnSpc>
                <a:spcPts val="1300"/>
              </a:lnSpc>
            </a:pPr>
            <a:r>
              <a:rPr dirty="0" sz="1100" spc="40" i="1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45" i="1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f</a:t>
            </a:r>
            <a:r>
              <a:rPr dirty="0" sz="1100" spc="10">
                <a:solidFill>
                  <a:srgbClr val="48494F"/>
                </a:solidFill>
                <a:latin typeface="Courier New"/>
                <a:cs typeface="Courier New"/>
              </a:rPr>
              <a:t>in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15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215"/>
              </a:spcBef>
            </a:pPr>
            <a:r>
              <a:rPr dirty="0" sz="85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9370" y="7065560"/>
            <a:ext cx="7169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v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ci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a"</a:t>
            </a:r>
            <a:r>
              <a:rPr dirty="0" sz="1100" spc="15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557" y="6089671"/>
            <a:ext cx="2804795" cy="13265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60680" marR="788670" indent="-348615">
              <a:lnSpc>
                <a:spcPts val="1280"/>
              </a:lnSpc>
              <a:spcBef>
                <a:spcPts val="185"/>
              </a:spcBef>
            </a:pP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void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pop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()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{  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odo 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mp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7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10">
                <a:solidFill>
                  <a:srgbClr val="48494F"/>
                </a:solidFill>
                <a:latin typeface="Courier New"/>
                <a:cs typeface="Courier New"/>
              </a:rPr>
              <a:t>inicio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701040" marR="527685" indent="-340360">
              <a:lnSpc>
                <a:spcPts val="1280"/>
              </a:lnSpc>
            </a:pP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f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10">
                <a:solidFill>
                  <a:srgbClr val="62646E"/>
                </a:solidFill>
                <a:latin typeface="Courier New"/>
                <a:cs typeface="Courier New"/>
              </a:rPr>
              <a:t>!</a:t>
            </a:r>
            <a:r>
              <a:rPr dirty="0" sz="1100" spc="10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20">
                <a:solidFill>
                  <a:srgbClr val="777575"/>
                </a:solidFill>
                <a:latin typeface="Courier New"/>
                <a:cs typeface="Courier New"/>
              </a:rPr>
              <a:t>)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{ 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26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mp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.s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ig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mp</a:t>
            </a:r>
            <a:r>
              <a:rPr dirty="0" sz="1100" spc="30">
                <a:solidFill>
                  <a:srgbClr val="2F2D2F"/>
                </a:solidFill>
                <a:latin typeface="Courier New"/>
                <a:cs typeface="Courier New"/>
              </a:rPr>
              <a:t>.s</a:t>
            </a:r>
            <a:r>
              <a:rPr dirty="0" sz="1100" spc="30">
                <a:solidFill>
                  <a:srgbClr val="48494F"/>
                </a:solidFill>
                <a:latin typeface="Courier New"/>
                <a:cs typeface="Courier New"/>
              </a:rPr>
              <a:t>ig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-12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81000">
              <a:lnSpc>
                <a:spcPts val="1260"/>
              </a:lnSpc>
              <a:spcBef>
                <a:spcPts val="10"/>
              </a:spcBef>
            </a:pPr>
            <a:r>
              <a:rPr dirty="0" sz="1100" spc="20">
                <a:solidFill>
                  <a:srgbClr val="908E8C"/>
                </a:solidFill>
                <a:latin typeface="Times New Roman"/>
                <a:cs typeface="Times New Roman"/>
              </a:rPr>
              <a:t>l</a:t>
            </a:r>
            <a:r>
              <a:rPr dirty="0" sz="1100" spc="260">
                <a:solidFill>
                  <a:srgbClr val="908E8C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se</a:t>
            </a:r>
            <a:endParaRPr sz="1100">
              <a:latin typeface="Courier New"/>
              <a:cs typeface="Courier New"/>
            </a:endParaRPr>
          </a:p>
          <a:p>
            <a:pPr marL="698500">
              <a:lnSpc>
                <a:spcPts val="1260"/>
              </a:lnSpc>
            </a:pP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-1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1100" spc="40">
                <a:solidFill>
                  <a:srgbClr val="2F2D2F"/>
                </a:solidFill>
                <a:latin typeface="Courier New"/>
                <a:cs typeface="Courier New"/>
              </a:rPr>
              <a:t>st</a:t>
            </a:r>
            <a:r>
              <a:rPr dirty="0" sz="1100" spc="-10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12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1100" spc="-6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5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-1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4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5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pri</a:t>
            </a:r>
            <a:r>
              <a:rPr dirty="0" sz="1100" spc="-10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8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100" spc="-6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12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baseline="43209" sz="675" spc="22">
                <a:solidFill>
                  <a:srgbClr val="2F2D2F"/>
                </a:solidFill>
                <a:latin typeface="Times New Roman"/>
                <a:cs typeface="Times New Roman"/>
              </a:rPr>
              <a:t>11</a:t>
            </a:r>
            <a:r>
              <a:rPr dirty="0" baseline="43209" sz="675" spc="67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Pi</a:t>
            </a:r>
            <a:r>
              <a:rPr dirty="0" sz="1100" spc="-90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100" spc="4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210"/>
              </a:spcBef>
            </a:pPr>
            <a:r>
              <a:rPr dirty="0" sz="850" spc="2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006" y="7553505"/>
            <a:ext cx="3187065" cy="31159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686435" marR="667385" indent="-349250">
              <a:lnSpc>
                <a:spcPts val="1280"/>
              </a:lnSpc>
              <a:spcBef>
                <a:spcPts val="185"/>
              </a:spcBef>
            </a:pP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S</a:t>
            </a:r>
            <a:r>
              <a:rPr dirty="0" sz="1100" spc="40">
                <a:solidFill>
                  <a:srgbClr val="2F2D2F"/>
                </a:solidFill>
                <a:latin typeface="Courier New"/>
                <a:cs typeface="Courier New"/>
              </a:rPr>
              <a:t>tr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ing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eak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() </a:t>
            </a:r>
            <a:r>
              <a:rPr dirty="0" sz="1100" spc="40">
                <a:solidFill>
                  <a:srgbClr val="62646E"/>
                </a:solidFill>
                <a:latin typeface="Courier New"/>
                <a:cs typeface="Courier New"/>
              </a:rPr>
              <a:t>{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f </a:t>
            </a:r>
            <a:r>
              <a:rPr dirty="0" sz="1100" spc="4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 spc="5">
                <a:solidFill>
                  <a:srgbClr val="777575"/>
                </a:solidFill>
                <a:latin typeface="Courier New"/>
                <a:cs typeface="Courier New"/>
              </a:rPr>
              <a:t>!</a:t>
            </a:r>
            <a:r>
              <a:rPr dirty="0" sz="1100" spc="5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20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-185">
                <a:solidFill>
                  <a:srgbClr val="777575"/>
                </a:solidFill>
                <a:latin typeface="Courier New"/>
                <a:cs typeface="Courier New"/>
              </a:rPr>
              <a:t> </a:t>
            </a:r>
            <a:r>
              <a:rPr dirty="0" sz="1100" spc="40">
                <a:solidFill>
                  <a:srgbClr val="62646E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035685">
              <a:lnSpc>
                <a:spcPts val="1260"/>
              </a:lnSpc>
              <a:spcBef>
                <a:spcPts val="10"/>
              </a:spcBef>
              <a:tabLst>
                <a:tab pos="1730375" algn="l"/>
              </a:tabLst>
            </a:pP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ret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n	inicio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d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at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ts val="1260"/>
              </a:lnSpc>
            </a:pPr>
            <a:r>
              <a:rPr dirty="0" sz="1100" spc="40">
                <a:solidFill>
                  <a:srgbClr val="908E8C"/>
                </a:solidFill>
                <a:latin typeface="Courier New"/>
                <a:cs typeface="Courier New"/>
              </a:rPr>
              <a:t>}</a:t>
            </a:r>
            <a:r>
              <a:rPr dirty="0" sz="1100" spc="-20">
                <a:solidFill>
                  <a:srgbClr val="908E8C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l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se</a:t>
            </a:r>
            <a:endParaRPr sz="1100">
              <a:latin typeface="Courier New"/>
              <a:cs typeface="Courier New"/>
            </a:endParaRPr>
          </a:p>
          <a:p>
            <a:pPr marL="1035685">
              <a:lnSpc>
                <a:spcPct val="100000"/>
              </a:lnSpc>
              <a:spcBef>
                <a:spcPts val="45"/>
              </a:spcBef>
            </a:pP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ret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1100" spc="-7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2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687705" marR="581660" indent="-350520">
              <a:lnSpc>
                <a:spcPts val="1280"/>
              </a:lnSpc>
            </a:pP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public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bool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ea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n i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sE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mp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y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() 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{  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ret</a:t>
            </a:r>
            <a:r>
              <a:rPr dirty="0" sz="1100" spc="1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00" spc="10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inicio </a:t>
            </a:r>
            <a:r>
              <a:rPr dirty="0" sz="1100">
                <a:solidFill>
                  <a:srgbClr val="62646E"/>
                </a:solidFill>
                <a:latin typeface="Courier New"/>
                <a:cs typeface="Courier New"/>
              </a:rPr>
              <a:t>!</a:t>
            </a:r>
            <a:r>
              <a:rPr dirty="0" sz="1100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ll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175"/>
              </a:spcBef>
            </a:pPr>
            <a:r>
              <a:rPr dirty="0" sz="850" spc="10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685800" marR="840105" indent="-348615">
              <a:lnSpc>
                <a:spcPts val="1280"/>
              </a:lnSpc>
              <a:tabLst>
                <a:tab pos="2239010" algn="l"/>
              </a:tabLst>
            </a:pP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ub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lic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void </a:t>
            </a:r>
            <a:r>
              <a:rPr dirty="0" sz="1100" spc="15">
                <a:solidFill>
                  <a:srgbClr val="48494F"/>
                </a:solidFill>
                <a:latin typeface="Courier New"/>
                <a:cs typeface="Courier New"/>
              </a:rPr>
              <a:t>imprim</a:t>
            </a:r>
            <a:r>
              <a:rPr dirty="0" sz="1100" spc="1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15">
                <a:solidFill>
                  <a:srgbClr val="62646E"/>
                </a:solidFill>
                <a:latin typeface="Courier New"/>
                <a:cs typeface="Courier New"/>
              </a:rPr>
              <a:t>()</a:t>
            </a:r>
            <a:r>
              <a:rPr dirty="0" sz="1100" spc="-135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{  </a:t>
            </a:r>
            <a:r>
              <a:rPr dirty="0" sz="1100" spc="20">
                <a:solidFill>
                  <a:srgbClr val="62646E"/>
                </a:solidFill>
                <a:latin typeface="Courier New"/>
                <a:cs typeface="Courier New"/>
              </a:rPr>
              <a:t>N</a:t>
            </a:r>
            <a:r>
              <a:rPr dirty="0" sz="1100" spc="20">
                <a:solidFill>
                  <a:srgbClr val="48494F"/>
                </a:solidFill>
                <a:latin typeface="Courier New"/>
                <a:cs typeface="Courier New"/>
              </a:rPr>
              <a:t>odo </a:t>
            </a:r>
            <a:r>
              <a:rPr dirty="0" sz="1100" spc="-13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00" spc="-130">
                <a:solidFill>
                  <a:srgbClr val="48494F"/>
                </a:solidFill>
                <a:latin typeface="Courier New"/>
                <a:cs typeface="Courier New"/>
              </a:rPr>
              <a:t>rnp</a:t>
            </a:r>
            <a:r>
              <a:rPr dirty="0" sz="1100" spc="6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111113"/>
                </a:solidFill>
                <a:latin typeface="Courier New"/>
                <a:cs typeface="Courier New"/>
              </a:rPr>
              <a:t>=</a:t>
            </a:r>
            <a:r>
              <a:rPr dirty="0" sz="1100" spc="200">
                <a:solidFill>
                  <a:srgbClr val="111113"/>
                </a:solidFill>
                <a:latin typeface="Courier New"/>
                <a:cs typeface="Courier New"/>
              </a:rPr>
              <a:t> </a:t>
            </a:r>
            <a:r>
              <a:rPr dirty="0" sz="1100" spc="-195" i="1">
                <a:solidFill>
                  <a:srgbClr val="48494F"/>
                </a:solidFill>
                <a:latin typeface="Courier New"/>
                <a:cs typeface="Courier New"/>
              </a:rPr>
              <a:t>inicio	</a:t>
            </a:r>
            <a:r>
              <a:rPr dirty="0" sz="1100" spc="-190" i="1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83895">
              <a:lnSpc>
                <a:spcPts val="1225"/>
              </a:lnSpc>
              <a:tabLst>
                <a:tab pos="1754505" algn="l"/>
              </a:tabLst>
            </a:pPr>
            <a:r>
              <a:rPr dirty="0" sz="1100" spc="-190">
                <a:solidFill>
                  <a:srgbClr val="62646E"/>
                </a:solidFill>
                <a:latin typeface="Courier New"/>
                <a:cs typeface="Courier New"/>
              </a:rPr>
              <a:t>w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hil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e </a:t>
            </a:r>
            <a:r>
              <a:rPr dirty="0" sz="1100" spc="-19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-17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00" spc="-254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mp	</a:t>
            </a:r>
            <a:r>
              <a:rPr dirty="0" sz="950" spc="-75">
                <a:solidFill>
                  <a:srgbClr val="777575"/>
                </a:solidFill>
                <a:latin typeface="Arial"/>
                <a:cs typeface="Arial"/>
              </a:rPr>
              <a:t>! </a:t>
            </a:r>
            <a:r>
              <a:rPr dirty="0" sz="950" spc="-160">
                <a:solidFill>
                  <a:srgbClr val="111113"/>
                </a:solidFill>
                <a:latin typeface="Arial"/>
                <a:cs typeface="Arial"/>
              </a:rPr>
              <a:t>=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n </a:t>
            </a:r>
            <a:r>
              <a:rPr dirty="0" sz="1100" spc="-190">
                <a:solidFill>
                  <a:srgbClr val="62646E"/>
                </a:solidFill>
                <a:latin typeface="Courier New"/>
                <a:cs typeface="Courier New"/>
              </a:rPr>
              <a:t>u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ll </a:t>
            </a:r>
            <a:r>
              <a:rPr dirty="0" sz="1100" spc="-190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-254">
                <a:solidFill>
                  <a:srgbClr val="777575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62646E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026794" marR="5080" indent="-3175">
              <a:lnSpc>
                <a:spcPts val="1280"/>
              </a:lnSpc>
              <a:spcBef>
                <a:spcPts val="55"/>
              </a:spcBef>
            </a:pP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Sy</a:t>
            </a:r>
            <a:r>
              <a:rPr dirty="0" sz="1100" spc="-1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ste</a:t>
            </a:r>
            <a:r>
              <a:rPr dirty="0" sz="1100" spc="-18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215">
                <a:solidFill>
                  <a:srgbClr val="48494F"/>
                </a:solidFill>
                <a:latin typeface="Courier New"/>
                <a:cs typeface="Courier New"/>
              </a:rPr>
              <a:t>rn</a:t>
            </a:r>
            <a:r>
              <a:rPr dirty="0" sz="1100" spc="-21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-53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o</a:t>
            </a:r>
            <a:r>
              <a:rPr dirty="0" sz="1100" spc="-42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-48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t.</a:t>
            </a:r>
            <a:r>
              <a:rPr dirty="0" sz="1100" spc="-19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52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r</a:t>
            </a:r>
            <a:r>
              <a:rPr dirty="0" sz="1100" spc="-38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100" spc="-30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t</a:t>
            </a:r>
            <a:r>
              <a:rPr dirty="0" sz="1100" spc="-39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ln</a:t>
            </a:r>
            <a:r>
              <a:rPr dirty="0" sz="1100" spc="-30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-465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te</a:t>
            </a:r>
            <a:r>
              <a:rPr dirty="0" sz="1100" spc="-34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80">
                <a:solidFill>
                  <a:srgbClr val="48494F"/>
                </a:solidFill>
                <a:latin typeface="Courier New"/>
                <a:cs typeface="Courier New"/>
              </a:rPr>
              <a:t>rnp</a:t>
            </a:r>
            <a:r>
              <a:rPr dirty="0" sz="1100" spc="-180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-455">
                <a:solidFill>
                  <a:srgbClr val="777575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;  te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rnp </a:t>
            </a:r>
            <a:r>
              <a:rPr dirty="0" sz="1100" spc="-190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te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rnp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.s </a:t>
            </a: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ig</a:t>
            </a:r>
            <a:r>
              <a:rPr dirty="0" sz="1100" spc="-36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180"/>
              </a:spcBef>
            </a:pPr>
            <a:r>
              <a:rPr dirty="0" sz="850" spc="-8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259"/>
              </a:spcBef>
            </a:pPr>
            <a:r>
              <a:rPr dirty="0" sz="850" spc="-8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850" spc="-85">
                <a:solidFill>
                  <a:srgbClr val="908E8C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913" y="10817308"/>
            <a:ext cx="382270" cy="1183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20"/>
              </a:lnSpc>
              <a:spcBef>
                <a:spcPts val="105"/>
              </a:spcBef>
            </a:pPr>
            <a:r>
              <a:rPr dirty="0" sz="1100" spc="-190">
                <a:solidFill>
                  <a:srgbClr val="48494F"/>
                </a:solidFill>
                <a:latin typeface="Courier New"/>
                <a:cs typeface="Courier New"/>
              </a:rPr>
              <a:t>cl</a:t>
            </a:r>
            <a:r>
              <a:rPr dirty="0" sz="1100" spc="-29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95">
                <a:solidFill>
                  <a:srgbClr val="2F2D2F"/>
                </a:solidFill>
                <a:latin typeface="Courier New"/>
                <a:cs typeface="Courier New"/>
              </a:rPr>
              <a:t>ass</a:t>
            </a:r>
            <a:endParaRPr sz="1100">
              <a:latin typeface="Courier New"/>
              <a:cs typeface="Courier New"/>
            </a:endParaRPr>
          </a:p>
          <a:p>
            <a:pPr marL="24130">
              <a:lnSpc>
                <a:spcPts val="1330"/>
              </a:lnSpc>
            </a:pPr>
            <a:r>
              <a:rPr dirty="0" sz="1150" spc="-100">
                <a:solidFill>
                  <a:srgbClr val="7775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24130">
              <a:lnSpc>
                <a:spcPts val="1280"/>
              </a:lnSpc>
            </a:pPr>
            <a:r>
              <a:rPr dirty="0" sz="1150" spc="-100">
                <a:solidFill>
                  <a:srgbClr val="7775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24130">
              <a:lnSpc>
                <a:spcPts val="1280"/>
              </a:lnSpc>
            </a:pPr>
            <a:r>
              <a:rPr dirty="0" sz="1150" spc="-100">
                <a:solidFill>
                  <a:srgbClr val="7775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24130">
              <a:lnSpc>
                <a:spcPts val="1280"/>
              </a:lnSpc>
            </a:pPr>
            <a:r>
              <a:rPr dirty="0" sz="1150" spc="-100">
                <a:solidFill>
                  <a:srgbClr val="7775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24130">
              <a:lnSpc>
                <a:spcPts val="1280"/>
              </a:lnSpc>
            </a:pPr>
            <a:r>
              <a:rPr dirty="0" sz="1150" spc="-100">
                <a:solidFill>
                  <a:srgbClr val="777575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  <a:p>
            <a:pPr marL="24130">
              <a:lnSpc>
                <a:spcPts val="1330"/>
              </a:lnSpc>
            </a:pPr>
            <a:r>
              <a:rPr dirty="0" sz="1150" spc="-100">
                <a:solidFill>
                  <a:srgbClr val="62646E"/>
                </a:solidFill>
                <a:latin typeface="Arial"/>
                <a:cs typeface="Arial"/>
              </a:rPr>
              <a:t>//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584" y="10806465"/>
            <a:ext cx="3511550" cy="1170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5"/>
              </a:spcBef>
            </a:pPr>
            <a:r>
              <a:rPr dirty="0" sz="1100" spc="45">
                <a:solidFill>
                  <a:srgbClr val="2F2D2F"/>
                </a:solidFill>
                <a:latin typeface="Courier New"/>
                <a:cs typeface="Courier New"/>
              </a:rPr>
              <a:t>test</a:t>
            </a:r>
            <a:r>
              <a:rPr dirty="0" sz="1100" spc="-6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50">
                <a:solidFill>
                  <a:srgbClr val="62646E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9050">
              <a:lnSpc>
                <a:spcPts val="1300"/>
              </a:lnSpc>
            </a:pP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4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blic</a:t>
            </a:r>
            <a:r>
              <a:rPr dirty="0" sz="1100" spc="-18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45">
                <a:solidFill>
                  <a:srgbClr val="2F2D2F"/>
                </a:solidFill>
                <a:latin typeface="Courier New"/>
                <a:cs typeface="Courier New"/>
              </a:rPr>
              <a:t>stat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ic</a:t>
            </a:r>
            <a:r>
              <a:rPr dirty="0" sz="1100" spc="-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40">
                <a:solidFill>
                  <a:srgbClr val="48494F"/>
                </a:solidFill>
                <a:latin typeface="Courier New"/>
                <a:cs typeface="Courier New"/>
              </a:rPr>
              <a:t>void</a:t>
            </a:r>
            <a:r>
              <a:rPr dirty="0" sz="1100" spc="-13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m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in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St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ring</a:t>
            </a:r>
            <a:r>
              <a:rPr dirty="0" sz="1100" spc="25">
                <a:solidFill>
                  <a:srgbClr val="62646E"/>
                </a:solidFill>
                <a:latin typeface="Courier New"/>
                <a:cs typeface="Courier New"/>
              </a:rPr>
              <a:t>[)</a:t>
            </a:r>
            <a:r>
              <a:rPr dirty="0" sz="1100" spc="-5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25">
                <a:solidFill>
                  <a:srgbClr val="48494F"/>
                </a:solidFill>
                <a:latin typeface="Courier New"/>
                <a:cs typeface="Courier New"/>
              </a:rPr>
              <a:t>rg</a:t>
            </a:r>
            <a:r>
              <a:rPr dirty="0" sz="1100" spc="2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25">
                <a:solidFill>
                  <a:srgbClr val="777575"/>
                </a:solidFill>
                <a:latin typeface="Courier New"/>
                <a:cs typeface="Courier New"/>
              </a:rPr>
              <a:t>) </a:t>
            </a:r>
            <a:r>
              <a:rPr dirty="0" sz="1100" spc="45">
                <a:solidFill>
                  <a:srgbClr val="62646E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67030" marR="1400810" indent="1270">
              <a:lnSpc>
                <a:spcPts val="1280"/>
              </a:lnSpc>
              <a:spcBef>
                <a:spcPts val="125"/>
              </a:spcBef>
            </a:pPr>
            <a:r>
              <a:rPr dirty="0" sz="1100" spc="1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a </a:t>
            </a:r>
            <a:r>
              <a:rPr dirty="0" sz="1100" spc="45">
                <a:solidFill>
                  <a:srgbClr val="48494F"/>
                </a:solidFill>
                <a:latin typeface="Courier New"/>
                <a:cs typeface="Courier New"/>
              </a:rPr>
              <a:t>p </a:t>
            </a:r>
            <a:r>
              <a:rPr dirty="0" sz="1100" spc="45">
                <a:solidFill>
                  <a:srgbClr val="111113"/>
                </a:solidFill>
                <a:latin typeface="Courier New"/>
                <a:cs typeface="Courier New"/>
              </a:rPr>
              <a:t>= </a:t>
            </a:r>
            <a:r>
              <a:rPr dirty="0" sz="1100" spc="35">
                <a:solidFill>
                  <a:srgbClr val="48494F"/>
                </a:solidFill>
                <a:latin typeface="Courier New"/>
                <a:cs typeface="Courier New"/>
              </a:rPr>
              <a:t>n</a:t>
            </a:r>
            <a:r>
              <a:rPr dirty="0" sz="1100" spc="35">
                <a:solidFill>
                  <a:srgbClr val="2F2D2F"/>
                </a:solidFill>
                <a:latin typeface="Courier New"/>
                <a:cs typeface="Courier New"/>
              </a:rPr>
              <a:t>e</a:t>
            </a:r>
            <a:r>
              <a:rPr dirty="0" sz="1100" spc="35">
                <a:solidFill>
                  <a:srgbClr val="62646E"/>
                </a:solidFill>
                <a:latin typeface="Courier New"/>
                <a:cs typeface="Courier New"/>
              </a:rPr>
              <a:t>w</a:t>
            </a:r>
            <a:r>
              <a:rPr dirty="0" sz="1100" spc="-114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10">
                <a:solidFill>
                  <a:srgbClr val="48494F"/>
                </a:solidFill>
                <a:latin typeface="Courier New"/>
                <a:cs typeface="Courier New"/>
              </a:rPr>
              <a:t>Pil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62646E"/>
                </a:solidFill>
                <a:latin typeface="Courier New"/>
                <a:cs typeface="Courier New"/>
              </a:rPr>
              <a:t>()</a:t>
            </a:r>
            <a:r>
              <a:rPr dirty="0" sz="1100" spc="10">
                <a:solidFill>
                  <a:srgbClr val="2F2D2F"/>
                </a:solidFill>
                <a:latin typeface="Courier New"/>
                <a:cs typeface="Courier New"/>
              </a:rPr>
              <a:t>;  </a:t>
            </a:r>
            <a:r>
              <a:rPr dirty="0" sz="1100" spc="-9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95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-95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95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-95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-95">
                <a:solidFill>
                  <a:srgbClr val="48494F"/>
                </a:solidFill>
                <a:latin typeface="Courier New"/>
                <a:cs typeface="Courier New"/>
              </a:rPr>
              <a:t>:1</a:t>
            </a:r>
            <a:r>
              <a:rPr dirty="0" sz="1100" spc="-95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-49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00" spc="-47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1</a:t>
            </a:r>
            <a:r>
              <a:rPr dirty="0" sz="1100" spc="-52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"</a:t>
            </a:r>
            <a:r>
              <a:rPr dirty="0" sz="1100" spc="-52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777575"/>
                </a:solidFill>
                <a:latin typeface="Courier New"/>
                <a:cs typeface="Courier New"/>
              </a:rPr>
              <a:t>)</a:t>
            </a:r>
            <a:r>
              <a:rPr dirty="0" sz="1100" spc="-505">
                <a:solidFill>
                  <a:srgbClr val="777575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67030">
              <a:lnSpc>
                <a:spcPts val="1140"/>
              </a:lnSpc>
            </a:pP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-53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-48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-52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10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-409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baseline="38888" sz="750" spc="-82">
                <a:solidFill>
                  <a:srgbClr val="2F2D2F"/>
                </a:solidFill>
                <a:latin typeface="Times New Roman"/>
                <a:cs typeface="Times New Roman"/>
              </a:rPr>
              <a:t>11 </a:t>
            </a:r>
            <a:r>
              <a:rPr dirty="0" baseline="38888" sz="750" spc="-44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2</a:t>
            </a:r>
            <a:r>
              <a:rPr dirty="0" sz="1100" spc="-39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8888" sz="750" spc="-82">
                <a:solidFill>
                  <a:srgbClr val="2F2D2F"/>
                </a:solidFill>
                <a:latin typeface="Times New Roman"/>
                <a:cs typeface="Times New Roman"/>
              </a:rPr>
              <a:t>11   </a:t>
            </a:r>
            <a:r>
              <a:rPr dirty="0" baseline="38888" sz="750" spc="-15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500" spc="-40">
                <a:solidFill>
                  <a:srgbClr val="777575"/>
                </a:solidFill>
                <a:latin typeface="Times New Roman"/>
                <a:cs typeface="Times New Roman"/>
              </a:rPr>
              <a:t>)      </a:t>
            </a:r>
            <a:r>
              <a:rPr dirty="0" sz="500" spc="-30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500">
              <a:latin typeface="Times New Roman"/>
              <a:cs typeface="Times New Roman"/>
            </a:endParaRPr>
          </a:p>
          <a:p>
            <a:pPr marL="367030">
              <a:lnSpc>
                <a:spcPts val="1280"/>
              </a:lnSpc>
            </a:pP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-53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-48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-52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10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-409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baseline="27777" sz="750" spc="-82">
                <a:solidFill>
                  <a:srgbClr val="2F2D2F"/>
                </a:solidFill>
                <a:latin typeface="Times New Roman"/>
                <a:cs typeface="Times New Roman"/>
              </a:rPr>
              <a:t>11 </a:t>
            </a:r>
            <a:r>
              <a:rPr dirty="0" baseline="27777" sz="750" spc="-67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3</a:t>
            </a:r>
            <a:r>
              <a:rPr dirty="0" sz="1100" spc="-3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27777" sz="750" spc="-82">
                <a:solidFill>
                  <a:srgbClr val="2F2D2F"/>
                </a:solidFill>
                <a:latin typeface="Times New Roman"/>
                <a:cs typeface="Times New Roman"/>
              </a:rPr>
              <a:t>11   </a:t>
            </a:r>
            <a:r>
              <a:rPr dirty="0" baseline="27777" sz="750" spc="-15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500" spc="-40">
                <a:solidFill>
                  <a:srgbClr val="777575"/>
                </a:solidFill>
                <a:latin typeface="Times New Roman"/>
                <a:cs typeface="Times New Roman"/>
              </a:rPr>
              <a:t>)      </a:t>
            </a:r>
            <a:r>
              <a:rPr dirty="0" sz="500" spc="-30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500">
              <a:latin typeface="Times New Roman"/>
              <a:cs typeface="Times New Roman"/>
            </a:endParaRPr>
          </a:p>
          <a:p>
            <a:pPr marL="367030">
              <a:lnSpc>
                <a:spcPts val="1300"/>
              </a:lnSpc>
            </a:pP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-53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u</a:t>
            </a:r>
            <a:r>
              <a:rPr dirty="0" sz="1100" spc="-480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s</a:t>
            </a:r>
            <a:r>
              <a:rPr dirty="0" sz="1100" spc="-52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h</a:t>
            </a:r>
            <a:r>
              <a:rPr dirty="0" sz="1100" spc="-53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62646E"/>
                </a:solidFill>
                <a:latin typeface="Courier New"/>
                <a:cs typeface="Courier New"/>
              </a:rPr>
              <a:t>(</a:t>
            </a:r>
            <a:r>
              <a:rPr dirty="0" sz="1100" spc="-409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baseline="38888" sz="750" spc="-82">
                <a:solidFill>
                  <a:srgbClr val="2F2D2F"/>
                </a:solidFill>
                <a:latin typeface="Times New Roman"/>
                <a:cs typeface="Times New Roman"/>
              </a:rPr>
              <a:t>11  </a:t>
            </a:r>
            <a:r>
              <a:rPr dirty="0" baseline="38888" sz="750" spc="-60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4</a:t>
            </a:r>
            <a:r>
              <a:rPr dirty="0" sz="1100" spc="-450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baseline="38888" sz="750" spc="-82">
                <a:solidFill>
                  <a:srgbClr val="2F2D2F"/>
                </a:solidFill>
                <a:latin typeface="Times New Roman"/>
                <a:cs typeface="Times New Roman"/>
              </a:rPr>
              <a:t>11   </a:t>
            </a:r>
            <a:r>
              <a:rPr dirty="0" baseline="38888" sz="750" spc="-15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500" spc="-40">
                <a:solidFill>
                  <a:srgbClr val="777575"/>
                </a:solidFill>
                <a:latin typeface="Times New Roman"/>
                <a:cs typeface="Times New Roman"/>
              </a:rPr>
              <a:t>)      </a:t>
            </a:r>
            <a:r>
              <a:rPr dirty="0" sz="500" spc="-30">
                <a:solidFill>
                  <a:srgbClr val="2F2D2F"/>
                </a:solidFill>
                <a:latin typeface="Times New Roman"/>
                <a:cs typeface="Times New Roman"/>
              </a:rPr>
              <a:t>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598" y="11995679"/>
            <a:ext cx="13398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0864" sz="675" spc="-44">
                <a:solidFill>
                  <a:srgbClr val="2F2D2F"/>
                </a:solidFill>
                <a:latin typeface="Times New Roman"/>
                <a:cs typeface="Times New Roman"/>
              </a:rPr>
              <a:t>:</a:t>
            </a:r>
            <a:r>
              <a:rPr dirty="0" baseline="-30864" sz="675" spc="67">
                <a:solidFill>
                  <a:srgbClr val="2F2D2F"/>
                </a:solidFill>
                <a:latin typeface="Times New Roman"/>
                <a:cs typeface="Times New Roman"/>
              </a:rPr>
              <a:t> </a:t>
            </a:r>
            <a:r>
              <a:rPr dirty="0" sz="450" spc="-50">
                <a:solidFill>
                  <a:srgbClr val="2F2D2F"/>
                </a:solidFill>
                <a:latin typeface="Times New Roman"/>
                <a:cs typeface="Times New Roman"/>
              </a:rPr>
              <a:t>11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6243" y="11932201"/>
            <a:ext cx="104648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50">
                <a:solidFill>
                  <a:srgbClr val="48494F"/>
                </a:solidFill>
                <a:latin typeface="Arial"/>
                <a:cs typeface="Arial"/>
              </a:rPr>
              <a:t>+</a:t>
            </a:r>
            <a:r>
              <a:rPr dirty="0" sz="1200" spc="-55">
                <a:solidFill>
                  <a:srgbClr val="48494F"/>
                </a:solidFill>
                <a:latin typeface="Arial"/>
                <a:cs typeface="Arial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47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.</a:t>
            </a:r>
            <a:r>
              <a:rPr dirty="0" sz="1100" spc="-535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48494F"/>
                </a:solidFill>
                <a:latin typeface="Courier New"/>
                <a:cs typeface="Courier New"/>
              </a:rPr>
              <a:t>p</a:t>
            </a:r>
            <a:r>
              <a:rPr dirty="0" sz="1100" spc="-545">
                <a:solidFill>
                  <a:srgbClr val="48494F"/>
                </a:solidFill>
                <a:latin typeface="Courier New"/>
                <a:cs typeface="Courier New"/>
              </a:rPr>
              <a:t> </a:t>
            </a:r>
            <a:r>
              <a:rPr dirty="0" sz="1100" spc="-145">
                <a:solidFill>
                  <a:srgbClr val="2F2D2F"/>
                </a:solidFill>
                <a:latin typeface="Courier New"/>
                <a:cs typeface="Courier New"/>
              </a:rPr>
              <a:t>eak</a:t>
            </a:r>
            <a:r>
              <a:rPr dirty="0" sz="1100" spc="-190">
                <a:solidFill>
                  <a:srgbClr val="2F2D2F"/>
                </a:solidFill>
                <a:latin typeface="Courier New"/>
                <a:cs typeface="Courier New"/>
              </a:rPr>
              <a:t> </a:t>
            </a:r>
            <a:r>
              <a:rPr dirty="0" sz="1100" spc="-145">
                <a:solidFill>
                  <a:srgbClr val="62646E"/>
                </a:solidFill>
                <a:latin typeface="Courier New"/>
                <a:cs typeface="Courier New"/>
              </a:rPr>
              <a:t>())</a:t>
            </a:r>
            <a:r>
              <a:rPr dirty="0" sz="1100" spc="-195">
                <a:solidFill>
                  <a:srgbClr val="62646E"/>
                </a:solidFill>
                <a:latin typeface="Courier New"/>
                <a:cs typeface="Courier New"/>
              </a:rPr>
              <a:t> </a:t>
            </a:r>
            <a:r>
              <a:rPr dirty="0" sz="1100" spc="-140">
                <a:solidFill>
                  <a:srgbClr val="2F2D2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8557" y="11981285"/>
          <a:ext cx="260985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/>
                <a:gridCol w="414020"/>
                <a:gridCol w="1877695"/>
              </a:tblGrid>
              <a:tr h="166379">
                <a:tc>
                  <a:txBody>
                    <a:bodyPr/>
                    <a:lstStyle/>
                    <a:p>
                      <a:pPr marL="18415">
                        <a:lnSpc>
                          <a:spcPts val="1210"/>
                        </a:lnSpc>
                      </a:pPr>
                      <a:r>
                        <a:rPr dirty="0" sz="1150" spc="-100">
                          <a:solidFill>
                            <a:srgbClr val="777575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145"/>
                        </a:lnSpc>
                      </a:pP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-484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dirty="0" sz="1100" spc="-53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ste</a:t>
                      </a:r>
                      <a:r>
                        <a:rPr dirty="0" sz="1100" spc="-16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100" spc="-40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0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100" spc="-10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100" spc="-47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62646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100" spc="-530">
                          <a:solidFill>
                            <a:srgbClr val="62646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 spc="-41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100" spc="-53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prin</a:t>
                      </a:r>
                      <a:r>
                        <a:rPr dirty="0" sz="1100" spc="-7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 spc="-434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ln</a:t>
                      </a:r>
                      <a:r>
                        <a:rPr dirty="0" sz="1100" spc="-40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62646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100" spc="-400">
                          <a:solidFill>
                            <a:srgbClr val="62646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3209" sz="675" spc="-75">
                          <a:solidFill>
                            <a:srgbClr val="2F2D2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baseline="43209" sz="6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648">
                <a:tc>
                  <a:txBody>
                    <a:bodyPr/>
                    <a:lstStyle/>
                    <a:p>
                      <a:pPr marL="18415">
                        <a:lnSpc>
                          <a:spcPts val="1180"/>
                        </a:lnSpc>
                      </a:pPr>
                      <a:r>
                        <a:rPr dirty="0" sz="1150" spc="-100">
                          <a:solidFill>
                            <a:srgbClr val="777575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115"/>
                        </a:lnSpc>
                      </a:pPr>
                      <a:r>
                        <a:rPr dirty="0" sz="1100" spc="-14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100" spc="-56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100" spc="-44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r>
                        <a:rPr dirty="0" sz="1100" spc="-22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777575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r>
                        <a:rPr dirty="0" sz="1100" spc="-350">
                          <a:solidFill>
                            <a:srgbClr val="77757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5471">
                <a:tc>
                  <a:txBody>
                    <a:bodyPr/>
                    <a:lstStyle/>
                    <a:p>
                      <a:pPr marL="18415">
                        <a:lnSpc>
                          <a:spcPts val="1205"/>
                        </a:lnSpc>
                      </a:pPr>
                      <a:r>
                        <a:rPr dirty="0" sz="1150" spc="-100">
                          <a:solidFill>
                            <a:srgbClr val="777575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115"/>
                        </a:lnSpc>
                      </a:pPr>
                      <a:r>
                        <a:rPr dirty="0" sz="1100" spc="-14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100" spc="-560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100" spc="-434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imprim</a:t>
                      </a:r>
                      <a:r>
                        <a:rPr dirty="0" sz="1100" spc="265">
                          <a:solidFill>
                            <a:srgbClr val="4849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-505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5">
                          <a:solidFill>
                            <a:srgbClr val="62646E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r>
                        <a:rPr dirty="0" sz="1100" spc="-350">
                          <a:solidFill>
                            <a:srgbClr val="62646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40">
                          <a:solidFill>
                            <a:srgbClr val="2F2D2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6379">
                <a:tc>
                  <a:txBody>
                    <a:bodyPr/>
                    <a:lstStyle/>
                    <a:p>
                      <a:pPr marL="18415">
                        <a:lnSpc>
                          <a:spcPts val="1270"/>
                        </a:lnSpc>
                      </a:pPr>
                      <a:r>
                        <a:rPr dirty="0" sz="1150" spc="-100">
                          <a:solidFill>
                            <a:srgbClr val="777575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38100">
                        <a:lnSpc>
                          <a:spcPts val="930"/>
                        </a:lnSpc>
                        <a:spcBef>
                          <a:spcPts val="30"/>
                        </a:spcBef>
                      </a:pPr>
                      <a:r>
                        <a:rPr dirty="0" sz="850">
                          <a:solidFill>
                            <a:srgbClr val="908E8C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71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50">
                          <a:solidFill>
                            <a:srgbClr val="908E8C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2019-10-03T17:43:51Z</dcterms:created>
  <dcterms:modified xsi:type="dcterms:W3CDTF">2019-10-03T17:43:51Z</dcterms:modified>
</cp:coreProperties>
</file>