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0" r:id="rId2"/>
  </p:sldMasterIdLst>
  <p:notesMasterIdLst>
    <p:notesMasterId r:id="rId9"/>
  </p:notesMasterIdLst>
  <p:sldIdLst>
    <p:sldId id="259" r:id="rId3"/>
    <p:sldId id="258" r:id="rId4"/>
    <p:sldId id="264" r:id="rId5"/>
    <p:sldId id="262" r:id="rId6"/>
    <p:sldId id="263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D60000"/>
    <a:srgbClr val="FF7979"/>
    <a:srgbClr val="FFA7A7"/>
    <a:srgbClr val="8A0000"/>
    <a:srgbClr val="FF09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2C740F-EEFA-483C-8313-F5E0F0412071}" v="119" dt="2022-03-25T05:11:33.6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6" autoAdjust="0"/>
    <p:restoredTop sz="94660"/>
  </p:normalViewPr>
  <p:slideViewPr>
    <p:cSldViewPr snapToGrid="0">
      <p:cViewPr>
        <p:scale>
          <a:sx n="80" d="100"/>
          <a:sy n="80" d="100"/>
        </p:scale>
        <p:origin x="12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Ma" userId="c612edea41e0386a" providerId="LiveId" clId="{7D2C740F-EEFA-483C-8313-F5E0F0412071}"/>
    <pc:docChg chg="undo custSel addSld delSld modSld sldOrd addMainMaster modMainMaster">
      <pc:chgData name="Daniel Ma" userId="c612edea41e0386a" providerId="LiveId" clId="{7D2C740F-EEFA-483C-8313-F5E0F0412071}" dt="2022-03-25T05:14:53.692" v="3233" actId="20577"/>
      <pc:docMkLst>
        <pc:docMk/>
      </pc:docMkLst>
      <pc:sldChg chg="del">
        <pc:chgData name="Daniel Ma" userId="c612edea41e0386a" providerId="LiveId" clId="{7D2C740F-EEFA-483C-8313-F5E0F0412071}" dt="2022-03-25T04:19:15.610" v="1732" actId="47"/>
        <pc:sldMkLst>
          <pc:docMk/>
          <pc:sldMk cId="2153915328" sldId="256"/>
        </pc:sldMkLst>
      </pc:sldChg>
      <pc:sldChg chg="addSp delSp modSp add mod">
        <pc:chgData name="Daniel Ma" userId="c612edea41e0386a" providerId="LiveId" clId="{7D2C740F-EEFA-483C-8313-F5E0F0412071}" dt="2022-03-25T02:42:54.853" v="1391" actId="692"/>
        <pc:sldMkLst>
          <pc:docMk/>
          <pc:sldMk cId="0" sldId="258"/>
        </pc:sldMkLst>
        <pc:spChg chg="mod">
          <ac:chgData name="Daniel Ma" userId="c612edea41e0386a" providerId="LiveId" clId="{7D2C740F-EEFA-483C-8313-F5E0F0412071}" dt="2022-03-25T01:47:51.212" v="59" actId="14100"/>
          <ac:spMkLst>
            <pc:docMk/>
            <pc:sldMk cId="0" sldId="258"/>
            <ac:spMk id="137" creationId="{00000000-0000-0000-0000-000000000000}"/>
          </ac:spMkLst>
        </pc:spChg>
        <pc:spChg chg="mod">
          <ac:chgData name="Daniel Ma" userId="c612edea41e0386a" providerId="LiveId" clId="{7D2C740F-EEFA-483C-8313-F5E0F0412071}" dt="2022-03-25T01:47:51.212" v="59" actId="14100"/>
          <ac:spMkLst>
            <pc:docMk/>
            <pc:sldMk cId="0" sldId="258"/>
            <ac:spMk id="138" creationId="{00000000-0000-0000-0000-000000000000}"/>
          </ac:spMkLst>
        </pc:spChg>
        <pc:spChg chg="mod">
          <ac:chgData name="Daniel Ma" userId="c612edea41e0386a" providerId="LiveId" clId="{7D2C740F-EEFA-483C-8313-F5E0F0412071}" dt="2022-03-25T01:47:51.212" v="59" actId="14100"/>
          <ac:spMkLst>
            <pc:docMk/>
            <pc:sldMk cId="0" sldId="258"/>
            <ac:spMk id="139" creationId="{00000000-0000-0000-0000-000000000000}"/>
          </ac:spMkLst>
        </pc:spChg>
        <pc:spChg chg="mod">
          <ac:chgData name="Daniel Ma" userId="c612edea41e0386a" providerId="LiveId" clId="{7D2C740F-EEFA-483C-8313-F5E0F0412071}" dt="2022-03-25T01:47:51.212" v="59" actId="14100"/>
          <ac:spMkLst>
            <pc:docMk/>
            <pc:sldMk cId="0" sldId="258"/>
            <ac:spMk id="140" creationId="{00000000-0000-0000-0000-000000000000}"/>
          </ac:spMkLst>
        </pc:spChg>
        <pc:spChg chg="mod">
          <ac:chgData name="Daniel Ma" userId="c612edea41e0386a" providerId="LiveId" clId="{7D2C740F-EEFA-483C-8313-F5E0F0412071}" dt="2022-03-25T01:47:51.212" v="59" actId="14100"/>
          <ac:spMkLst>
            <pc:docMk/>
            <pc:sldMk cId="0" sldId="258"/>
            <ac:spMk id="141" creationId="{00000000-0000-0000-0000-000000000000}"/>
          </ac:spMkLst>
        </pc:spChg>
        <pc:spChg chg="mod">
          <ac:chgData name="Daniel Ma" userId="c612edea41e0386a" providerId="LiveId" clId="{7D2C740F-EEFA-483C-8313-F5E0F0412071}" dt="2022-03-25T01:47:51.212" v="59" actId="14100"/>
          <ac:spMkLst>
            <pc:docMk/>
            <pc:sldMk cId="0" sldId="258"/>
            <ac:spMk id="142" creationId="{00000000-0000-0000-0000-000000000000}"/>
          </ac:spMkLst>
        </pc:spChg>
        <pc:spChg chg="mod">
          <ac:chgData name="Daniel Ma" userId="c612edea41e0386a" providerId="LiveId" clId="{7D2C740F-EEFA-483C-8313-F5E0F0412071}" dt="2022-03-25T01:47:51.212" v="59" actId="14100"/>
          <ac:spMkLst>
            <pc:docMk/>
            <pc:sldMk cId="0" sldId="258"/>
            <ac:spMk id="143" creationId="{00000000-0000-0000-0000-000000000000}"/>
          </ac:spMkLst>
        </pc:spChg>
        <pc:spChg chg="mod">
          <ac:chgData name="Daniel Ma" userId="c612edea41e0386a" providerId="LiveId" clId="{7D2C740F-EEFA-483C-8313-F5E0F0412071}" dt="2022-03-25T01:47:51.212" v="59" actId="14100"/>
          <ac:spMkLst>
            <pc:docMk/>
            <pc:sldMk cId="0" sldId="258"/>
            <ac:spMk id="144" creationId="{00000000-0000-0000-0000-000000000000}"/>
          </ac:spMkLst>
        </pc:spChg>
        <pc:spChg chg="mod">
          <ac:chgData name="Daniel Ma" userId="c612edea41e0386a" providerId="LiveId" clId="{7D2C740F-EEFA-483C-8313-F5E0F0412071}" dt="2022-03-25T01:47:51.212" v="59" actId="14100"/>
          <ac:spMkLst>
            <pc:docMk/>
            <pc:sldMk cId="0" sldId="258"/>
            <ac:spMk id="145" creationId="{00000000-0000-0000-0000-000000000000}"/>
          </ac:spMkLst>
        </pc:spChg>
        <pc:spChg chg="mod">
          <ac:chgData name="Daniel Ma" userId="c612edea41e0386a" providerId="LiveId" clId="{7D2C740F-EEFA-483C-8313-F5E0F0412071}" dt="2022-03-25T01:47:51.212" v="59" actId="14100"/>
          <ac:spMkLst>
            <pc:docMk/>
            <pc:sldMk cId="0" sldId="258"/>
            <ac:spMk id="146" creationId="{00000000-0000-0000-0000-000000000000}"/>
          </ac:spMkLst>
        </pc:spChg>
        <pc:spChg chg="mod">
          <ac:chgData name="Daniel Ma" userId="c612edea41e0386a" providerId="LiveId" clId="{7D2C740F-EEFA-483C-8313-F5E0F0412071}" dt="2022-03-25T01:50:44.558" v="110" actId="20577"/>
          <ac:spMkLst>
            <pc:docMk/>
            <pc:sldMk cId="0" sldId="258"/>
            <ac:spMk id="147" creationId="{00000000-0000-0000-0000-000000000000}"/>
          </ac:spMkLst>
        </pc:spChg>
        <pc:spChg chg="mod">
          <ac:chgData name="Daniel Ma" userId="c612edea41e0386a" providerId="LiveId" clId="{7D2C740F-EEFA-483C-8313-F5E0F0412071}" dt="2022-03-25T01:50:26.601" v="78" actId="20577"/>
          <ac:spMkLst>
            <pc:docMk/>
            <pc:sldMk cId="0" sldId="258"/>
            <ac:spMk id="149" creationId="{00000000-0000-0000-0000-000000000000}"/>
          </ac:spMkLst>
        </pc:spChg>
        <pc:spChg chg="mod">
          <ac:chgData name="Daniel Ma" userId="c612edea41e0386a" providerId="LiveId" clId="{7D2C740F-EEFA-483C-8313-F5E0F0412071}" dt="2022-03-25T01:52:42.048" v="205" actId="20577"/>
          <ac:spMkLst>
            <pc:docMk/>
            <pc:sldMk cId="0" sldId="258"/>
            <ac:spMk id="150" creationId="{00000000-0000-0000-0000-000000000000}"/>
          </ac:spMkLst>
        </pc:spChg>
        <pc:spChg chg="mod">
          <ac:chgData name="Daniel Ma" userId="c612edea41e0386a" providerId="LiveId" clId="{7D2C740F-EEFA-483C-8313-F5E0F0412071}" dt="2022-03-25T01:50:50.812" v="125" actId="20577"/>
          <ac:spMkLst>
            <pc:docMk/>
            <pc:sldMk cId="0" sldId="258"/>
            <ac:spMk id="153" creationId="{00000000-0000-0000-0000-000000000000}"/>
          </ac:spMkLst>
        </pc:spChg>
        <pc:spChg chg="mod">
          <ac:chgData name="Daniel Ma" userId="c612edea41e0386a" providerId="LiveId" clId="{7D2C740F-EEFA-483C-8313-F5E0F0412071}" dt="2022-03-25T02:42:39.694" v="1390" actId="20577"/>
          <ac:spMkLst>
            <pc:docMk/>
            <pc:sldMk cId="0" sldId="258"/>
            <ac:spMk id="154" creationId="{00000000-0000-0000-0000-000000000000}"/>
          </ac:spMkLst>
        </pc:spChg>
        <pc:spChg chg="mod">
          <ac:chgData name="Daniel Ma" userId="c612edea41e0386a" providerId="LiveId" clId="{7D2C740F-EEFA-483C-8313-F5E0F0412071}" dt="2022-03-25T01:45:22.465" v="1" actId="207"/>
          <ac:spMkLst>
            <pc:docMk/>
            <pc:sldMk cId="0" sldId="258"/>
            <ac:spMk id="155" creationId="{00000000-0000-0000-0000-000000000000}"/>
          </ac:spMkLst>
        </pc:spChg>
        <pc:spChg chg="mod">
          <ac:chgData name="Daniel Ma" userId="c612edea41e0386a" providerId="LiveId" clId="{7D2C740F-EEFA-483C-8313-F5E0F0412071}" dt="2022-03-25T02:00:45.706" v="551" actId="14100"/>
          <ac:spMkLst>
            <pc:docMk/>
            <pc:sldMk cId="0" sldId="258"/>
            <ac:spMk id="157" creationId="{00000000-0000-0000-0000-000000000000}"/>
          </ac:spMkLst>
        </pc:spChg>
        <pc:spChg chg="mod">
          <ac:chgData name="Daniel Ma" userId="c612edea41e0386a" providerId="LiveId" clId="{7D2C740F-EEFA-483C-8313-F5E0F0412071}" dt="2022-03-25T02:01:51.368" v="558" actId="14100"/>
          <ac:spMkLst>
            <pc:docMk/>
            <pc:sldMk cId="0" sldId="258"/>
            <ac:spMk id="158" creationId="{00000000-0000-0000-0000-000000000000}"/>
          </ac:spMkLst>
        </pc:spChg>
        <pc:spChg chg="mod">
          <ac:chgData name="Daniel Ma" userId="c612edea41e0386a" providerId="LiveId" clId="{7D2C740F-EEFA-483C-8313-F5E0F0412071}" dt="2022-03-25T02:01:17.366" v="554" actId="14100"/>
          <ac:spMkLst>
            <pc:docMk/>
            <pc:sldMk cId="0" sldId="258"/>
            <ac:spMk id="161" creationId="{00000000-0000-0000-0000-000000000000}"/>
          </ac:spMkLst>
        </pc:spChg>
        <pc:spChg chg="mod">
          <ac:chgData name="Daniel Ma" userId="c612edea41e0386a" providerId="LiveId" clId="{7D2C740F-EEFA-483C-8313-F5E0F0412071}" dt="2022-03-25T02:01:31.763" v="556" actId="14100"/>
          <ac:spMkLst>
            <pc:docMk/>
            <pc:sldMk cId="0" sldId="258"/>
            <ac:spMk id="162" creationId="{00000000-0000-0000-0000-000000000000}"/>
          </ac:spMkLst>
        </pc:spChg>
        <pc:spChg chg="mod">
          <ac:chgData name="Daniel Ma" userId="c612edea41e0386a" providerId="LiveId" clId="{7D2C740F-EEFA-483C-8313-F5E0F0412071}" dt="2022-03-25T01:45:46.155" v="5" actId="108"/>
          <ac:spMkLst>
            <pc:docMk/>
            <pc:sldMk cId="0" sldId="258"/>
            <ac:spMk id="163" creationId="{00000000-0000-0000-0000-000000000000}"/>
          </ac:spMkLst>
        </pc:spChg>
        <pc:spChg chg="mod">
          <ac:chgData name="Daniel Ma" userId="c612edea41e0386a" providerId="LiveId" clId="{7D2C740F-EEFA-483C-8313-F5E0F0412071}" dt="2022-03-25T02:02:27.442" v="563" actId="14100"/>
          <ac:spMkLst>
            <pc:docMk/>
            <pc:sldMk cId="0" sldId="258"/>
            <ac:spMk id="165" creationId="{00000000-0000-0000-0000-000000000000}"/>
          </ac:spMkLst>
        </pc:spChg>
        <pc:spChg chg="mod">
          <ac:chgData name="Daniel Ma" userId="c612edea41e0386a" providerId="LiveId" clId="{7D2C740F-EEFA-483C-8313-F5E0F0412071}" dt="2022-03-25T02:01:44.347" v="557" actId="14100"/>
          <ac:spMkLst>
            <pc:docMk/>
            <pc:sldMk cId="0" sldId="258"/>
            <ac:spMk id="166" creationId="{00000000-0000-0000-0000-000000000000}"/>
          </ac:spMkLst>
        </pc:spChg>
        <pc:spChg chg="mod">
          <ac:chgData name="Daniel Ma" userId="c612edea41e0386a" providerId="LiveId" clId="{7D2C740F-EEFA-483C-8313-F5E0F0412071}" dt="2022-03-25T02:02:18.573" v="562" actId="14100"/>
          <ac:spMkLst>
            <pc:docMk/>
            <pc:sldMk cId="0" sldId="258"/>
            <ac:spMk id="169" creationId="{00000000-0000-0000-0000-000000000000}"/>
          </ac:spMkLst>
        </pc:spChg>
        <pc:spChg chg="mod">
          <ac:chgData name="Daniel Ma" userId="c612edea41e0386a" providerId="LiveId" clId="{7D2C740F-EEFA-483C-8313-F5E0F0412071}" dt="2022-03-25T02:01:59.203" v="559" actId="14100"/>
          <ac:spMkLst>
            <pc:docMk/>
            <pc:sldMk cId="0" sldId="258"/>
            <ac:spMk id="170" creationId="{00000000-0000-0000-0000-000000000000}"/>
          </ac:spMkLst>
        </pc:spChg>
        <pc:spChg chg="mod">
          <ac:chgData name="Daniel Ma" userId="c612edea41e0386a" providerId="LiveId" clId="{7D2C740F-EEFA-483C-8313-F5E0F0412071}" dt="2022-03-25T02:02:11.922" v="561" actId="14100"/>
          <ac:spMkLst>
            <pc:docMk/>
            <pc:sldMk cId="0" sldId="258"/>
            <ac:spMk id="173" creationId="{00000000-0000-0000-0000-000000000000}"/>
          </ac:spMkLst>
        </pc:spChg>
        <pc:spChg chg="mod">
          <ac:chgData name="Daniel Ma" userId="c612edea41e0386a" providerId="LiveId" clId="{7D2C740F-EEFA-483C-8313-F5E0F0412071}" dt="2022-03-25T02:02:02.859" v="560" actId="14100"/>
          <ac:spMkLst>
            <pc:docMk/>
            <pc:sldMk cId="0" sldId="258"/>
            <ac:spMk id="174" creationId="{00000000-0000-0000-0000-000000000000}"/>
          </ac:spMkLst>
        </pc:spChg>
        <pc:grpChg chg="del mod">
          <ac:chgData name="Daniel Ma" userId="c612edea41e0386a" providerId="LiveId" clId="{7D2C740F-EEFA-483C-8313-F5E0F0412071}" dt="2022-03-25T02:06:32.428" v="634" actId="478"/>
          <ac:grpSpMkLst>
            <pc:docMk/>
            <pc:sldMk cId="0" sldId="258"/>
            <ac:grpSpMk id="126" creationId="{00000000-0000-0000-0000-000000000000}"/>
          </ac:grpSpMkLst>
        </pc:grpChg>
        <pc:grpChg chg="mod">
          <ac:chgData name="Daniel Ma" userId="c612edea41e0386a" providerId="LiveId" clId="{7D2C740F-EEFA-483C-8313-F5E0F0412071}" dt="2022-03-25T01:53:49.035" v="305" actId="14100"/>
          <ac:grpSpMkLst>
            <pc:docMk/>
            <pc:sldMk cId="0" sldId="258"/>
            <ac:grpSpMk id="148" creationId="{00000000-0000-0000-0000-000000000000}"/>
          </ac:grpSpMkLst>
        </pc:grpChg>
        <pc:grpChg chg="mod">
          <ac:chgData name="Daniel Ma" userId="c612edea41e0386a" providerId="LiveId" clId="{7D2C740F-EEFA-483C-8313-F5E0F0412071}" dt="2022-03-25T01:53:39.817" v="304" actId="14100"/>
          <ac:grpSpMkLst>
            <pc:docMk/>
            <pc:sldMk cId="0" sldId="258"/>
            <ac:grpSpMk id="152" creationId="{00000000-0000-0000-0000-000000000000}"/>
          </ac:grpSpMkLst>
        </pc:grpChg>
        <pc:grpChg chg="del mod">
          <ac:chgData name="Daniel Ma" userId="c612edea41e0386a" providerId="LiveId" clId="{7D2C740F-EEFA-483C-8313-F5E0F0412071}" dt="2022-03-25T02:06:38.060" v="635" actId="478"/>
          <ac:grpSpMkLst>
            <pc:docMk/>
            <pc:sldMk cId="0" sldId="258"/>
            <ac:grpSpMk id="156" creationId="{00000000-0000-0000-0000-000000000000}"/>
          </ac:grpSpMkLst>
        </pc:grpChg>
        <pc:grpChg chg="del mod">
          <ac:chgData name="Daniel Ma" userId="c612edea41e0386a" providerId="LiveId" clId="{7D2C740F-EEFA-483C-8313-F5E0F0412071}" dt="2022-03-25T02:06:38.060" v="635" actId="478"/>
          <ac:grpSpMkLst>
            <pc:docMk/>
            <pc:sldMk cId="0" sldId="258"/>
            <ac:grpSpMk id="160" creationId="{00000000-0000-0000-0000-000000000000}"/>
          </ac:grpSpMkLst>
        </pc:grpChg>
        <pc:grpChg chg="del mod">
          <ac:chgData name="Daniel Ma" userId="c612edea41e0386a" providerId="LiveId" clId="{7D2C740F-EEFA-483C-8313-F5E0F0412071}" dt="2022-03-25T02:06:38.060" v="635" actId="478"/>
          <ac:grpSpMkLst>
            <pc:docMk/>
            <pc:sldMk cId="0" sldId="258"/>
            <ac:grpSpMk id="164" creationId="{00000000-0000-0000-0000-000000000000}"/>
          </ac:grpSpMkLst>
        </pc:grpChg>
        <pc:grpChg chg="del mod">
          <ac:chgData name="Daniel Ma" userId="c612edea41e0386a" providerId="LiveId" clId="{7D2C740F-EEFA-483C-8313-F5E0F0412071}" dt="2022-03-25T02:06:38.060" v="635" actId="478"/>
          <ac:grpSpMkLst>
            <pc:docMk/>
            <pc:sldMk cId="0" sldId="258"/>
            <ac:grpSpMk id="168" creationId="{00000000-0000-0000-0000-000000000000}"/>
          </ac:grpSpMkLst>
        </pc:grpChg>
        <pc:grpChg chg="del mod">
          <ac:chgData name="Daniel Ma" userId="c612edea41e0386a" providerId="LiveId" clId="{7D2C740F-EEFA-483C-8313-F5E0F0412071}" dt="2022-03-25T02:06:38.060" v="635" actId="478"/>
          <ac:grpSpMkLst>
            <pc:docMk/>
            <pc:sldMk cId="0" sldId="258"/>
            <ac:grpSpMk id="172" creationId="{00000000-0000-0000-0000-000000000000}"/>
          </ac:grpSpMkLst>
        </pc:grpChg>
        <pc:graphicFrameChg chg="add mod">
          <ac:chgData name="Daniel Ma" userId="c612edea41e0386a" providerId="LiveId" clId="{7D2C740F-EEFA-483C-8313-F5E0F0412071}" dt="2022-03-25T01:54:58.608" v="308"/>
          <ac:graphicFrameMkLst>
            <pc:docMk/>
            <pc:sldMk cId="0" sldId="258"/>
            <ac:graphicFrameMk id="54" creationId="{1D27E8A8-A2A0-4DAE-94D1-302F54DC0B1E}"/>
          </ac:graphicFrameMkLst>
        </pc:graphicFrameChg>
        <pc:graphicFrameChg chg="add mod">
          <ac:chgData name="Daniel Ma" userId="c612edea41e0386a" providerId="LiveId" clId="{7D2C740F-EEFA-483C-8313-F5E0F0412071}" dt="2022-03-25T01:55:43.565" v="310"/>
          <ac:graphicFrameMkLst>
            <pc:docMk/>
            <pc:sldMk cId="0" sldId="258"/>
            <ac:graphicFrameMk id="55" creationId="{1D27E8A8-A2A0-4DAE-94D1-302F54DC0B1E}"/>
          </ac:graphicFrameMkLst>
        </pc:graphicFrameChg>
        <pc:graphicFrameChg chg="add del mod">
          <ac:chgData name="Daniel Ma" userId="c612edea41e0386a" providerId="LiveId" clId="{7D2C740F-EEFA-483C-8313-F5E0F0412071}" dt="2022-03-25T02:01:06.673" v="553" actId="478"/>
          <ac:graphicFrameMkLst>
            <pc:docMk/>
            <pc:sldMk cId="0" sldId="258"/>
            <ac:graphicFrameMk id="56" creationId="{1D27E8A8-A2A0-4DAE-94D1-302F54DC0B1E}"/>
          </ac:graphicFrameMkLst>
        </pc:graphicFrameChg>
        <pc:graphicFrameChg chg="add mod">
          <ac:chgData name="Daniel Ma" userId="c612edea41e0386a" providerId="LiveId" clId="{7D2C740F-EEFA-483C-8313-F5E0F0412071}" dt="2022-03-25T02:42:54.853" v="1391" actId="692"/>
          <ac:graphicFrameMkLst>
            <pc:docMk/>
            <pc:sldMk cId="0" sldId="258"/>
            <ac:graphicFrameMk id="57" creationId="{02A3B0AD-330F-481D-A4F5-5E4CBDDD7D21}"/>
          </ac:graphicFrameMkLst>
        </pc:graphicFrameChg>
        <pc:cxnChg chg="del mod">
          <ac:chgData name="Daniel Ma" userId="c612edea41e0386a" providerId="LiveId" clId="{7D2C740F-EEFA-483C-8313-F5E0F0412071}" dt="2022-03-25T02:06:39.910" v="636" actId="478"/>
          <ac:cxnSpMkLst>
            <pc:docMk/>
            <pc:sldMk cId="0" sldId="258"/>
            <ac:cxnSpMk id="176" creationId="{00000000-0000-0000-0000-000000000000}"/>
          </ac:cxnSpMkLst>
        </pc:cxnChg>
      </pc:sldChg>
      <pc:sldChg chg="addSp delSp modSp new del mod setBg">
        <pc:chgData name="Daniel Ma" userId="c612edea41e0386a" providerId="LiveId" clId="{7D2C740F-EEFA-483C-8313-F5E0F0412071}" dt="2022-03-25T02:07:09.827" v="641" actId="47"/>
        <pc:sldMkLst>
          <pc:docMk/>
          <pc:sldMk cId="1417263571" sldId="259"/>
        </pc:sldMkLst>
        <pc:spChg chg="del">
          <ac:chgData name="Daniel Ma" userId="c612edea41e0386a" providerId="LiveId" clId="{7D2C740F-EEFA-483C-8313-F5E0F0412071}" dt="2022-03-25T02:03:52.595" v="567" actId="478"/>
          <ac:spMkLst>
            <pc:docMk/>
            <pc:sldMk cId="1417263571" sldId="259"/>
            <ac:spMk id="2" creationId="{FD3E434E-010D-4F71-8210-A9A991D10DAF}"/>
          </ac:spMkLst>
        </pc:spChg>
        <pc:spChg chg="add del">
          <ac:chgData name="Daniel Ma" userId="c612edea41e0386a" providerId="LiveId" clId="{7D2C740F-EEFA-483C-8313-F5E0F0412071}" dt="2022-03-25T02:04:21.381" v="580" actId="26606"/>
          <ac:spMkLst>
            <pc:docMk/>
            <pc:sldMk cId="1417263571" sldId="259"/>
            <ac:spMk id="5" creationId="{01D0AF59-99C3-4251-AB9A-C966C6AD4400}"/>
          </ac:spMkLst>
        </pc:spChg>
        <pc:spChg chg="add del">
          <ac:chgData name="Daniel Ma" userId="c612edea41e0386a" providerId="LiveId" clId="{7D2C740F-EEFA-483C-8313-F5E0F0412071}" dt="2022-03-25T02:04:21.381" v="580" actId="26606"/>
          <ac:spMkLst>
            <pc:docMk/>
            <pc:sldMk cId="1417263571" sldId="259"/>
            <ac:spMk id="6" creationId="{1855405F-37A2-4869-9154-F8BE3BECE6C3}"/>
          </ac:spMkLst>
        </pc:spChg>
        <pc:spChg chg="add del">
          <ac:chgData name="Daniel Ma" userId="c612edea41e0386a" providerId="LiveId" clId="{7D2C740F-EEFA-483C-8313-F5E0F0412071}" dt="2022-03-25T02:04:24.463" v="584" actId="26606"/>
          <ac:spMkLst>
            <pc:docMk/>
            <pc:sldMk cId="1417263571" sldId="259"/>
            <ac:spMk id="7" creationId="{01D0AF59-99C3-4251-AB9A-C966C6AD4400}"/>
          </ac:spMkLst>
        </pc:spChg>
        <pc:spChg chg="add del">
          <ac:chgData name="Daniel Ma" userId="c612edea41e0386a" providerId="LiveId" clId="{7D2C740F-EEFA-483C-8313-F5E0F0412071}" dt="2022-03-25T02:04:16.012" v="574" actId="26606"/>
          <ac:spMkLst>
            <pc:docMk/>
            <pc:sldMk cId="1417263571" sldId="259"/>
            <ac:spMk id="8" creationId="{AB8C311F-7253-4AED-9701-7FC0708C41C7}"/>
          </ac:spMkLst>
        </pc:spChg>
        <pc:spChg chg="add del">
          <ac:chgData name="Daniel Ma" userId="c612edea41e0386a" providerId="LiveId" clId="{7D2C740F-EEFA-483C-8313-F5E0F0412071}" dt="2022-03-25T02:04:24.463" v="584" actId="26606"/>
          <ac:spMkLst>
            <pc:docMk/>
            <pc:sldMk cId="1417263571" sldId="259"/>
            <ac:spMk id="9" creationId="{1855405F-37A2-4869-9154-F8BE3BECE6C3}"/>
          </ac:spMkLst>
        </pc:spChg>
        <pc:spChg chg="add del">
          <ac:chgData name="Daniel Ma" userId="c612edea41e0386a" providerId="LiveId" clId="{7D2C740F-EEFA-483C-8313-F5E0F0412071}" dt="2022-03-25T02:04:16.012" v="574" actId="26606"/>
          <ac:spMkLst>
            <pc:docMk/>
            <pc:sldMk cId="1417263571" sldId="259"/>
            <ac:spMk id="10" creationId="{E2384209-CB15-4CDF-9D31-C44FD9A3F20D}"/>
          </ac:spMkLst>
        </pc:spChg>
        <pc:spChg chg="add del">
          <ac:chgData name="Daniel Ma" userId="c612edea41e0386a" providerId="LiveId" clId="{7D2C740F-EEFA-483C-8313-F5E0F0412071}" dt="2022-03-25T02:04:16.012" v="574" actId="26606"/>
          <ac:spMkLst>
            <pc:docMk/>
            <pc:sldMk cId="1417263571" sldId="259"/>
            <ac:spMk id="12" creationId="{2633B3B5-CC90-43F0-8714-D31D1F3F0209}"/>
          </ac:spMkLst>
        </pc:spChg>
        <pc:spChg chg="add del">
          <ac:chgData name="Daniel Ma" userId="c612edea41e0386a" providerId="LiveId" clId="{7D2C740F-EEFA-483C-8313-F5E0F0412071}" dt="2022-03-25T02:04:16.012" v="574" actId="26606"/>
          <ac:spMkLst>
            <pc:docMk/>
            <pc:sldMk cId="1417263571" sldId="259"/>
            <ac:spMk id="14" creationId="{A8D57A06-A426-446D-B02C-A2DC6B62E45E}"/>
          </ac:spMkLst>
        </pc:spChg>
        <pc:spChg chg="add del">
          <ac:chgData name="Daniel Ma" userId="c612edea41e0386a" providerId="LiveId" clId="{7D2C740F-EEFA-483C-8313-F5E0F0412071}" dt="2022-03-25T02:04:18.515" v="576" actId="26606"/>
          <ac:spMkLst>
            <pc:docMk/>
            <pc:sldMk cId="1417263571" sldId="259"/>
            <ac:spMk id="16" creationId="{01D0AF59-99C3-4251-AB9A-C966C6AD4400}"/>
          </ac:spMkLst>
        </pc:spChg>
        <pc:spChg chg="add del">
          <ac:chgData name="Daniel Ma" userId="c612edea41e0386a" providerId="LiveId" clId="{7D2C740F-EEFA-483C-8313-F5E0F0412071}" dt="2022-03-25T02:04:18.515" v="576" actId="26606"/>
          <ac:spMkLst>
            <pc:docMk/>
            <pc:sldMk cId="1417263571" sldId="259"/>
            <ac:spMk id="17" creationId="{1855405F-37A2-4869-9154-F8BE3BECE6C3}"/>
          </ac:spMkLst>
        </pc:spChg>
        <pc:graphicFrameChg chg="add mod">
          <ac:chgData name="Daniel Ma" userId="c612edea41e0386a" providerId="LiveId" clId="{7D2C740F-EEFA-483C-8313-F5E0F0412071}" dt="2022-03-25T02:05:54.772" v="633" actId="14100"/>
          <ac:graphicFrameMkLst>
            <pc:docMk/>
            <pc:sldMk cId="1417263571" sldId="259"/>
            <ac:graphicFrameMk id="3" creationId="{1D27E8A8-A2A0-4DAE-94D1-302F54DC0B1E}"/>
          </ac:graphicFrameMkLst>
        </pc:graphicFrameChg>
        <pc:graphicFrameChg chg="add mod">
          <ac:chgData name="Daniel Ma" userId="c612edea41e0386a" providerId="LiveId" clId="{7D2C740F-EEFA-483C-8313-F5E0F0412071}" dt="2022-03-25T02:04:00.245" v="569" actId="571"/>
          <ac:graphicFrameMkLst>
            <pc:docMk/>
            <pc:sldMk cId="1417263571" sldId="259"/>
            <ac:graphicFrameMk id="4" creationId="{F7DCD7EA-B018-48E2-BA63-ABB912AA9A9E}"/>
          </ac:graphicFrameMkLst>
        </pc:graphicFrameChg>
      </pc:sldChg>
      <pc:sldChg chg="addSp delSp modSp add mod">
        <pc:chgData name="Daniel Ma" userId="c612edea41e0386a" providerId="LiveId" clId="{7D2C740F-EEFA-483C-8313-F5E0F0412071}" dt="2022-03-25T05:14:53.692" v="3233" actId="20577"/>
        <pc:sldMkLst>
          <pc:docMk/>
          <pc:sldMk cId="3672737339" sldId="259"/>
        </pc:sldMkLst>
        <pc:spChg chg="add del mod">
          <ac:chgData name="Daniel Ma" userId="c612edea41e0386a" providerId="LiveId" clId="{7D2C740F-EEFA-483C-8313-F5E0F0412071}" dt="2022-03-25T04:28:32.317" v="1931"/>
          <ac:spMkLst>
            <pc:docMk/>
            <pc:sldMk cId="3672737339" sldId="259"/>
            <ac:spMk id="32" creationId="{669FBCE8-54B4-4F8B-B583-9F815C0503B1}"/>
          </ac:spMkLst>
        </pc:spChg>
        <pc:spChg chg="mod">
          <ac:chgData name="Daniel Ma" userId="c612edea41e0386a" providerId="LiveId" clId="{7D2C740F-EEFA-483C-8313-F5E0F0412071}" dt="2022-03-25T02:11:35.602" v="688" actId="20577"/>
          <ac:spMkLst>
            <pc:docMk/>
            <pc:sldMk cId="3672737339" sldId="259"/>
            <ac:spMk id="55" creationId="{00000000-0000-0000-0000-000000000000}"/>
          </ac:spMkLst>
        </pc:spChg>
        <pc:spChg chg="mod">
          <ac:chgData name="Daniel Ma" userId="c612edea41e0386a" providerId="LiveId" clId="{7D2C740F-EEFA-483C-8313-F5E0F0412071}" dt="2022-03-25T05:14:53.692" v="3233" actId="20577"/>
          <ac:spMkLst>
            <pc:docMk/>
            <pc:sldMk cId="3672737339" sldId="259"/>
            <ac:spMk id="56" creationId="{00000000-0000-0000-0000-000000000000}"/>
          </ac:spMkLst>
        </pc:spChg>
        <pc:spChg chg="mod">
          <ac:chgData name="Daniel Ma" userId="c612edea41e0386a" providerId="LiveId" clId="{7D2C740F-EEFA-483C-8313-F5E0F0412071}" dt="2022-03-25T04:28:13.741" v="1928" actId="208"/>
          <ac:spMkLst>
            <pc:docMk/>
            <pc:sldMk cId="3672737339" sldId="259"/>
            <ac:spMk id="72" creationId="{00000000-0000-0000-0000-000000000000}"/>
          </ac:spMkLst>
        </pc:spChg>
        <pc:spChg chg="mod">
          <ac:chgData name="Daniel Ma" userId="c612edea41e0386a" providerId="LiveId" clId="{7D2C740F-EEFA-483C-8313-F5E0F0412071}" dt="2022-03-25T04:28:51.376" v="1932" actId="207"/>
          <ac:spMkLst>
            <pc:docMk/>
            <pc:sldMk cId="3672737339" sldId="259"/>
            <ac:spMk id="73" creationId="{00000000-0000-0000-0000-000000000000}"/>
          </ac:spMkLst>
        </pc:spChg>
        <pc:spChg chg="mod">
          <ac:chgData name="Daniel Ma" userId="c612edea41e0386a" providerId="LiveId" clId="{7D2C740F-EEFA-483C-8313-F5E0F0412071}" dt="2022-03-25T04:28:51.376" v="1932" actId="207"/>
          <ac:spMkLst>
            <pc:docMk/>
            <pc:sldMk cId="3672737339" sldId="259"/>
            <ac:spMk id="74" creationId="{00000000-0000-0000-0000-000000000000}"/>
          </ac:spMkLst>
        </pc:spChg>
        <pc:spChg chg="mod">
          <ac:chgData name="Daniel Ma" userId="c612edea41e0386a" providerId="LiveId" clId="{7D2C740F-EEFA-483C-8313-F5E0F0412071}" dt="2022-03-25T04:28:51.376" v="1932" actId="207"/>
          <ac:spMkLst>
            <pc:docMk/>
            <pc:sldMk cId="3672737339" sldId="259"/>
            <ac:spMk id="75" creationId="{00000000-0000-0000-0000-000000000000}"/>
          </ac:spMkLst>
        </pc:spChg>
        <pc:spChg chg="mod">
          <ac:chgData name="Daniel Ma" userId="c612edea41e0386a" providerId="LiveId" clId="{7D2C740F-EEFA-483C-8313-F5E0F0412071}" dt="2022-03-25T04:28:51.376" v="1932" actId="207"/>
          <ac:spMkLst>
            <pc:docMk/>
            <pc:sldMk cId="3672737339" sldId="259"/>
            <ac:spMk id="76" creationId="{00000000-0000-0000-0000-000000000000}"/>
          </ac:spMkLst>
        </pc:spChg>
        <pc:spChg chg="mod">
          <ac:chgData name="Daniel Ma" userId="c612edea41e0386a" providerId="LiveId" clId="{7D2C740F-EEFA-483C-8313-F5E0F0412071}" dt="2022-03-25T04:28:51.376" v="1932" actId="207"/>
          <ac:spMkLst>
            <pc:docMk/>
            <pc:sldMk cId="3672737339" sldId="259"/>
            <ac:spMk id="77" creationId="{00000000-0000-0000-0000-000000000000}"/>
          </ac:spMkLst>
        </pc:spChg>
        <pc:spChg chg="mod">
          <ac:chgData name="Daniel Ma" userId="c612edea41e0386a" providerId="LiveId" clId="{7D2C740F-EEFA-483C-8313-F5E0F0412071}" dt="2022-03-25T04:28:51.376" v="1932" actId="207"/>
          <ac:spMkLst>
            <pc:docMk/>
            <pc:sldMk cId="3672737339" sldId="259"/>
            <ac:spMk id="78" creationId="{00000000-0000-0000-0000-000000000000}"/>
          </ac:spMkLst>
        </pc:spChg>
        <pc:spChg chg="mod">
          <ac:chgData name="Daniel Ma" userId="c612edea41e0386a" providerId="LiveId" clId="{7D2C740F-EEFA-483C-8313-F5E0F0412071}" dt="2022-03-25T04:28:51.376" v="1932" actId="207"/>
          <ac:spMkLst>
            <pc:docMk/>
            <pc:sldMk cId="3672737339" sldId="259"/>
            <ac:spMk id="79" creationId="{00000000-0000-0000-0000-000000000000}"/>
          </ac:spMkLst>
        </pc:spChg>
        <pc:spChg chg="mod">
          <ac:chgData name="Daniel Ma" userId="c612edea41e0386a" providerId="LiveId" clId="{7D2C740F-EEFA-483C-8313-F5E0F0412071}" dt="2022-03-25T04:28:51.376" v="1932" actId="207"/>
          <ac:spMkLst>
            <pc:docMk/>
            <pc:sldMk cId="3672737339" sldId="259"/>
            <ac:spMk id="80" creationId="{00000000-0000-0000-0000-000000000000}"/>
          </ac:spMkLst>
        </pc:spChg>
        <pc:spChg chg="mod">
          <ac:chgData name="Daniel Ma" userId="c612edea41e0386a" providerId="LiveId" clId="{7D2C740F-EEFA-483C-8313-F5E0F0412071}" dt="2022-03-25T04:28:51.376" v="1932" actId="207"/>
          <ac:spMkLst>
            <pc:docMk/>
            <pc:sldMk cId="3672737339" sldId="259"/>
            <ac:spMk id="81" creationId="{00000000-0000-0000-0000-000000000000}"/>
          </ac:spMkLst>
        </pc:spChg>
        <pc:spChg chg="mod">
          <ac:chgData name="Daniel Ma" userId="c612edea41e0386a" providerId="LiveId" clId="{7D2C740F-EEFA-483C-8313-F5E0F0412071}" dt="2022-03-25T04:28:51.376" v="1932" actId="207"/>
          <ac:spMkLst>
            <pc:docMk/>
            <pc:sldMk cId="3672737339" sldId="259"/>
            <ac:spMk id="82" creationId="{00000000-0000-0000-0000-000000000000}"/>
          </ac:spMkLst>
        </pc:spChg>
        <pc:spChg chg="mod">
          <ac:chgData name="Daniel Ma" userId="c612edea41e0386a" providerId="LiveId" clId="{7D2C740F-EEFA-483C-8313-F5E0F0412071}" dt="2022-03-25T04:28:24.378" v="1929" actId="207"/>
          <ac:spMkLst>
            <pc:docMk/>
            <pc:sldMk cId="3672737339" sldId="259"/>
            <ac:spMk id="83" creationId="{00000000-0000-0000-0000-000000000000}"/>
          </ac:spMkLst>
        </pc:spChg>
        <pc:spChg chg="mod">
          <ac:chgData name="Daniel Ma" userId="c612edea41e0386a" providerId="LiveId" clId="{7D2C740F-EEFA-483C-8313-F5E0F0412071}" dt="2022-03-25T04:28:51.376" v="1932" actId="207"/>
          <ac:spMkLst>
            <pc:docMk/>
            <pc:sldMk cId="3672737339" sldId="259"/>
            <ac:spMk id="84" creationId="{00000000-0000-0000-0000-000000000000}"/>
          </ac:spMkLst>
        </pc:spChg>
      </pc:sldChg>
      <pc:sldChg chg="addSp delSp modSp add mod">
        <pc:chgData name="Daniel Ma" userId="c612edea41e0386a" providerId="LiveId" clId="{7D2C740F-EEFA-483C-8313-F5E0F0412071}" dt="2022-03-25T05:14:30.129" v="3217" actId="20577"/>
        <pc:sldMkLst>
          <pc:docMk/>
          <pc:sldMk cId="0" sldId="262"/>
        </pc:sldMkLst>
        <pc:spChg chg="add mod">
          <ac:chgData name="Daniel Ma" userId="c612edea41e0386a" providerId="LiveId" clId="{7D2C740F-EEFA-483C-8313-F5E0F0412071}" dt="2022-03-25T02:31:09.379" v="1156" actId="2711"/>
          <ac:spMkLst>
            <pc:docMk/>
            <pc:sldMk cId="0" sldId="262"/>
            <ac:spMk id="2" creationId="{A2968A6A-65BE-4F59-A506-705A828F5F92}"/>
          </ac:spMkLst>
        </pc:spChg>
        <pc:spChg chg="mod">
          <ac:chgData name="Daniel Ma" userId="c612edea41e0386a" providerId="LiveId" clId="{7D2C740F-EEFA-483C-8313-F5E0F0412071}" dt="2022-03-25T02:33:33.709" v="1160" actId="20577"/>
          <ac:spMkLst>
            <pc:docMk/>
            <pc:sldMk cId="0" sldId="262"/>
            <ac:spMk id="338" creationId="{00000000-0000-0000-0000-000000000000}"/>
          </ac:spMkLst>
        </pc:spChg>
        <pc:spChg chg="del">
          <ac:chgData name="Daniel Ma" userId="c612edea41e0386a" providerId="LiveId" clId="{7D2C740F-EEFA-483C-8313-F5E0F0412071}" dt="2022-03-25T02:14:29.503" v="788" actId="478"/>
          <ac:spMkLst>
            <pc:docMk/>
            <pc:sldMk cId="0" sldId="262"/>
            <ac:spMk id="339" creationId="{00000000-0000-0000-0000-000000000000}"/>
          </ac:spMkLst>
        </pc:spChg>
        <pc:spChg chg="del">
          <ac:chgData name="Daniel Ma" userId="c612edea41e0386a" providerId="LiveId" clId="{7D2C740F-EEFA-483C-8313-F5E0F0412071}" dt="2022-03-25T02:14:27.656" v="787" actId="478"/>
          <ac:spMkLst>
            <pc:docMk/>
            <pc:sldMk cId="0" sldId="262"/>
            <ac:spMk id="340" creationId="{00000000-0000-0000-0000-000000000000}"/>
          </ac:spMkLst>
        </pc:spChg>
        <pc:spChg chg="del">
          <ac:chgData name="Daniel Ma" userId="c612edea41e0386a" providerId="LiveId" clId="{7D2C740F-EEFA-483C-8313-F5E0F0412071}" dt="2022-03-25T02:14:25.833" v="786" actId="478"/>
          <ac:spMkLst>
            <pc:docMk/>
            <pc:sldMk cId="0" sldId="262"/>
            <ac:spMk id="341" creationId="{00000000-0000-0000-0000-000000000000}"/>
          </ac:spMkLst>
        </pc:spChg>
        <pc:spChg chg="del">
          <ac:chgData name="Daniel Ma" userId="c612edea41e0386a" providerId="LiveId" clId="{7D2C740F-EEFA-483C-8313-F5E0F0412071}" dt="2022-03-25T02:14:32.907" v="789" actId="478"/>
          <ac:spMkLst>
            <pc:docMk/>
            <pc:sldMk cId="0" sldId="262"/>
            <ac:spMk id="342" creationId="{00000000-0000-0000-0000-000000000000}"/>
          </ac:spMkLst>
        </pc:spChg>
        <pc:spChg chg="del">
          <ac:chgData name="Daniel Ma" userId="c612edea41e0386a" providerId="LiveId" clId="{7D2C740F-EEFA-483C-8313-F5E0F0412071}" dt="2022-03-25T02:14:32.907" v="789" actId="478"/>
          <ac:spMkLst>
            <pc:docMk/>
            <pc:sldMk cId="0" sldId="262"/>
            <ac:spMk id="343" creationId="{00000000-0000-0000-0000-000000000000}"/>
          </ac:spMkLst>
        </pc:spChg>
        <pc:spChg chg="del">
          <ac:chgData name="Daniel Ma" userId="c612edea41e0386a" providerId="LiveId" clId="{7D2C740F-EEFA-483C-8313-F5E0F0412071}" dt="2022-03-25T02:14:32.907" v="789" actId="478"/>
          <ac:spMkLst>
            <pc:docMk/>
            <pc:sldMk cId="0" sldId="262"/>
            <ac:spMk id="344" creationId="{00000000-0000-0000-0000-000000000000}"/>
          </ac:spMkLst>
        </pc:spChg>
        <pc:spChg chg="del">
          <ac:chgData name="Daniel Ma" userId="c612edea41e0386a" providerId="LiveId" clId="{7D2C740F-EEFA-483C-8313-F5E0F0412071}" dt="2022-03-25T02:14:32.907" v="789" actId="478"/>
          <ac:spMkLst>
            <pc:docMk/>
            <pc:sldMk cId="0" sldId="262"/>
            <ac:spMk id="345" creationId="{00000000-0000-0000-0000-000000000000}"/>
          </ac:spMkLst>
        </pc:spChg>
        <pc:spChg chg="del">
          <ac:chgData name="Daniel Ma" userId="c612edea41e0386a" providerId="LiveId" clId="{7D2C740F-EEFA-483C-8313-F5E0F0412071}" dt="2022-03-25T02:14:32.907" v="789" actId="478"/>
          <ac:spMkLst>
            <pc:docMk/>
            <pc:sldMk cId="0" sldId="262"/>
            <ac:spMk id="346" creationId="{00000000-0000-0000-0000-000000000000}"/>
          </ac:spMkLst>
        </pc:spChg>
        <pc:spChg chg="mod">
          <ac:chgData name="Daniel Ma" userId="c612edea41e0386a" providerId="LiveId" clId="{7D2C740F-EEFA-483C-8313-F5E0F0412071}" dt="2022-03-25T02:58:59.890" v="1494" actId="207"/>
          <ac:spMkLst>
            <pc:docMk/>
            <pc:sldMk cId="0" sldId="262"/>
            <ac:spMk id="349" creationId="{00000000-0000-0000-0000-000000000000}"/>
          </ac:spMkLst>
        </pc:spChg>
        <pc:spChg chg="mod">
          <ac:chgData name="Daniel Ma" userId="c612edea41e0386a" providerId="LiveId" clId="{7D2C740F-EEFA-483C-8313-F5E0F0412071}" dt="2022-03-25T02:58:59.890" v="1494" actId="207"/>
          <ac:spMkLst>
            <pc:docMk/>
            <pc:sldMk cId="0" sldId="262"/>
            <ac:spMk id="350" creationId="{00000000-0000-0000-0000-000000000000}"/>
          </ac:spMkLst>
        </pc:spChg>
        <pc:spChg chg="mod">
          <ac:chgData name="Daniel Ma" userId="c612edea41e0386a" providerId="LiveId" clId="{7D2C740F-EEFA-483C-8313-F5E0F0412071}" dt="2022-03-25T02:58:52.622" v="1493" actId="207"/>
          <ac:spMkLst>
            <pc:docMk/>
            <pc:sldMk cId="0" sldId="262"/>
            <ac:spMk id="351" creationId="{00000000-0000-0000-0000-000000000000}"/>
          </ac:spMkLst>
        </pc:spChg>
        <pc:spChg chg="mod">
          <ac:chgData name="Daniel Ma" userId="c612edea41e0386a" providerId="LiveId" clId="{7D2C740F-EEFA-483C-8313-F5E0F0412071}" dt="2022-03-25T02:59:04.978" v="1495" actId="207"/>
          <ac:spMkLst>
            <pc:docMk/>
            <pc:sldMk cId="0" sldId="262"/>
            <ac:spMk id="352" creationId="{00000000-0000-0000-0000-000000000000}"/>
          </ac:spMkLst>
        </pc:spChg>
        <pc:spChg chg="add del mod">
          <ac:chgData name="Daniel Ma" userId="c612edea41e0386a" providerId="LiveId" clId="{7D2C740F-EEFA-483C-8313-F5E0F0412071}" dt="2022-03-25T05:14:30.129" v="3217" actId="20577"/>
          <ac:spMkLst>
            <pc:docMk/>
            <pc:sldMk cId="0" sldId="262"/>
            <ac:spMk id="353" creationId="{00000000-0000-0000-0000-000000000000}"/>
          </ac:spMkLst>
        </pc:spChg>
        <pc:spChg chg="mod">
          <ac:chgData name="Daniel Ma" userId="c612edea41e0386a" providerId="LiveId" clId="{7D2C740F-EEFA-483C-8313-F5E0F0412071}" dt="2022-03-25T02:58:41.688" v="1492" actId="207"/>
          <ac:spMkLst>
            <pc:docMk/>
            <pc:sldMk cId="0" sldId="262"/>
            <ac:spMk id="356" creationId="{00000000-0000-0000-0000-000000000000}"/>
          </ac:spMkLst>
        </pc:spChg>
        <pc:spChg chg="mod">
          <ac:chgData name="Daniel Ma" userId="c612edea41e0386a" providerId="LiveId" clId="{7D2C740F-EEFA-483C-8313-F5E0F0412071}" dt="2022-03-25T02:58:41.688" v="1492" actId="207"/>
          <ac:spMkLst>
            <pc:docMk/>
            <pc:sldMk cId="0" sldId="262"/>
            <ac:spMk id="357" creationId="{00000000-0000-0000-0000-000000000000}"/>
          </ac:spMkLst>
        </pc:spChg>
        <pc:spChg chg="mod">
          <ac:chgData name="Daniel Ma" userId="c612edea41e0386a" providerId="LiveId" clId="{7D2C740F-EEFA-483C-8313-F5E0F0412071}" dt="2022-03-25T02:58:30.015" v="1491" actId="207"/>
          <ac:spMkLst>
            <pc:docMk/>
            <pc:sldMk cId="0" sldId="262"/>
            <ac:spMk id="358" creationId="{00000000-0000-0000-0000-000000000000}"/>
          </ac:spMkLst>
        </pc:spChg>
        <pc:spChg chg="mod">
          <ac:chgData name="Daniel Ma" userId="c612edea41e0386a" providerId="LiveId" clId="{7D2C740F-EEFA-483C-8313-F5E0F0412071}" dt="2022-03-25T02:56:06.846" v="1479" actId="207"/>
          <ac:spMkLst>
            <pc:docMk/>
            <pc:sldMk cId="0" sldId="262"/>
            <ac:spMk id="359" creationId="{00000000-0000-0000-0000-000000000000}"/>
          </ac:spMkLst>
        </pc:spChg>
        <pc:spChg chg="mod">
          <ac:chgData name="Daniel Ma" userId="c612edea41e0386a" providerId="LiveId" clId="{7D2C740F-EEFA-483C-8313-F5E0F0412071}" dt="2022-03-25T05:09:51.913" v="2620" actId="20577"/>
          <ac:spMkLst>
            <pc:docMk/>
            <pc:sldMk cId="0" sldId="262"/>
            <ac:spMk id="360" creationId="{00000000-0000-0000-0000-000000000000}"/>
          </ac:spMkLst>
        </pc:spChg>
        <pc:spChg chg="mod">
          <ac:chgData name="Daniel Ma" userId="c612edea41e0386a" providerId="LiveId" clId="{7D2C740F-EEFA-483C-8313-F5E0F0412071}" dt="2022-03-25T02:57:06.293" v="1485" actId="207"/>
          <ac:spMkLst>
            <pc:docMk/>
            <pc:sldMk cId="0" sldId="262"/>
            <ac:spMk id="363" creationId="{00000000-0000-0000-0000-000000000000}"/>
          </ac:spMkLst>
        </pc:spChg>
        <pc:spChg chg="mod">
          <ac:chgData name="Daniel Ma" userId="c612edea41e0386a" providerId="LiveId" clId="{7D2C740F-EEFA-483C-8313-F5E0F0412071}" dt="2022-03-25T02:57:06.293" v="1485" actId="207"/>
          <ac:spMkLst>
            <pc:docMk/>
            <pc:sldMk cId="0" sldId="262"/>
            <ac:spMk id="364" creationId="{00000000-0000-0000-0000-000000000000}"/>
          </ac:spMkLst>
        </pc:spChg>
        <pc:spChg chg="mod">
          <ac:chgData name="Daniel Ma" userId="c612edea41e0386a" providerId="LiveId" clId="{7D2C740F-EEFA-483C-8313-F5E0F0412071}" dt="2022-03-25T02:56:22.605" v="1480" actId="207"/>
          <ac:spMkLst>
            <pc:docMk/>
            <pc:sldMk cId="0" sldId="262"/>
            <ac:spMk id="365" creationId="{00000000-0000-0000-0000-000000000000}"/>
          </ac:spMkLst>
        </pc:spChg>
        <pc:spChg chg="mod">
          <ac:chgData name="Daniel Ma" userId="c612edea41e0386a" providerId="LiveId" clId="{7D2C740F-EEFA-483C-8313-F5E0F0412071}" dt="2022-03-25T02:56:29.463" v="1481" actId="207"/>
          <ac:spMkLst>
            <pc:docMk/>
            <pc:sldMk cId="0" sldId="262"/>
            <ac:spMk id="366" creationId="{00000000-0000-0000-0000-000000000000}"/>
          </ac:spMkLst>
        </pc:spChg>
        <pc:spChg chg="mod">
          <ac:chgData name="Daniel Ma" userId="c612edea41e0386a" providerId="LiveId" clId="{7D2C740F-EEFA-483C-8313-F5E0F0412071}" dt="2022-03-25T05:13:56.940" v="3090" actId="20577"/>
          <ac:spMkLst>
            <pc:docMk/>
            <pc:sldMk cId="0" sldId="262"/>
            <ac:spMk id="367" creationId="{00000000-0000-0000-0000-000000000000}"/>
          </ac:spMkLst>
        </pc:spChg>
        <pc:spChg chg="mod">
          <ac:chgData name="Daniel Ma" userId="c612edea41e0386a" providerId="LiveId" clId="{7D2C740F-EEFA-483C-8313-F5E0F0412071}" dt="2022-03-25T02:56:57.018" v="1484" actId="207"/>
          <ac:spMkLst>
            <pc:docMk/>
            <pc:sldMk cId="0" sldId="262"/>
            <ac:spMk id="370" creationId="{00000000-0000-0000-0000-000000000000}"/>
          </ac:spMkLst>
        </pc:spChg>
        <pc:spChg chg="mod">
          <ac:chgData name="Daniel Ma" userId="c612edea41e0386a" providerId="LiveId" clId="{7D2C740F-EEFA-483C-8313-F5E0F0412071}" dt="2022-03-25T02:56:57.018" v="1484" actId="207"/>
          <ac:spMkLst>
            <pc:docMk/>
            <pc:sldMk cId="0" sldId="262"/>
            <ac:spMk id="371" creationId="{00000000-0000-0000-0000-000000000000}"/>
          </ac:spMkLst>
        </pc:spChg>
        <pc:spChg chg="mod">
          <ac:chgData name="Daniel Ma" userId="c612edea41e0386a" providerId="LiveId" clId="{7D2C740F-EEFA-483C-8313-F5E0F0412071}" dt="2022-03-25T02:56:42.456" v="1482" actId="207"/>
          <ac:spMkLst>
            <pc:docMk/>
            <pc:sldMk cId="0" sldId="262"/>
            <ac:spMk id="372" creationId="{00000000-0000-0000-0000-000000000000}"/>
          </ac:spMkLst>
        </pc:spChg>
        <pc:spChg chg="mod">
          <ac:chgData name="Daniel Ma" userId="c612edea41e0386a" providerId="LiveId" clId="{7D2C740F-EEFA-483C-8313-F5E0F0412071}" dt="2022-03-25T02:56:48.184" v="1483" actId="207"/>
          <ac:spMkLst>
            <pc:docMk/>
            <pc:sldMk cId="0" sldId="262"/>
            <ac:spMk id="373" creationId="{00000000-0000-0000-0000-000000000000}"/>
          </ac:spMkLst>
        </pc:spChg>
        <pc:spChg chg="mod">
          <ac:chgData name="Daniel Ma" userId="c612edea41e0386a" providerId="LiveId" clId="{7D2C740F-EEFA-483C-8313-F5E0F0412071}" dt="2022-03-25T05:09:44.457" v="2617" actId="6549"/>
          <ac:spMkLst>
            <pc:docMk/>
            <pc:sldMk cId="0" sldId="262"/>
            <ac:spMk id="374" creationId="{00000000-0000-0000-0000-000000000000}"/>
          </ac:spMkLst>
        </pc:spChg>
        <pc:spChg chg="mod">
          <ac:chgData name="Daniel Ma" userId="c612edea41e0386a" providerId="LiveId" clId="{7D2C740F-EEFA-483C-8313-F5E0F0412071}" dt="2022-03-25T02:55:36.337" v="1473" actId="207"/>
          <ac:spMkLst>
            <pc:docMk/>
            <pc:sldMk cId="0" sldId="262"/>
            <ac:spMk id="377" creationId="{00000000-0000-0000-0000-000000000000}"/>
          </ac:spMkLst>
        </pc:spChg>
        <pc:spChg chg="mod">
          <ac:chgData name="Daniel Ma" userId="c612edea41e0386a" providerId="LiveId" clId="{7D2C740F-EEFA-483C-8313-F5E0F0412071}" dt="2022-03-25T02:55:36.337" v="1473" actId="207"/>
          <ac:spMkLst>
            <pc:docMk/>
            <pc:sldMk cId="0" sldId="262"/>
            <ac:spMk id="378" creationId="{00000000-0000-0000-0000-000000000000}"/>
          </ac:spMkLst>
        </pc:spChg>
        <pc:spChg chg="mod">
          <ac:chgData name="Daniel Ma" userId="c612edea41e0386a" providerId="LiveId" clId="{7D2C740F-EEFA-483C-8313-F5E0F0412071}" dt="2022-03-25T02:55:28.031" v="1472" actId="207"/>
          <ac:spMkLst>
            <pc:docMk/>
            <pc:sldMk cId="0" sldId="262"/>
            <ac:spMk id="379" creationId="{00000000-0000-0000-0000-000000000000}"/>
          </ac:spMkLst>
        </pc:spChg>
        <pc:spChg chg="mod">
          <ac:chgData name="Daniel Ma" userId="c612edea41e0386a" providerId="LiveId" clId="{7D2C740F-EEFA-483C-8313-F5E0F0412071}" dt="2022-03-25T02:55:42.997" v="1474" actId="207"/>
          <ac:spMkLst>
            <pc:docMk/>
            <pc:sldMk cId="0" sldId="262"/>
            <ac:spMk id="380" creationId="{00000000-0000-0000-0000-000000000000}"/>
          </ac:spMkLst>
        </pc:spChg>
        <pc:spChg chg="add del mod">
          <ac:chgData name="Daniel Ma" userId="c612edea41e0386a" providerId="LiveId" clId="{7D2C740F-EEFA-483C-8313-F5E0F0412071}" dt="2022-03-25T05:09:57.249" v="2622" actId="20577"/>
          <ac:spMkLst>
            <pc:docMk/>
            <pc:sldMk cId="0" sldId="262"/>
            <ac:spMk id="381" creationId="{00000000-0000-0000-0000-000000000000}"/>
          </ac:spMkLst>
        </pc:spChg>
      </pc:sldChg>
      <pc:sldChg chg="addSp modSp add mod">
        <pc:chgData name="Daniel Ma" userId="c612edea41e0386a" providerId="LiveId" clId="{7D2C740F-EEFA-483C-8313-F5E0F0412071}" dt="2022-03-25T05:13:06.413" v="2974" actId="1036"/>
        <pc:sldMkLst>
          <pc:docMk/>
          <pc:sldMk cId="1462866299" sldId="263"/>
        </pc:sldMkLst>
        <pc:spChg chg="mod">
          <ac:chgData name="Daniel Ma" userId="c612edea41e0386a" providerId="LiveId" clId="{7D2C740F-EEFA-483C-8313-F5E0F0412071}" dt="2022-03-25T02:21:22.857" v="841" actId="20577"/>
          <ac:spMkLst>
            <pc:docMk/>
            <pc:sldMk cId="1462866299" sldId="263"/>
            <ac:spMk id="2" creationId="{A2968A6A-65BE-4F59-A506-705A828F5F92}"/>
          </ac:spMkLst>
        </pc:spChg>
        <pc:spChg chg="add mod">
          <ac:chgData name="Daniel Ma" userId="c612edea41e0386a" providerId="LiveId" clId="{7D2C740F-EEFA-483C-8313-F5E0F0412071}" dt="2022-03-25T05:13:06.413" v="2974" actId="1036"/>
          <ac:spMkLst>
            <pc:docMk/>
            <pc:sldMk cId="1462866299" sldId="263"/>
            <ac:spMk id="3" creationId="{8B1FF1C8-0A42-4EE3-8F7B-3BD7BAF29ED2}"/>
          </ac:spMkLst>
        </pc:spChg>
        <pc:spChg chg="mod">
          <ac:chgData name="Daniel Ma" userId="c612edea41e0386a" providerId="LiveId" clId="{7D2C740F-EEFA-483C-8313-F5E0F0412071}" dt="2022-03-25T02:39:09.543" v="1168" actId="20577"/>
          <ac:spMkLst>
            <pc:docMk/>
            <pc:sldMk cId="1462866299" sldId="263"/>
            <ac:spMk id="338" creationId="{00000000-0000-0000-0000-000000000000}"/>
          </ac:spMkLst>
        </pc:spChg>
        <pc:spChg chg="mod">
          <ac:chgData name="Daniel Ma" userId="c612edea41e0386a" providerId="LiveId" clId="{7D2C740F-EEFA-483C-8313-F5E0F0412071}" dt="2022-03-25T03:00:59.234" v="1672" actId="14100"/>
          <ac:spMkLst>
            <pc:docMk/>
            <pc:sldMk cId="1462866299" sldId="263"/>
            <ac:spMk id="349" creationId="{00000000-0000-0000-0000-000000000000}"/>
          </ac:spMkLst>
        </pc:spChg>
        <pc:spChg chg="mod">
          <ac:chgData name="Daniel Ma" userId="c612edea41e0386a" providerId="LiveId" clId="{7D2C740F-EEFA-483C-8313-F5E0F0412071}" dt="2022-03-25T03:01:04.298" v="1700" actId="1037"/>
          <ac:spMkLst>
            <pc:docMk/>
            <pc:sldMk cId="1462866299" sldId="263"/>
            <ac:spMk id="350" creationId="{00000000-0000-0000-0000-000000000000}"/>
          </ac:spMkLst>
        </pc:spChg>
        <pc:spChg chg="mod">
          <ac:chgData name="Daniel Ma" userId="c612edea41e0386a" providerId="LiveId" clId="{7D2C740F-EEFA-483C-8313-F5E0F0412071}" dt="2022-03-25T02:46:50.300" v="1399" actId="207"/>
          <ac:spMkLst>
            <pc:docMk/>
            <pc:sldMk cId="1462866299" sldId="263"/>
            <ac:spMk id="351" creationId="{00000000-0000-0000-0000-000000000000}"/>
          </ac:spMkLst>
        </pc:spChg>
        <pc:spChg chg="mod">
          <ac:chgData name="Daniel Ma" userId="c612edea41e0386a" providerId="LiveId" clId="{7D2C740F-EEFA-483C-8313-F5E0F0412071}" dt="2022-03-25T02:49:29.039" v="1445" actId="14100"/>
          <ac:spMkLst>
            <pc:docMk/>
            <pc:sldMk cId="1462866299" sldId="263"/>
            <ac:spMk id="352" creationId="{00000000-0000-0000-0000-000000000000}"/>
          </ac:spMkLst>
        </pc:spChg>
        <pc:spChg chg="mod">
          <ac:chgData name="Daniel Ma" userId="c612edea41e0386a" providerId="LiveId" clId="{7D2C740F-EEFA-483C-8313-F5E0F0412071}" dt="2022-03-25T05:10:58.670" v="2734" actId="20577"/>
          <ac:spMkLst>
            <pc:docMk/>
            <pc:sldMk cId="1462866299" sldId="263"/>
            <ac:spMk id="353" creationId="{00000000-0000-0000-0000-000000000000}"/>
          </ac:spMkLst>
        </pc:spChg>
        <pc:spChg chg="mod">
          <ac:chgData name="Daniel Ma" userId="c612edea41e0386a" providerId="LiveId" clId="{7D2C740F-EEFA-483C-8313-F5E0F0412071}" dt="2022-03-25T03:00:43.752" v="1613" actId="14100"/>
          <ac:spMkLst>
            <pc:docMk/>
            <pc:sldMk cId="1462866299" sldId="263"/>
            <ac:spMk id="356" creationId="{00000000-0000-0000-0000-000000000000}"/>
          </ac:spMkLst>
        </pc:spChg>
        <pc:spChg chg="mod">
          <ac:chgData name="Daniel Ma" userId="c612edea41e0386a" providerId="LiveId" clId="{7D2C740F-EEFA-483C-8313-F5E0F0412071}" dt="2022-03-25T03:00:51.705" v="1671" actId="1037"/>
          <ac:spMkLst>
            <pc:docMk/>
            <pc:sldMk cId="1462866299" sldId="263"/>
            <ac:spMk id="357" creationId="{00000000-0000-0000-0000-000000000000}"/>
          </ac:spMkLst>
        </pc:spChg>
        <pc:spChg chg="mod">
          <ac:chgData name="Daniel Ma" userId="c612edea41e0386a" providerId="LiveId" clId="{7D2C740F-EEFA-483C-8313-F5E0F0412071}" dt="2022-03-25T02:46:46.439" v="1398" actId="207"/>
          <ac:spMkLst>
            <pc:docMk/>
            <pc:sldMk cId="1462866299" sldId="263"/>
            <ac:spMk id="358" creationId="{00000000-0000-0000-0000-000000000000}"/>
          </ac:spMkLst>
        </pc:spChg>
        <pc:spChg chg="mod">
          <ac:chgData name="Daniel Ma" userId="c612edea41e0386a" providerId="LiveId" clId="{7D2C740F-EEFA-483C-8313-F5E0F0412071}" dt="2022-03-25T02:49:20.401" v="1439" actId="14100"/>
          <ac:spMkLst>
            <pc:docMk/>
            <pc:sldMk cId="1462866299" sldId="263"/>
            <ac:spMk id="359" creationId="{00000000-0000-0000-0000-000000000000}"/>
          </ac:spMkLst>
        </pc:spChg>
        <pc:spChg chg="mod">
          <ac:chgData name="Daniel Ma" userId="c612edea41e0386a" providerId="LiveId" clId="{7D2C740F-EEFA-483C-8313-F5E0F0412071}" dt="2022-03-25T05:10:08.038" v="2625" actId="20577"/>
          <ac:spMkLst>
            <pc:docMk/>
            <pc:sldMk cId="1462866299" sldId="263"/>
            <ac:spMk id="360" creationId="{00000000-0000-0000-0000-000000000000}"/>
          </ac:spMkLst>
        </pc:spChg>
        <pc:spChg chg="mod">
          <ac:chgData name="Daniel Ma" userId="c612edea41e0386a" providerId="LiveId" clId="{7D2C740F-EEFA-483C-8313-F5E0F0412071}" dt="2022-03-25T03:00:31.653" v="1570" actId="14100"/>
          <ac:spMkLst>
            <pc:docMk/>
            <pc:sldMk cId="1462866299" sldId="263"/>
            <ac:spMk id="363" creationId="{00000000-0000-0000-0000-000000000000}"/>
          </ac:spMkLst>
        </pc:spChg>
        <pc:spChg chg="mod">
          <ac:chgData name="Daniel Ma" userId="c612edea41e0386a" providerId="LiveId" clId="{7D2C740F-EEFA-483C-8313-F5E0F0412071}" dt="2022-03-25T03:00:38.740" v="1612" actId="1037"/>
          <ac:spMkLst>
            <pc:docMk/>
            <pc:sldMk cId="1462866299" sldId="263"/>
            <ac:spMk id="364" creationId="{00000000-0000-0000-0000-000000000000}"/>
          </ac:spMkLst>
        </pc:spChg>
        <pc:spChg chg="mod">
          <ac:chgData name="Daniel Ma" userId="c612edea41e0386a" providerId="LiveId" clId="{7D2C740F-EEFA-483C-8313-F5E0F0412071}" dt="2022-03-25T02:46:30.331" v="1396" actId="207"/>
          <ac:spMkLst>
            <pc:docMk/>
            <pc:sldMk cId="1462866299" sldId="263"/>
            <ac:spMk id="365" creationId="{00000000-0000-0000-0000-000000000000}"/>
          </ac:spMkLst>
        </pc:spChg>
        <pc:spChg chg="mod">
          <ac:chgData name="Daniel Ma" userId="c612edea41e0386a" providerId="LiveId" clId="{7D2C740F-EEFA-483C-8313-F5E0F0412071}" dt="2022-03-25T02:49:13.341" v="1431" actId="14100"/>
          <ac:spMkLst>
            <pc:docMk/>
            <pc:sldMk cId="1462866299" sldId="263"/>
            <ac:spMk id="366" creationId="{00000000-0000-0000-0000-000000000000}"/>
          </ac:spMkLst>
        </pc:spChg>
        <pc:spChg chg="mod">
          <ac:chgData name="Daniel Ma" userId="c612edea41e0386a" providerId="LiveId" clId="{7D2C740F-EEFA-483C-8313-F5E0F0412071}" dt="2022-03-25T05:10:04.424" v="2624" actId="20577"/>
          <ac:spMkLst>
            <pc:docMk/>
            <pc:sldMk cId="1462866299" sldId="263"/>
            <ac:spMk id="367" creationId="{00000000-0000-0000-0000-000000000000}"/>
          </ac:spMkLst>
        </pc:spChg>
        <pc:spChg chg="mod">
          <ac:chgData name="Daniel Ma" userId="c612edea41e0386a" providerId="LiveId" clId="{7D2C740F-EEFA-483C-8313-F5E0F0412071}" dt="2022-03-25T03:00:15.028" v="1496" actId="14100"/>
          <ac:spMkLst>
            <pc:docMk/>
            <pc:sldMk cId="1462866299" sldId="263"/>
            <ac:spMk id="370" creationId="{00000000-0000-0000-0000-000000000000}"/>
          </ac:spMkLst>
        </pc:spChg>
        <pc:spChg chg="mod">
          <ac:chgData name="Daniel Ma" userId="c612edea41e0386a" providerId="LiveId" clId="{7D2C740F-EEFA-483C-8313-F5E0F0412071}" dt="2022-03-25T03:00:23.730" v="1569" actId="1037"/>
          <ac:spMkLst>
            <pc:docMk/>
            <pc:sldMk cId="1462866299" sldId="263"/>
            <ac:spMk id="371" creationId="{00000000-0000-0000-0000-000000000000}"/>
          </ac:spMkLst>
        </pc:spChg>
        <pc:spChg chg="mod">
          <ac:chgData name="Daniel Ma" userId="c612edea41e0386a" providerId="LiveId" clId="{7D2C740F-EEFA-483C-8313-F5E0F0412071}" dt="2022-03-25T02:46:27.135" v="1395" actId="207"/>
          <ac:spMkLst>
            <pc:docMk/>
            <pc:sldMk cId="1462866299" sldId="263"/>
            <ac:spMk id="372" creationId="{00000000-0000-0000-0000-000000000000}"/>
          </ac:spMkLst>
        </pc:spChg>
        <pc:spChg chg="mod">
          <ac:chgData name="Daniel Ma" userId="c612edea41e0386a" providerId="LiveId" clId="{7D2C740F-EEFA-483C-8313-F5E0F0412071}" dt="2022-03-25T02:49:09.190" v="1430" actId="14100"/>
          <ac:spMkLst>
            <pc:docMk/>
            <pc:sldMk cId="1462866299" sldId="263"/>
            <ac:spMk id="373" creationId="{00000000-0000-0000-0000-000000000000}"/>
          </ac:spMkLst>
        </pc:spChg>
        <pc:spChg chg="mod">
          <ac:chgData name="Daniel Ma" userId="c612edea41e0386a" providerId="LiveId" clId="{7D2C740F-EEFA-483C-8313-F5E0F0412071}" dt="2022-03-25T05:10:40.599" v="2692" actId="20577"/>
          <ac:spMkLst>
            <pc:docMk/>
            <pc:sldMk cId="1462866299" sldId="263"/>
            <ac:spMk id="374" creationId="{00000000-0000-0000-0000-000000000000}"/>
          </ac:spMkLst>
        </pc:spChg>
        <pc:spChg chg="mod">
          <ac:chgData name="Daniel Ma" userId="c612edea41e0386a" providerId="LiveId" clId="{7D2C740F-EEFA-483C-8313-F5E0F0412071}" dt="2022-03-25T03:01:21.433" v="1701" actId="14100"/>
          <ac:spMkLst>
            <pc:docMk/>
            <pc:sldMk cId="1462866299" sldId="263"/>
            <ac:spMk id="377" creationId="{00000000-0000-0000-0000-000000000000}"/>
          </ac:spMkLst>
        </pc:spChg>
        <pc:spChg chg="mod">
          <ac:chgData name="Daniel Ma" userId="c612edea41e0386a" providerId="LiveId" clId="{7D2C740F-EEFA-483C-8313-F5E0F0412071}" dt="2022-03-25T03:01:26.494" v="1731" actId="1037"/>
          <ac:spMkLst>
            <pc:docMk/>
            <pc:sldMk cId="1462866299" sldId="263"/>
            <ac:spMk id="378" creationId="{00000000-0000-0000-0000-000000000000}"/>
          </ac:spMkLst>
        </pc:spChg>
        <pc:spChg chg="mod">
          <ac:chgData name="Daniel Ma" userId="c612edea41e0386a" providerId="LiveId" clId="{7D2C740F-EEFA-483C-8313-F5E0F0412071}" dt="2022-03-25T02:46:55.254" v="1400" actId="207"/>
          <ac:spMkLst>
            <pc:docMk/>
            <pc:sldMk cId="1462866299" sldId="263"/>
            <ac:spMk id="379" creationId="{00000000-0000-0000-0000-000000000000}"/>
          </ac:spMkLst>
        </pc:spChg>
        <pc:spChg chg="mod">
          <ac:chgData name="Daniel Ma" userId="c612edea41e0386a" providerId="LiveId" clId="{7D2C740F-EEFA-483C-8313-F5E0F0412071}" dt="2022-03-25T02:49:35.907" v="1453" actId="14100"/>
          <ac:spMkLst>
            <pc:docMk/>
            <pc:sldMk cId="1462866299" sldId="263"/>
            <ac:spMk id="380" creationId="{00000000-0000-0000-0000-000000000000}"/>
          </ac:spMkLst>
        </pc:spChg>
        <pc:spChg chg="mod">
          <ac:chgData name="Daniel Ma" userId="c612edea41e0386a" providerId="LiveId" clId="{7D2C740F-EEFA-483C-8313-F5E0F0412071}" dt="2022-03-25T05:11:15.007" v="2811" actId="20577"/>
          <ac:spMkLst>
            <pc:docMk/>
            <pc:sldMk cId="1462866299" sldId="263"/>
            <ac:spMk id="381" creationId="{00000000-0000-0000-0000-000000000000}"/>
          </ac:spMkLst>
        </pc:spChg>
      </pc:sldChg>
      <pc:sldChg chg="addSp delSp modSp add mod">
        <pc:chgData name="Daniel Ma" userId="c612edea41e0386a" providerId="LiveId" clId="{7D2C740F-EEFA-483C-8313-F5E0F0412071}" dt="2022-03-25T04:27:25.080" v="1927" actId="20577"/>
        <pc:sldMkLst>
          <pc:docMk/>
          <pc:sldMk cId="1894992514" sldId="264"/>
        </pc:sldMkLst>
        <pc:spChg chg="mod">
          <ac:chgData name="Daniel Ma" userId="c612edea41e0386a" providerId="LiveId" clId="{7D2C740F-EEFA-483C-8313-F5E0F0412071}" dt="2022-03-25T04:19:40.765" v="1737" actId="20577"/>
          <ac:spMkLst>
            <pc:docMk/>
            <pc:sldMk cId="1894992514" sldId="264"/>
            <ac:spMk id="147" creationId="{00000000-0000-0000-0000-000000000000}"/>
          </ac:spMkLst>
        </pc:spChg>
        <pc:spChg chg="mod">
          <ac:chgData name="Daniel Ma" userId="c612edea41e0386a" providerId="LiveId" clId="{7D2C740F-EEFA-483C-8313-F5E0F0412071}" dt="2022-03-25T04:26:33.157" v="1855" actId="20577"/>
          <ac:spMkLst>
            <pc:docMk/>
            <pc:sldMk cId="1894992514" sldId="264"/>
            <ac:spMk id="150" creationId="{00000000-0000-0000-0000-000000000000}"/>
          </ac:spMkLst>
        </pc:spChg>
        <pc:spChg chg="mod">
          <ac:chgData name="Daniel Ma" userId="c612edea41e0386a" providerId="LiveId" clId="{7D2C740F-EEFA-483C-8313-F5E0F0412071}" dt="2022-03-25T04:27:25.080" v="1927" actId="20577"/>
          <ac:spMkLst>
            <pc:docMk/>
            <pc:sldMk cId="1894992514" sldId="264"/>
            <ac:spMk id="154" creationId="{00000000-0000-0000-0000-000000000000}"/>
          </ac:spMkLst>
        </pc:spChg>
        <pc:graphicFrameChg chg="add mod">
          <ac:chgData name="Daniel Ma" userId="c612edea41e0386a" providerId="LiveId" clId="{7D2C740F-EEFA-483C-8313-F5E0F0412071}" dt="2022-03-25T04:26:53.686" v="1857" actId="14100"/>
          <ac:graphicFrameMkLst>
            <pc:docMk/>
            <pc:sldMk cId="1894992514" sldId="264"/>
            <ac:graphicFrameMk id="12" creationId="{1930C0AB-8556-4B2C-9451-49A7886E4588}"/>
          </ac:graphicFrameMkLst>
        </pc:graphicFrameChg>
        <pc:graphicFrameChg chg="del mod">
          <ac:chgData name="Daniel Ma" userId="c612edea41e0386a" providerId="LiveId" clId="{7D2C740F-EEFA-483C-8313-F5E0F0412071}" dt="2022-03-25T04:24:53.066" v="1792" actId="478"/>
          <ac:graphicFrameMkLst>
            <pc:docMk/>
            <pc:sldMk cId="1894992514" sldId="264"/>
            <ac:graphicFrameMk id="57" creationId="{02A3B0AD-330F-481D-A4F5-5E4CBDDD7D21}"/>
          </ac:graphicFrameMkLst>
        </pc:graphicFrameChg>
      </pc:sldChg>
      <pc:sldChg chg="addSp delSp modSp add mod ord setBg">
        <pc:chgData name="Daniel Ma" userId="c612edea41e0386a" providerId="LiveId" clId="{7D2C740F-EEFA-483C-8313-F5E0F0412071}" dt="2022-03-25T05:14:45.540" v="3218" actId="20577"/>
        <pc:sldMkLst>
          <pc:docMk/>
          <pc:sldMk cId="1997301903" sldId="265"/>
        </pc:sldMkLst>
        <pc:spChg chg="add del mod">
          <ac:chgData name="Daniel Ma" userId="c612edea41e0386a" providerId="LiveId" clId="{7D2C740F-EEFA-483C-8313-F5E0F0412071}" dt="2022-03-25T04:57:41.384" v="2002"/>
          <ac:spMkLst>
            <pc:docMk/>
            <pc:sldMk cId="1997301903" sldId="265"/>
            <ac:spMk id="2" creationId="{71726636-7534-4EBD-8994-A3B66FBF77AA}"/>
          </ac:spMkLst>
        </pc:spChg>
        <pc:spChg chg="add mod">
          <ac:chgData name="Daniel Ma" userId="c612edea41e0386a" providerId="LiveId" clId="{7D2C740F-EEFA-483C-8313-F5E0F0412071}" dt="2022-03-25T05:14:45.540" v="3218" actId="20577"/>
          <ac:spMkLst>
            <pc:docMk/>
            <pc:sldMk cId="1997301903" sldId="265"/>
            <ac:spMk id="3" creationId="{191EB4B6-DCA2-4264-943B-E873930E9F94}"/>
          </ac:spMkLst>
        </pc:spChg>
        <pc:spChg chg="add del">
          <ac:chgData name="Daniel Ma" userId="c612edea41e0386a" providerId="LiveId" clId="{7D2C740F-EEFA-483C-8313-F5E0F0412071}" dt="2022-03-25T05:04:40.109" v="2367" actId="26606"/>
          <ac:spMkLst>
            <pc:docMk/>
            <pc:sldMk cId="1997301903" sldId="265"/>
            <ac:spMk id="88" creationId="{5E39A796-BE83-48B1-B33F-35C4A32AAB57}"/>
          </ac:spMkLst>
        </pc:spChg>
        <pc:spChg chg="add del">
          <ac:chgData name="Daniel Ma" userId="c612edea41e0386a" providerId="LiveId" clId="{7D2C740F-EEFA-483C-8313-F5E0F0412071}" dt="2022-03-25T05:04:40.109" v="2367" actId="26606"/>
          <ac:spMkLst>
            <pc:docMk/>
            <pc:sldMk cId="1997301903" sldId="265"/>
            <ac:spMk id="90" creationId="{72F84B47-E267-4194-8194-831DB7B5547F}"/>
          </ac:spMkLst>
        </pc:spChg>
        <pc:spChg chg="mod">
          <ac:chgData name="Daniel Ma" userId="c612edea41e0386a" providerId="LiveId" clId="{7D2C740F-EEFA-483C-8313-F5E0F0412071}" dt="2022-03-25T05:06:30.394" v="2378" actId="1076"/>
          <ac:spMkLst>
            <pc:docMk/>
            <pc:sldMk cId="1997301903" sldId="265"/>
            <ac:spMk id="147" creationId="{00000000-0000-0000-0000-000000000000}"/>
          </ac:spMkLst>
        </pc:spChg>
        <pc:spChg chg="del mod topLvl">
          <ac:chgData name="Daniel Ma" userId="c612edea41e0386a" providerId="LiveId" clId="{7D2C740F-EEFA-483C-8313-F5E0F0412071}" dt="2022-03-25T04:55:17.966" v="1945" actId="478"/>
          <ac:spMkLst>
            <pc:docMk/>
            <pc:sldMk cId="1997301903" sldId="265"/>
            <ac:spMk id="149" creationId="{00000000-0000-0000-0000-000000000000}"/>
          </ac:spMkLst>
        </pc:spChg>
        <pc:spChg chg="del mod topLvl">
          <ac:chgData name="Daniel Ma" userId="c612edea41e0386a" providerId="LiveId" clId="{7D2C740F-EEFA-483C-8313-F5E0F0412071}" dt="2022-03-25T04:55:20.375" v="1946" actId="478"/>
          <ac:spMkLst>
            <pc:docMk/>
            <pc:sldMk cId="1997301903" sldId="265"/>
            <ac:spMk id="150" creationId="{00000000-0000-0000-0000-000000000000}"/>
          </ac:spMkLst>
        </pc:spChg>
        <pc:spChg chg="add del">
          <ac:chgData name="Daniel Ma" userId="c612edea41e0386a" providerId="LiveId" clId="{7D2C740F-EEFA-483C-8313-F5E0F0412071}" dt="2022-03-25T04:55:12.076" v="1941" actId="478"/>
          <ac:spMkLst>
            <pc:docMk/>
            <pc:sldMk cId="1997301903" sldId="265"/>
            <ac:spMk id="151" creationId="{00000000-0000-0000-0000-000000000000}"/>
          </ac:spMkLst>
        </pc:spChg>
        <pc:grpChg chg="del">
          <ac:chgData name="Daniel Ma" userId="c612edea41e0386a" providerId="LiveId" clId="{7D2C740F-EEFA-483C-8313-F5E0F0412071}" dt="2022-03-25T04:55:17.966" v="1945" actId="478"/>
          <ac:grpSpMkLst>
            <pc:docMk/>
            <pc:sldMk cId="1997301903" sldId="265"/>
            <ac:grpSpMk id="148" creationId="{00000000-0000-0000-0000-000000000000}"/>
          </ac:grpSpMkLst>
        </pc:grpChg>
        <pc:grpChg chg="del">
          <ac:chgData name="Daniel Ma" userId="c612edea41e0386a" providerId="LiveId" clId="{7D2C740F-EEFA-483C-8313-F5E0F0412071}" dt="2022-03-25T04:55:13.995" v="1942" actId="478"/>
          <ac:grpSpMkLst>
            <pc:docMk/>
            <pc:sldMk cId="1997301903" sldId="265"/>
            <ac:grpSpMk id="152" creationId="{00000000-0000-0000-0000-000000000000}"/>
          </ac:grpSpMkLst>
        </pc:grpChg>
        <pc:graphicFrameChg chg="add del mod">
          <ac:chgData name="Daniel Ma" userId="c612edea41e0386a" providerId="LiveId" clId="{7D2C740F-EEFA-483C-8313-F5E0F0412071}" dt="2022-03-25T05:04:14.875" v="2364" actId="478"/>
          <ac:graphicFrameMkLst>
            <pc:docMk/>
            <pc:sldMk cId="1997301903" sldId="265"/>
            <ac:graphicFrameMk id="12" creationId="{2D0A635D-AF5C-42B0-8ACB-8565815C4BCF}"/>
          </ac:graphicFrameMkLst>
        </pc:graphicFrameChg>
        <pc:graphicFrameChg chg="add mod">
          <ac:chgData name="Daniel Ma" userId="c612edea41e0386a" providerId="LiveId" clId="{7D2C740F-EEFA-483C-8313-F5E0F0412071}" dt="2022-03-25T05:07:41.542" v="2385"/>
          <ac:graphicFrameMkLst>
            <pc:docMk/>
            <pc:sldMk cId="1997301903" sldId="265"/>
            <ac:graphicFrameMk id="15" creationId="{09E6C96E-C3C5-4812-92F2-E2109A1ADC98}"/>
          </ac:graphicFrameMkLst>
        </pc:graphicFrameChg>
        <pc:graphicFrameChg chg="del">
          <ac:chgData name="Daniel Ma" userId="c612edea41e0386a" providerId="LiveId" clId="{7D2C740F-EEFA-483C-8313-F5E0F0412071}" dt="2022-03-25T04:54:24.583" v="1936" actId="478"/>
          <ac:graphicFrameMkLst>
            <pc:docMk/>
            <pc:sldMk cId="1997301903" sldId="265"/>
            <ac:graphicFrameMk id="57" creationId="{02A3B0AD-330F-481D-A4F5-5E4CBDDD7D21}"/>
          </ac:graphicFrameMkLst>
        </pc:graphicFrameChg>
      </pc:sldChg>
      <pc:sldMasterChg chg="add addSldLayout">
        <pc:chgData name="Daniel Ma" userId="c612edea41e0386a" providerId="LiveId" clId="{7D2C740F-EEFA-483C-8313-F5E0F0412071}" dt="2022-03-25T02:10:04.858" v="642" actId="27028"/>
        <pc:sldMasterMkLst>
          <pc:docMk/>
          <pc:sldMasterMk cId="0" sldId="2147483660"/>
        </pc:sldMasterMkLst>
        <pc:sldLayoutChg chg="add">
          <pc:chgData name="Daniel Ma" userId="c612edea41e0386a" providerId="LiveId" clId="{7D2C740F-EEFA-483C-8313-F5E0F0412071}" dt="2022-03-25T02:10:04.858" v="642" actId="27028"/>
          <pc:sldLayoutMkLst>
            <pc:docMk/>
            <pc:sldMasterMk cId="0" sldId="2147483660"/>
            <pc:sldLayoutMk cId="0" sldId="2147483648"/>
          </pc:sldLayoutMkLst>
        </pc:sldLayoutChg>
      </pc:sldMasterChg>
      <pc:sldMasterChg chg="replId">
        <pc:chgData name="Daniel Ma" userId="c612edea41e0386a" providerId="LiveId" clId="{7D2C740F-EEFA-483C-8313-F5E0F0412071}" dt="2022-03-25T02:10:04.858" v="642" actId="27028"/>
        <pc:sldMasterMkLst>
          <pc:docMk/>
          <pc:sldMasterMk cId="1567714264" sldId="2147483661"/>
        </pc:sldMasterMkLst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612edea41e0386a/Documents/Careers/Virtual%20Experiences/NSW%20Government/Data%20Analysis%20-%20Data%20Shee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612edea41e0386a/Documents/Careers/Virtual%20Experiences/NSW%20Government/Data%20Analysis%20-%20Data%20Shee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612edea41e0386a/Documents/Careers/Virtual%20Experiences/NSW%20Government/Data%20Analysis%20-%20Data%20Shee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'[Data Analysis - Data Sheets.xlsx]Totals for Part-Time'!$K$2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rgbClr val="FF0000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'[Data Analysis - Data Sheets.xlsx]Totals for Part-Time'!$J$3:$J$7</c:f>
              <c:numCache>
                <c:formatCode>@</c:formatCode>
                <c:ptCount val="5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</c:numCache>
            </c:numRef>
          </c:cat>
          <c:val>
            <c:numRef>
              <c:f>'[Data Analysis - Data Sheets.xlsx]Totals for Part-Time'!$K$3:$K$7</c:f>
              <c:numCache>
                <c:formatCode>General</c:formatCode>
                <c:ptCount val="5"/>
                <c:pt idx="0">
                  <c:v>87983</c:v>
                </c:pt>
                <c:pt idx="1">
                  <c:v>89943</c:v>
                </c:pt>
                <c:pt idx="2">
                  <c:v>88264</c:v>
                </c:pt>
                <c:pt idx="3">
                  <c:v>90721</c:v>
                </c:pt>
                <c:pt idx="4">
                  <c:v>90216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12-400D-86A2-B6104C50BFB3}"/>
            </c:ext>
          </c:extLst>
        </c:ser>
        <c:ser>
          <c:idx val="1"/>
          <c:order val="1"/>
          <c:tx>
            <c:strRef>
              <c:f>'[Data Analysis - Data Sheets.xlsx]Totals for Part-Time'!$L$2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rgbClr val="0070C0"/>
            </a:solidFill>
            <a:ln>
              <a:solidFill>
                <a:srgbClr val="0070C0"/>
              </a:solidFill>
            </a:ln>
            <a:effectLst/>
          </c:spPr>
          <c:invertIfNegative val="0"/>
          <c:cat>
            <c:numRef>
              <c:f>'[Data Analysis - Data Sheets.xlsx]Totals for Part-Time'!$J$3:$J$7</c:f>
              <c:numCache>
                <c:formatCode>@</c:formatCode>
                <c:ptCount val="5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</c:numCache>
            </c:numRef>
          </c:cat>
          <c:val>
            <c:numRef>
              <c:f>'[Data Analysis - Data Sheets.xlsx]Totals for Part-Time'!$K$9:$K$13</c:f>
              <c:numCache>
                <c:formatCode>General</c:formatCode>
                <c:ptCount val="5"/>
                <c:pt idx="0">
                  <c:v>13995</c:v>
                </c:pt>
                <c:pt idx="1">
                  <c:v>14302</c:v>
                </c:pt>
                <c:pt idx="2">
                  <c:v>14678</c:v>
                </c:pt>
                <c:pt idx="3">
                  <c:v>18706</c:v>
                </c:pt>
                <c:pt idx="4">
                  <c:v>22034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D12-400D-86A2-B6104C50BF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457716383"/>
        <c:axId val="457714303"/>
      </c:barChart>
      <c:catAx>
        <c:axId val="457716383"/>
        <c:scaling>
          <c:orientation val="minMax"/>
        </c:scaling>
        <c:delete val="0"/>
        <c:axPos val="b"/>
        <c:numFmt formatCode="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7714303"/>
        <c:crosses val="autoZero"/>
        <c:auto val="1"/>
        <c:lblAlgn val="ctr"/>
        <c:lblOffset val="100"/>
        <c:noMultiLvlLbl val="0"/>
      </c:catAx>
      <c:valAx>
        <c:axId val="4577143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77163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'[Data Analysis - Data Sheets.xlsx]Totals by Gender and Employment'!$E$20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'[Data Analysis - Data Sheets.xlsx]Totals by Gender and Employment'!$B$21:$B$25</c:f>
              <c:numCache>
                <c:formatCode>@</c:formatCode>
                <c:ptCount val="5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</c:numCache>
            </c:numRef>
          </c:cat>
          <c:val>
            <c:numRef>
              <c:f>'[Data Analysis - Data Sheets.xlsx]Totals by Gender and Employment'!$E$21:$E$25</c:f>
              <c:numCache>
                <c:formatCode>General</c:formatCode>
                <c:ptCount val="5"/>
                <c:pt idx="0">
                  <c:v>123614</c:v>
                </c:pt>
                <c:pt idx="1">
                  <c:v>118504</c:v>
                </c:pt>
                <c:pt idx="2">
                  <c:v>117976</c:v>
                </c:pt>
                <c:pt idx="3">
                  <c:v>114962</c:v>
                </c:pt>
                <c:pt idx="4">
                  <c:v>111377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16-45AF-B2F1-938E7E5A786B}"/>
            </c:ext>
          </c:extLst>
        </c:ser>
        <c:ser>
          <c:idx val="1"/>
          <c:order val="1"/>
          <c:tx>
            <c:strRef>
              <c:f>'[Data Analysis - Data Sheets.xlsx]Totals by Gender and Employment'!$F$20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'[Data Analysis - Data Sheets.xlsx]Totals by Gender and Employment'!$B$21:$B$25</c:f>
              <c:numCache>
                <c:formatCode>@</c:formatCode>
                <c:ptCount val="5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</c:numCache>
            </c:numRef>
          </c:cat>
          <c:val>
            <c:numRef>
              <c:f>'[Data Analysis - Data Sheets.xlsx]Totals by Gender and Employment'!$E$9:$E$13</c:f>
              <c:numCache>
                <c:formatCode>General</c:formatCode>
                <c:ptCount val="5"/>
                <c:pt idx="0">
                  <c:v>156793</c:v>
                </c:pt>
                <c:pt idx="1">
                  <c:v>152038</c:v>
                </c:pt>
                <c:pt idx="2">
                  <c:v>154489</c:v>
                </c:pt>
                <c:pt idx="3">
                  <c:v>155408</c:v>
                </c:pt>
                <c:pt idx="4">
                  <c:v>155833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E16-45AF-B2F1-938E7E5A78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4828671"/>
        <c:axId val="454837407"/>
      </c:barChart>
      <c:catAx>
        <c:axId val="454828671"/>
        <c:scaling>
          <c:orientation val="minMax"/>
        </c:scaling>
        <c:delete val="0"/>
        <c:axPos val="b"/>
        <c:numFmt formatCode="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4837407"/>
        <c:crosses val="autoZero"/>
        <c:auto val="1"/>
        <c:lblAlgn val="ctr"/>
        <c:lblOffset val="100"/>
        <c:noMultiLvlLbl val="0"/>
      </c:catAx>
      <c:valAx>
        <c:axId val="4548374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48286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'[Data Analysis - Data Sheets.xlsx]Forecasts'!$C$16</c:f>
              <c:strCache>
                <c:ptCount val="1"/>
                <c:pt idx="0">
                  <c:v>Female - PT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dLbls>
            <c:dLbl>
              <c:idx val="11"/>
              <c:layout>
                <c:manualLayout>
                  <c:x val="3.2479871346030419E-4"/>
                  <c:y val="-1.348582819975166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DA7-4703-937C-B48A98A6968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'[Data Analysis - Data Sheets.xlsx]Forecasts'!$B$17:$B$28</c:f>
              <c:numCache>
                <c:formatCode>General</c:formatCode>
                <c:ptCount val="12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  <c:pt idx="6">
                  <c:v>2020</c:v>
                </c:pt>
                <c:pt idx="7">
                  <c:v>2021</c:v>
                </c:pt>
                <c:pt idx="8">
                  <c:v>2022</c:v>
                </c:pt>
                <c:pt idx="9">
                  <c:v>2023</c:v>
                </c:pt>
                <c:pt idx="10">
                  <c:v>2024</c:v>
                </c:pt>
                <c:pt idx="11">
                  <c:v>2025</c:v>
                </c:pt>
              </c:numCache>
            </c:numRef>
          </c:cat>
          <c:val>
            <c:numRef>
              <c:f>'[Data Analysis - Data Sheets.xlsx]Forecasts'!$C$17:$C$28</c:f>
              <c:numCache>
                <c:formatCode>General</c:formatCode>
                <c:ptCount val="12"/>
                <c:pt idx="0">
                  <c:v>87983</c:v>
                </c:pt>
                <c:pt idx="1">
                  <c:v>89943</c:v>
                </c:pt>
                <c:pt idx="2">
                  <c:v>88264</c:v>
                </c:pt>
                <c:pt idx="3">
                  <c:v>90721</c:v>
                </c:pt>
                <c:pt idx="4">
                  <c:v>90126</c:v>
                </c:pt>
                <c:pt idx="5" formatCode="0">
                  <c:v>90926.600000000093</c:v>
                </c:pt>
                <c:pt idx="6" formatCode="0">
                  <c:v>91144.880000000121</c:v>
                </c:pt>
                <c:pt idx="7" formatCode="0">
                  <c:v>92026.704000000143</c:v>
                </c:pt>
                <c:pt idx="8" formatCode="0">
                  <c:v>92078.123200000147</c:v>
                </c:pt>
                <c:pt idx="9" formatCode="0">
                  <c:v>92761.766560000251</c:v>
                </c:pt>
                <c:pt idx="10" formatCode="0">
                  <c:v>93168.687648000312</c:v>
                </c:pt>
                <c:pt idx="11" formatCode="0">
                  <c:v>93670.8356384004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BB3-41F7-A0C3-927E763633F7}"/>
            </c:ext>
          </c:extLst>
        </c:ser>
        <c:ser>
          <c:idx val="1"/>
          <c:order val="1"/>
          <c:tx>
            <c:strRef>
              <c:f>'[Data Analysis - Data Sheets.xlsx]Forecasts'!$D$16</c:f>
              <c:strCache>
                <c:ptCount val="1"/>
                <c:pt idx="0">
                  <c:v>Female - FT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DA7-4703-937C-B48A98A6968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'[Data Analysis - Data Sheets.xlsx]Forecasts'!$B$17:$B$28</c:f>
              <c:numCache>
                <c:formatCode>General</c:formatCode>
                <c:ptCount val="12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  <c:pt idx="6">
                  <c:v>2020</c:v>
                </c:pt>
                <c:pt idx="7">
                  <c:v>2021</c:v>
                </c:pt>
                <c:pt idx="8">
                  <c:v>2022</c:v>
                </c:pt>
                <c:pt idx="9">
                  <c:v>2023</c:v>
                </c:pt>
                <c:pt idx="10">
                  <c:v>2024</c:v>
                </c:pt>
                <c:pt idx="11">
                  <c:v>2025</c:v>
                </c:pt>
              </c:numCache>
            </c:numRef>
          </c:cat>
          <c:val>
            <c:numRef>
              <c:f>'[Data Analysis - Data Sheets.xlsx]Forecasts'!$D$17:$D$28</c:f>
              <c:numCache>
                <c:formatCode>General</c:formatCode>
                <c:ptCount val="12"/>
                <c:pt idx="0">
                  <c:v>156793</c:v>
                </c:pt>
                <c:pt idx="1">
                  <c:v>152038</c:v>
                </c:pt>
                <c:pt idx="2">
                  <c:v>154489</c:v>
                </c:pt>
                <c:pt idx="3">
                  <c:v>155408</c:v>
                </c:pt>
                <c:pt idx="4">
                  <c:v>155833</c:v>
                </c:pt>
                <c:pt idx="5" formatCode="0">
                  <c:v>155347.20000000001</c:v>
                </c:pt>
                <c:pt idx="6" formatCode="0">
                  <c:v>157011.76000000024</c:v>
                </c:pt>
                <c:pt idx="7" formatCode="0">
                  <c:v>157113.20800000022</c:v>
                </c:pt>
                <c:pt idx="8" formatCode="0">
                  <c:v>157519.38640000031</c:v>
                </c:pt>
                <c:pt idx="9" formatCode="0">
                  <c:v>158106.54512000049</c:v>
                </c:pt>
                <c:pt idx="10" formatCode="0">
                  <c:v>158827.51489600074</c:v>
                </c:pt>
                <c:pt idx="11" formatCode="0">
                  <c:v>159103.13695680071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BB3-41F7-A0C3-927E763633F7}"/>
            </c:ext>
          </c:extLst>
        </c:ser>
        <c:ser>
          <c:idx val="2"/>
          <c:order val="2"/>
          <c:tx>
            <c:strRef>
              <c:f>'[Data Analysis - Data Sheets.xlsx]Forecasts'!$E$16</c:f>
              <c:strCache>
                <c:ptCount val="1"/>
                <c:pt idx="0">
                  <c:v>Male - PT</c:v>
                </c:pt>
              </c:strCache>
            </c:strRef>
          </c:tx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none"/>
          </c:marker>
          <c:dLbls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DA7-4703-937C-B48A98A6968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'[Data Analysis - Data Sheets.xlsx]Forecasts'!$B$17:$B$28</c:f>
              <c:numCache>
                <c:formatCode>General</c:formatCode>
                <c:ptCount val="12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  <c:pt idx="6">
                  <c:v>2020</c:v>
                </c:pt>
                <c:pt idx="7">
                  <c:v>2021</c:v>
                </c:pt>
                <c:pt idx="8">
                  <c:v>2022</c:v>
                </c:pt>
                <c:pt idx="9">
                  <c:v>2023</c:v>
                </c:pt>
                <c:pt idx="10">
                  <c:v>2024</c:v>
                </c:pt>
                <c:pt idx="11">
                  <c:v>2025</c:v>
                </c:pt>
              </c:numCache>
            </c:numRef>
          </c:cat>
          <c:val>
            <c:numRef>
              <c:f>'[Data Analysis - Data Sheets.xlsx]Forecasts'!$E$17:$E$28</c:f>
              <c:numCache>
                <c:formatCode>General</c:formatCode>
                <c:ptCount val="12"/>
                <c:pt idx="0">
                  <c:v>13995</c:v>
                </c:pt>
                <c:pt idx="1">
                  <c:v>14302</c:v>
                </c:pt>
                <c:pt idx="2">
                  <c:v>14678</c:v>
                </c:pt>
                <c:pt idx="3">
                  <c:v>18706</c:v>
                </c:pt>
                <c:pt idx="4">
                  <c:v>22034</c:v>
                </c:pt>
                <c:pt idx="5" formatCode="0">
                  <c:v>22887.600000000093</c:v>
                </c:pt>
                <c:pt idx="6" formatCode="0">
                  <c:v>25879.679999999702</c:v>
                </c:pt>
                <c:pt idx="7" formatCode="0">
                  <c:v>28812.54399999883</c:v>
                </c:pt>
                <c:pt idx="8" formatCode="0">
                  <c:v>30881.595199998468</c:v>
                </c:pt>
                <c:pt idx="9" formatCode="0">
                  <c:v>33185.12415999826</c:v>
                </c:pt>
                <c:pt idx="10" formatCode="0">
                  <c:v>36008.397727997974</c:v>
                </c:pt>
                <c:pt idx="11" formatCode="0">
                  <c:v>38342.472902397625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BB3-41F7-A0C3-927E763633F7}"/>
            </c:ext>
          </c:extLst>
        </c:ser>
        <c:ser>
          <c:idx val="3"/>
          <c:order val="3"/>
          <c:tx>
            <c:strRef>
              <c:f>'[Data Analysis - Data Sheets.xlsx]Forecasts'!$F$16</c:f>
              <c:strCache>
                <c:ptCount val="1"/>
                <c:pt idx="0">
                  <c:v>Male - FT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11"/>
              <c:layout>
                <c:manualLayout>
                  <c:x val="-2.3762166068471766E-16"/>
                  <c:y val="2.472401836621129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DA7-4703-937C-B48A98A6968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'[Data Analysis - Data Sheets.xlsx]Forecasts'!$B$17:$B$28</c:f>
              <c:numCache>
                <c:formatCode>General</c:formatCode>
                <c:ptCount val="12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  <c:pt idx="6">
                  <c:v>2020</c:v>
                </c:pt>
                <c:pt idx="7">
                  <c:v>2021</c:v>
                </c:pt>
                <c:pt idx="8">
                  <c:v>2022</c:v>
                </c:pt>
                <c:pt idx="9">
                  <c:v>2023</c:v>
                </c:pt>
                <c:pt idx="10">
                  <c:v>2024</c:v>
                </c:pt>
                <c:pt idx="11">
                  <c:v>2025</c:v>
                </c:pt>
              </c:numCache>
            </c:numRef>
          </c:cat>
          <c:val>
            <c:numRef>
              <c:f>'[Data Analysis - Data Sheets.xlsx]Forecasts'!$F$17:$F$28</c:f>
              <c:numCache>
                <c:formatCode>General</c:formatCode>
                <c:ptCount val="12"/>
                <c:pt idx="0">
                  <c:v>123614</c:v>
                </c:pt>
                <c:pt idx="1">
                  <c:v>118504</c:v>
                </c:pt>
                <c:pt idx="2">
                  <c:v>117976</c:v>
                </c:pt>
                <c:pt idx="3">
                  <c:v>114962</c:v>
                </c:pt>
                <c:pt idx="4">
                  <c:v>111377</c:v>
                </c:pt>
                <c:pt idx="5" formatCode="0">
                  <c:v>108881.79999999981</c:v>
                </c:pt>
                <c:pt idx="6" formatCode="0">
                  <c:v>106587.1400000006</c:v>
                </c:pt>
                <c:pt idx="7" formatCode="0">
                  <c:v>103299.41200000048</c:v>
                </c:pt>
                <c:pt idx="8" formatCode="0">
                  <c:v>100586.95959999971</c:v>
                </c:pt>
                <c:pt idx="9" formatCode="0">
                  <c:v>97997.721680000424</c:v>
                </c:pt>
                <c:pt idx="10" formatCode="0">
                  <c:v>95140.105543999933</c:v>
                </c:pt>
                <c:pt idx="11" formatCode="0">
                  <c:v>92263.539995200001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BB3-41F7-A0C3-927E763633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57716799"/>
        <c:axId val="457714719"/>
      </c:lineChart>
      <c:catAx>
        <c:axId val="4577167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7714719"/>
        <c:crosses val="autoZero"/>
        <c:auto val="1"/>
        <c:lblAlgn val="ctr"/>
        <c:lblOffset val="100"/>
        <c:noMultiLvlLbl val="0"/>
      </c:catAx>
      <c:valAx>
        <c:axId val="4577147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77167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332B9-F7DB-451B-9AD8-7773C31F0E63}" type="datetimeFigureOut">
              <a:rPr lang="en-AU" smtClean="0"/>
              <a:t>25/03/2022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12CD7C-77B5-4C01-A342-A6973753E2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9286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ea72f4a77_6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ea72f4a77_6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5589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bb4d846c5_0_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8bb4d846c5_0_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bb4d846c5_0_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8bb4d846c5_0_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6815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1609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F083A-710D-4B14-A3FF-5388A1FDEE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06C886-52EE-4806-8476-CA462D17E7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20711-E8C0-4A49-8E85-28FB63D80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7AF9-5BB0-4C67-B854-233A4405A40F}" type="datetimeFigureOut">
              <a:rPr lang="en-AU" smtClean="0"/>
              <a:t>25/03/2022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83BE1-F324-4E6A-968C-EA185E897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6551E-F968-448E-B37F-E342A33B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6DED8-4361-4ABE-9862-E391FFF85A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3173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E23FB-E29D-42E2-94B0-4DB77B1D2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BC4E0-5A02-48D3-9CF5-7F72F7F71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87805-90A0-4AA5-8322-25BDDCA87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7AF9-5BB0-4C67-B854-233A4405A40F}" type="datetimeFigureOut">
              <a:rPr lang="en-AU" smtClean="0"/>
              <a:t>25/03/2022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DA2C6-70B0-4B38-BF1C-0CEBCAA8F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3E42F-9816-4230-A3D1-FDB14F57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6DED8-4361-4ABE-9862-E391FFF85A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1801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FA23C0-2033-4B12-8D10-9D3D03D25E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D78166-0A43-4F24-84D6-06B7AF9908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BD34A-1A69-4FE6-B4D2-426462E22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7AF9-5BB0-4C67-B854-233A4405A40F}" type="datetimeFigureOut">
              <a:rPr lang="en-AU" smtClean="0"/>
              <a:t>25/03/2022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2B423-26D6-4B77-BCC3-00F8DDEB9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802E9-ACFD-4013-BE41-0058EE654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6DED8-4361-4ABE-9862-E391FFF85A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26000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47040" y="715533"/>
            <a:ext cx="6557600" cy="27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47033" y="3452333"/>
            <a:ext cx="6557600" cy="7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29780-4D06-410D-91FB-DC8DA82F7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2219B-B467-49A8-B88A-774A39562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CF5D1-8296-4906-A006-A74CAAA13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7AF9-5BB0-4C67-B854-233A4405A40F}" type="datetimeFigureOut">
              <a:rPr lang="en-AU" smtClean="0"/>
              <a:t>25/03/2022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77E2A-C226-4C50-81ED-65E3B159E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30C9A-AD1C-4996-8EA9-D652D13AA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6DED8-4361-4ABE-9862-E391FFF85A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5999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84872-A0FC-4692-90FE-3B9BE5696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332E3-070C-4B83-844C-8029A3CE4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DD77F-18B1-4128-AD30-63AB7DF16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7AF9-5BB0-4C67-B854-233A4405A40F}" type="datetimeFigureOut">
              <a:rPr lang="en-AU" smtClean="0"/>
              <a:t>25/03/2022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FEB9B-82E6-4973-B001-AF1023DAF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E5580-007F-414F-8F5A-709D9EF33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6DED8-4361-4ABE-9862-E391FFF85A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9964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EEBE0-2799-467C-9541-716797ADC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8E30B-9BD5-4ACA-A0C6-83BDE46BCC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BE3A49-8B8D-4ADA-AAE3-3C77EA3D6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0852ED-CE88-42E9-8016-1B2F72505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7AF9-5BB0-4C67-B854-233A4405A40F}" type="datetimeFigureOut">
              <a:rPr lang="en-AU" smtClean="0"/>
              <a:t>25/03/2022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8B372-EEDA-4DD0-94A2-CEBCD6BCD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1B643-5739-43D8-B80A-DF019AD40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6DED8-4361-4ABE-9862-E391FFF85A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8899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7DF41-C580-4594-82AA-48EB271EA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731AF-5CBE-4C22-8791-F1B354B83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12E3A-2D27-48DF-98DA-C2287A6BCD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2AB70-5D8E-4C07-B4E4-90FE4545BC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D9DF07-F9C6-4351-9709-AB07285E6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B9BF09-BCB9-436B-AB2A-626B2DCCA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7AF9-5BB0-4C67-B854-233A4405A40F}" type="datetimeFigureOut">
              <a:rPr lang="en-AU" smtClean="0"/>
              <a:t>25/03/2022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3E3921-79C7-48D5-9960-F62E73BE0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A8DB72-54FB-486A-832D-C07F6912D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6DED8-4361-4ABE-9862-E391FFF85A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32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9B821-63C8-4947-804B-F4DB4DF65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DF9527-F25D-43D6-9E50-C2052E61E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7AF9-5BB0-4C67-B854-233A4405A40F}" type="datetimeFigureOut">
              <a:rPr lang="en-AU" smtClean="0"/>
              <a:t>25/03/2022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AF6342-5C92-4B5E-9685-74DCC0BE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BEBDF2-F630-413D-9F04-A522B3F6F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6DED8-4361-4ABE-9862-E391FFF85A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763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2F418C-CD66-4764-B7F7-DE5C4D751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7AF9-5BB0-4C67-B854-233A4405A40F}" type="datetimeFigureOut">
              <a:rPr lang="en-AU" smtClean="0"/>
              <a:t>25/03/2022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8DFADB-0B32-4F0F-BDB7-80BEF2DBF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70E78D-7025-4CD6-AFCE-6D425DA8B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6DED8-4361-4ABE-9862-E391FFF85A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4166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C767E-438F-4649-8B20-EB538E20D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98232-DCBD-48C4-AA92-AD1AD9328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0FABBC-AC59-4406-A480-D6A9BE29AC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40211-B87C-478B-A454-236A3E69F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7AF9-5BB0-4C67-B854-233A4405A40F}" type="datetimeFigureOut">
              <a:rPr lang="en-AU" smtClean="0"/>
              <a:t>25/03/2022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CA74F8-C6F0-4AD9-B48D-99F0485AE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F81212-55C7-4F0E-A89F-BF857300E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6DED8-4361-4ABE-9862-E391FFF85A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6466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53C11-D811-47B8-951D-5C309990F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EBED4D-FC24-4DF3-B7DA-4B8A3C35C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59D080-2A82-4692-9557-A0CB63CAF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EAD5-CC1F-44D8-A937-D5B2D500D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7AF9-5BB0-4C67-B854-233A4405A40F}" type="datetimeFigureOut">
              <a:rPr lang="en-AU" smtClean="0"/>
              <a:t>25/03/2022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70E13-22CE-4A1A-9C38-9B6D52637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FBFE3-C288-435A-9FCF-4119B9ADB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6DED8-4361-4ABE-9862-E391FFF85A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5317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2AB2E5-131E-4D99-987A-7FFFD0F2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436E0-7329-478B-86EA-922659838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679C6-844F-4465-8A53-DA1C92EF79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E7AF9-5BB0-4C67-B854-233A4405A40F}" type="datetimeFigureOut">
              <a:rPr lang="en-AU" smtClean="0"/>
              <a:t>25/03/2022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9AC1B-0954-4F5A-8BDD-B343859219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1ABC6-6CD1-4E04-85A5-B5991BA015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6DED8-4361-4ABE-9862-E391FFF85A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7714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44900" y="553900"/>
            <a:ext cx="10937600" cy="6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44900" y="1375000"/>
            <a:ext cx="10937600" cy="49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EA4335"/>
          </p15:clr>
        </p15:guide>
        <p15:guide id="2" pos="3840" userDrawn="1">
          <p15:clr>
            <a:srgbClr val="EA4335"/>
          </p15:clr>
        </p15:guide>
        <p15:guide id="3" pos="384" userDrawn="1">
          <p15:clr>
            <a:srgbClr val="EA4335"/>
          </p15:clr>
        </p15:guide>
        <p15:guide id="4" pos="7296" userDrawn="1">
          <p15:clr>
            <a:srgbClr val="EA4335"/>
          </p15:clr>
        </p15:guide>
        <p15:guide id="5" orient="horz" pos="349" userDrawn="1">
          <p15:clr>
            <a:srgbClr val="EA4335"/>
          </p15:clr>
        </p15:guide>
        <p15:guide id="6" orient="horz" pos="3971" userDrawn="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2299984" y="1263633"/>
            <a:ext cx="7592000" cy="120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4500" dirty="0">
                <a:solidFill>
                  <a:schemeClr val="accent1"/>
                </a:solidFill>
                <a:latin typeface="Fira Sans Extra Condensed Medium"/>
                <a:sym typeface="Fira Sans Extra Condensed Medium"/>
              </a:rPr>
              <a:t>Data Analysis</a:t>
            </a:r>
            <a:endParaRPr lang="en-AU" sz="4500" dirty="0">
              <a:solidFill>
                <a:schemeClr val="accent1"/>
              </a:solidFill>
              <a:latin typeface="+mn-lt"/>
              <a:sym typeface="Fira Sans Extra Condensed Medium"/>
            </a:endParaRPr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1"/>
          </p:nvPr>
        </p:nvSpPr>
        <p:spPr>
          <a:xfrm>
            <a:off x="2299984" y="2379300"/>
            <a:ext cx="7592000" cy="49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267">
                <a:solidFill>
                  <a:schemeClr val="accent1"/>
                </a:solidFill>
              </a:rPr>
              <a:t>Daniel Ma</a:t>
            </a:r>
            <a:endParaRPr sz="2267" dirty="0">
              <a:solidFill>
                <a:schemeClr val="accent1"/>
              </a:solidFill>
            </a:endParaRPr>
          </a:p>
        </p:txBody>
      </p:sp>
      <p:grpSp>
        <p:nvGrpSpPr>
          <p:cNvPr id="57" name="Google Shape;57;p15"/>
          <p:cNvGrpSpPr/>
          <p:nvPr/>
        </p:nvGrpSpPr>
        <p:grpSpPr>
          <a:xfrm>
            <a:off x="-2353429" y="3553076"/>
            <a:ext cx="14383749" cy="4377603"/>
            <a:chOff x="711150" y="1559663"/>
            <a:chExt cx="7721575" cy="2350013"/>
          </a:xfrm>
        </p:grpSpPr>
        <p:sp>
          <p:nvSpPr>
            <p:cNvPr id="58" name="Google Shape;58;p15"/>
            <p:cNvSpPr/>
            <p:nvPr/>
          </p:nvSpPr>
          <p:spPr>
            <a:xfrm>
              <a:off x="711150" y="1595125"/>
              <a:ext cx="7721575" cy="2314550"/>
            </a:xfrm>
            <a:custGeom>
              <a:avLst/>
              <a:gdLst/>
              <a:ahLst/>
              <a:cxnLst/>
              <a:rect l="l" t="t" r="r" b="b"/>
              <a:pathLst>
                <a:path w="308863" h="92582" extrusionOk="0">
                  <a:moveTo>
                    <a:pt x="0" y="92445"/>
                  </a:moveTo>
                  <a:lnTo>
                    <a:pt x="24529" y="34740"/>
                  </a:lnTo>
                  <a:lnTo>
                    <a:pt x="73382" y="80857"/>
                  </a:lnTo>
                  <a:lnTo>
                    <a:pt x="97740" y="23146"/>
                  </a:lnTo>
                  <a:lnTo>
                    <a:pt x="122133" y="46302"/>
                  </a:lnTo>
                  <a:lnTo>
                    <a:pt x="146543" y="0"/>
                  </a:lnTo>
                  <a:lnTo>
                    <a:pt x="195411" y="69356"/>
                  </a:lnTo>
                  <a:lnTo>
                    <a:pt x="219734" y="57794"/>
                  </a:lnTo>
                  <a:lnTo>
                    <a:pt x="244161" y="80952"/>
                  </a:lnTo>
                  <a:lnTo>
                    <a:pt x="268621" y="11652"/>
                  </a:lnTo>
                  <a:lnTo>
                    <a:pt x="293020" y="44"/>
                  </a:lnTo>
                  <a:lnTo>
                    <a:pt x="308863" y="92582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9" name="Google Shape;59;p15"/>
            <p:cNvSpPr/>
            <p:nvPr/>
          </p:nvSpPr>
          <p:spPr>
            <a:xfrm>
              <a:off x="1287538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1897863" y="30035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2508163" y="358078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3118475" y="21377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3728788" y="2714950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4339088" y="1559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4949400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5559713" y="32921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6170025" y="3006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6780338" y="35807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7390650" y="18491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8006675" y="15596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</p:grpSp>
      <p:grpSp>
        <p:nvGrpSpPr>
          <p:cNvPr id="71" name="Google Shape;71;p15"/>
          <p:cNvGrpSpPr/>
          <p:nvPr/>
        </p:nvGrpSpPr>
        <p:grpSpPr>
          <a:xfrm>
            <a:off x="-1097386" y="3553073"/>
            <a:ext cx="14386771" cy="3358721"/>
            <a:chOff x="710288" y="2137750"/>
            <a:chExt cx="7723197" cy="1803050"/>
          </a:xfrm>
        </p:grpSpPr>
        <p:sp>
          <p:nvSpPr>
            <p:cNvPr id="72" name="Google Shape;72;p15"/>
            <p:cNvSpPr/>
            <p:nvPr/>
          </p:nvSpPr>
          <p:spPr>
            <a:xfrm>
              <a:off x="710288" y="2172905"/>
              <a:ext cx="7723197" cy="1739465"/>
            </a:xfrm>
            <a:custGeom>
              <a:avLst/>
              <a:gdLst/>
              <a:ahLst/>
              <a:cxnLst/>
              <a:rect l="l" t="t" r="r" b="b"/>
              <a:pathLst>
                <a:path w="214429" h="48295" extrusionOk="0">
                  <a:moveTo>
                    <a:pt x="0" y="48101"/>
                  </a:moveTo>
                  <a:lnTo>
                    <a:pt x="17026" y="32099"/>
                  </a:lnTo>
                  <a:lnTo>
                    <a:pt x="33957" y="40100"/>
                  </a:lnTo>
                  <a:lnTo>
                    <a:pt x="50912" y="8072"/>
                  </a:lnTo>
                  <a:lnTo>
                    <a:pt x="67890" y="48077"/>
                  </a:lnTo>
                  <a:lnTo>
                    <a:pt x="84797" y="24003"/>
                  </a:lnTo>
                  <a:lnTo>
                    <a:pt x="101751" y="32099"/>
                  </a:lnTo>
                  <a:lnTo>
                    <a:pt x="118658" y="24122"/>
                  </a:lnTo>
                  <a:lnTo>
                    <a:pt x="135613" y="8025"/>
                  </a:lnTo>
                  <a:lnTo>
                    <a:pt x="152591" y="0"/>
                  </a:lnTo>
                  <a:lnTo>
                    <a:pt x="169522" y="24098"/>
                  </a:lnTo>
                  <a:lnTo>
                    <a:pt x="186500" y="32194"/>
                  </a:lnTo>
                  <a:lnTo>
                    <a:pt x="203611" y="16042"/>
                  </a:lnTo>
                  <a:lnTo>
                    <a:pt x="214429" y="48295"/>
                  </a:ln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3" name="Google Shape;73;p15"/>
            <p:cNvSpPr/>
            <p:nvPr/>
          </p:nvSpPr>
          <p:spPr>
            <a:xfrm>
              <a:off x="8000975" y="2718588"/>
              <a:ext cx="71400" cy="71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7390663" y="3292175"/>
              <a:ext cx="71400" cy="71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6780325" y="3003575"/>
              <a:ext cx="71400" cy="71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6170038" y="2137750"/>
              <a:ext cx="71400" cy="71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5559700" y="2426363"/>
              <a:ext cx="71400" cy="71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4949413" y="3006938"/>
              <a:ext cx="71400" cy="71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4339088" y="3292175"/>
              <a:ext cx="71400" cy="71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3728775" y="3003575"/>
              <a:ext cx="71400" cy="71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3118475" y="3869400"/>
              <a:ext cx="71400" cy="71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2508163" y="2426363"/>
              <a:ext cx="71400" cy="71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1897850" y="3580775"/>
              <a:ext cx="71400" cy="71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1287538" y="3292188"/>
              <a:ext cx="71400" cy="71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</p:grpSp>
    </p:spTree>
    <p:extLst>
      <p:ext uri="{BB962C8B-B14F-4D97-AF65-F5344CB8AC3E}">
        <p14:creationId xmlns:p14="http://schemas.microsoft.com/office/powerpoint/2010/main" val="3672737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644900" y="553900"/>
            <a:ext cx="10937600" cy="64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dirty="0">
                <a:solidFill>
                  <a:schemeClr val="dk1"/>
                </a:solidFill>
              </a:rPr>
              <a:t>People working Part-Time 2014-18</a:t>
            </a:r>
            <a:endParaRPr dirty="0"/>
          </a:p>
        </p:txBody>
      </p:sp>
      <p:grpSp>
        <p:nvGrpSpPr>
          <p:cNvPr id="148" name="Google Shape;148;p17"/>
          <p:cNvGrpSpPr/>
          <p:nvPr/>
        </p:nvGrpSpPr>
        <p:grpSpPr>
          <a:xfrm>
            <a:off x="531398" y="1906689"/>
            <a:ext cx="2363600" cy="1779807"/>
            <a:chOff x="710275" y="1563888"/>
            <a:chExt cx="1772700" cy="967362"/>
          </a:xfrm>
        </p:grpSpPr>
        <p:sp>
          <p:nvSpPr>
            <p:cNvPr id="149" name="Google Shape;149;p17"/>
            <p:cNvSpPr txBox="1"/>
            <p:nvPr/>
          </p:nvSpPr>
          <p:spPr>
            <a:xfrm>
              <a:off x="710275" y="17288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2267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Total Males</a:t>
              </a:r>
              <a:endParaRPr sz="2267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0" name="Google Shape;150;p17"/>
            <p:cNvSpPr txBox="1"/>
            <p:nvPr/>
          </p:nvSpPr>
          <p:spPr>
            <a:xfrm>
              <a:off x="710275" y="1982850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-AU" sz="16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Overall Trend: More Males are transitioning to working part-time</a:t>
              </a:r>
              <a:endParaRPr sz="16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52" name="Google Shape;152;p17"/>
          <p:cNvGrpSpPr/>
          <p:nvPr/>
        </p:nvGrpSpPr>
        <p:grpSpPr>
          <a:xfrm>
            <a:off x="531398" y="4217912"/>
            <a:ext cx="2363600" cy="1932193"/>
            <a:chOff x="710275" y="2929813"/>
            <a:chExt cx="1772700" cy="967362"/>
          </a:xfrm>
        </p:grpSpPr>
        <p:sp>
          <p:nvSpPr>
            <p:cNvPr id="153" name="Google Shape;153;p17"/>
            <p:cNvSpPr txBox="1"/>
            <p:nvPr/>
          </p:nvSpPr>
          <p:spPr>
            <a:xfrm>
              <a:off x="710275" y="3094800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-AU" sz="2267" dirty="0">
                  <a:solidFill>
                    <a:srgbClr val="FF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Total Females</a:t>
              </a:r>
              <a:endParaRPr sz="2267" dirty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4" name="Google Shape;154;p17"/>
            <p:cNvSpPr txBox="1"/>
            <p:nvPr/>
          </p:nvSpPr>
          <p:spPr>
            <a:xfrm>
              <a:off x="710275" y="3348775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-AU" sz="16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Overall trend: no obvious trend, but looking at the trendline, increasing trend</a:t>
              </a:r>
              <a:endParaRPr sz="16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aphicFrame>
        <p:nvGraphicFramePr>
          <p:cNvPr id="57" name="Chart 56">
            <a:extLst>
              <a:ext uri="{FF2B5EF4-FFF2-40B4-BE49-F238E27FC236}">
                <a16:creationId xmlns:a16="http://schemas.microsoft.com/office/drawing/2014/main" id="{02A3B0AD-330F-481D-A4F5-5E4CBDDD7D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3964298"/>
              </p:ext>
            </p:extLst>
          </p:nvPr>
        </p:nvGraphicFramePr>
        <p:xfrm>
          <a:off x="3297382" y="1265382"/>
          <a:ext cx="8251151" cy="4949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644900" y="553900"/>
            <a:ext cx="10937600" cy="64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dirty="0">
                <a:solidFill>
                  <a:schemeClr val="dk1"/>
                </a:solidFill>
              </a:rPr>
              <a:t>People working Full-Time 2014-18</a:t>
            </a:r>
            <a:endParaRPr dirty="0"/>
          </a:p>
        </p:txBody>
      </p:sp>
      <p:grpSp>
        <p:nvGrpSpPr>
          <p:cNvPr id="148" name="Google Shape;148;p17"/>
          <p:cNvGrpSpPr/>
          <p:nvPr/>
        </p:nvGrpSpPr>
        <p:grpSpPr>
          <a:xfrm>
            <a:off x="531398" y="1906689"/>
            <a:ext cx="2363600" cy="1779807"/>
            <a:chOff x="710275" y="1563888"/>
            <a:chExt cx="1772700" cy="967362"/>
          </a:xfrm>
        </p:grpSpPr>
        <p:sp>
          <p:nvSpPr>
            <p:cNvPr id="149" name="Google Shape;149;p17"/>
            <p:cNvSpPr txBox="1"/>
            <p:nvPr/>
          </p:nvSpPr>
          <p:spPr>
            <a:xfrm>
              <a:off x="710275" y="17288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2267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Total Males</a:t>
              </a:r>
              <a:endParaRPr sz="2267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0" name="Google Shape;150;p17"/>
            <p:cNvSpPr txBox="1"/>
            <p:nvPr/>
          </p:nvSpPr>
          <p:spPr>
            <a:xfrm>
              <a:off x="710275" y="1982850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-AU" sz="16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Overall Trend: Less Males are moving away from full-time work</a:t>
              </a:r>
              <a:endParaRPr sz="16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52" name="Google Shape;152;p17"/>
          <p:cNvGrpSpPr/>
          <p:nvPr/>
        </p:nvGrpSpPr>
        <p:grpSpPr>
          <a:xfrm>
            <a:off x="531398" y="4217912"/>
            <a:ext cx="2363600" cy="1932193"/>
            <a:chOff x="710275" y="2929813"/>
            <a:chExt cx="1772700" cy="967362"/>
          </a:xfrm>
        </p:grpSpPr>
        <p:sp>
          <p:nvSpPr>
            <p:cNvPr id="153" name="Google Shape;153;p17"/>
            <p:cNvSpPr txBox="1"/>
            <p:nvPr/>
          </p:nvSpPr>
          <p:spPr>
            <a:xfrm>
              <a:off x="710275" y="3094800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-AU" sz="2267" dirty="0">
                  <a:solidFill>
                    <a:srgbClr val="FF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Total Females</a:t>
              </a:r>
              <a:endParaRPr sz="2267" dirty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4" name="Google Shape;154;p17"/>
            <p:cNvSpPr txBox="1"/>
            <p:nvPr/>
          </p:nvSpPr>
          <p:spPr>
            <a:xfrm>
              <a:off x="710275" y="3348775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-AU" sz="16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Overall trend: no obvious trend, but looking at the trendline, slight increasing trend </a:t>
              </a:r>
              <a:endParaRPr sz="16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1930C0AB-8556-4B2C-9451-49A7886E45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4578267"/>
              </p:ext>
            </p:extLst>
          </p:nvPr>
        </p:nvGraphicFramePr>
        <p:xfrm>
          <a:off x="3325099" y="1195500"/>
          <a:ext cx="8141547" cy="50190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94992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1"/>
          <p:cNvSpPr txBox="1">
            <a:spLocks noGrp="1"/>
          </p:cNvSpPr>
          <p:nvPr>
            <p:ph type="title"/>
          </p:nvPr>
        </p:nvSpPr>
        <p:spPr>
          <a:xfrm>
            <a:off x="644900" y="553900"/>
            <a:ext cx="10937600" cy="64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dirty="0">
                <a:solidFill>
                  <a:schemeClr val="dk1"/>
                </a:solidFill>
              </a:rPr>
              <a:t>Female – Percentage of Employees Part-Time</a:t>
            </a:r>
            <a:endParaRPr dirty="0"/>
          </a:p>
        </p:txBody>
      </p:sp>
      <p:grpSp>
        <p:nvGrpSpPr>
          <p:cNvPr id="347" name="Google Shape;347;p21"/>
          <p:cNvGrpSpPr/>
          <p:nvPr/>
        </p:nvGrpSpPr>
        <p:grpSpPr>
          <a:xfrm>
            <a:off x="1695544" y="4503460"/>
            <a:ext cx="9549456" cy="731200"/>
            <a:chOff x="1271658" y="3111788"/>
            <a:chExt cx="7162092" cy="548400"/>
          </a:xfrm>
        </p:grpSpPr>
        <p:sp>
          <p:nvSpPr>
            <p:cNvPr id="348" name="Google Shape;348;p21"/>
            <p:cNvSpPr/>
            <p:nvPr/>
          </p:nvSpPr>
          <p:spPr>
            <a:xfrm>
              <a:off x="2401549" y="328564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9" name="Google Shape;349;p21"/>
            <p:cNvSpPr/>
            <p:nvPr/>
          </p:nvSpPr>
          <p:spPr>
            <a:xfrm>
              <a:off x="2401549" y="3285647"/>
              <a:ext cx="2424711" cy="200509"/>
            </a:xfrm>
            <a:prstGeom prst="roundRect">
              <a:avLst>
                <a:gd name="adj" fmla="val 50000"/>
              </a:avLst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0" name="Google Shape;350;p21"/>
            <p:cNvSpPr/>
            <p:nvPr/>
          </p:nvSpPr>
          <p:spPr>
            <a:xfrm>
              <a:off x="4629119" y="3207102"/>
              <a:ext cx="357600" cy="357600"/>
            </a:xfrm>
            <a:prstGeom prst="ellipse">
              <a:avLst/>
            </a:prstGeom>
            <a:solidFill>
              <a:srgbClr val="C00000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1" name="Google Shape;351;p21"/>
            <p:cNvSpPr txBox="1"/>
            <p:nvPr/>
          </p:nvSpPr>
          <p:spPr>
            <a:xfrm>
              <a:off x="1271658" y="322187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2267" dirty="0">
                  <a:solidFill>
                    <a:srgbClr val="C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2017</a:t>
              </a:r>
              <a:endParaRPr sz="2267" dirty="0">
                <a:solidFill>
                  <a:srgbClr val="C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52" name="Google Shape;352;p21"/>
            <p:cNvSpPr txBox="1"/>
            <p:nvPr/>
          </p:nvSpPr>
          <p:spPr>
            <a:xfrm>
              <a:off x="5953361" y="3221870"/>
              <a:ext cx="1043183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/>
              <a:r>
                <a:rPr lang="en" sz="2667" dirty="0">
                  <a:solidFill>
                    <a:srgbClr val="C00000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36.86</a:t>
              </a:r>
              <a:r>
                <a:rPr lang="en" sz="2000" dirty="0">
                  <a:solidFill>
                    <a:srgbClr val="C00000"/>
                  </a:solidFill>
                  <a:latin typeface="Roboto"/>
                  <a:ea typeface="Roboto"/>
                  <a:cs typeface="Roboto"/>
                  <a:sym typeface="Roboto"/>
                </a:rPr>
                <a:t>%</a:t>
              </a:r>
              <a:endParaRPr sz="2667" dirty="0">
                <a:solidFill>
                  <a:srgbClr val="C00000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353" name="Google Shape;353;p21"/>
            <p:cNvSpPr txBox="1"/>
            <p:nvPr/>
          </p:nvSpPr>
          <p:spPr>
            <a:xfrm>
              <a:off x="6912450" y="3111788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/>
              <a:r>
                <a:rPr lang="en-US" sz="16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However, overall there is very little change in percentages</a:t>
              </a:r>
            </a:p>
          </p:txBody>
        </p:sp>
      </p:grpSp>
      <p:grpSp>
        <p:nvGrpSpPr>
          <p:cNvPr id="354" name="Google Shape;354;p21"/>
          <p:cNvGrpSpPr/>
          <p:nvPr/>
        </p:nvGrpSpPr>
        <p:grpSpPr>
          <a:xfrm>
            <a:off x="1695545" y="3598360"/>
            <a:ext cx="9549456" cy="731200"/>
            <a:chOff x="1271658" y="2509163"/>
            <a:chExt cx="7162092" cy="548400"/>
          </a:xfrm>
        </p:grpSpPr>
        <p:sp>
          <p:nvSpPr>
            <p:cNvPr id="355" name="Google Shape;355;p21"/>
            <p:cNvSpPr/>
            <p:nvPr/>
          </p:nvSpPr>
          <p:spPr>
            <a:xfrm>
              <a:off x="2401549" y="265336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6" name="Google Shape;356;p21"/>
            <p:cNvSpPr/>
            <p:nvPr/>
          </p:nvSpPr>
          <p:spPr>
            <a:xfrm>
              <a:off x="2401549" y="2653367"/>
              <a:ext cx="2170451" cy="200700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357" name="Google Shape;357;p21"/>
            <p:cNvSpPr/>
            <p:nvPr/>
          </p:nvSpPr>
          <p:spPr>
            <a:xfrm>
              <a:off x="4385534" y="2574822"/>
              <a:ext cx="357600" cy="357600"/>
            </a:xfrm>
            <a:prstGeom prst="ellipse">
              <a:avLst/>
            </a:prstGeom>
            <a:solidFill>
              <a:srgbClr val="FF0000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358" name="Google Shape;358;p21"/>
            <p:cNvSpPr txBox="1"/>
            <p:nvPr/>
          </p:nvSpPr>
          <p:spPr>
            <a:xfrm>
              <a:off x="1271658" y="258959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2267" dirty="0">
                  <a:solidFill>
                    <a:srgbClr val="FF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2016</a:t>
              </a:r>
              <a:endParaRPr sz="2267" dirty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59" name="Google Shape;359;p21"/>
            <p:cNvSpPr txBox="1"/>
            <p:nvPr/>
          </p:nvSpPr>
          <p:spPr>
            <a:xfrm>
              <a:off x="5953361" y="2589590"/>
              <a:ext cx="1043183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/>
              <a:r>
                <a:rPr lang="en" sz="2667" dirty="0">
                  <a:solidFill>
                    <a:srgbClr val="FF0000"/>
                  </a:solidFill>
                  <a:latin typeface="Roboto Medium"/>
                  <a:ea typeface="Roboto Medium"/>
                  <a:cs typeface="Roboto"/>
                  <a:sym typeface="Roboto Medium"/>
                </a:rPr>
                <a:t>36.36</a:t>
              </a:r>
              <a:r>
                <a:rPr lang="en" sz="2000" dirty="0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%</a:t>
              </a:r>
              <a:endParaRPr sz="2667" dirty="0">
                <a:solidFill>
                  <a:srgbClr val="FF0000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360" name="Google Shape;360;p21"/>
            <p:cNvSpPr txBox="1"/>
            <p:nvPr/>
          </p:nvSpPr>
          <p:spPr>
            <a:xfrm>
              <a:off x="6912450" y="2509163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/>
              <a:endParaRPr lang="en-US" sz="16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61" name="Google Shape;361;p21"/>
          <p:cNvGrpSpPr/>
          <p:nvPr/>
        </p:nvGrpSpPr>
        <p:grpSpPr>
          <a:xfrm>
            <a:off x="1695545" y="2614193"/>
            <a:ext cx="9549456" cy="731200"/>
            <a:chOff x="1271658" y="1847238"/>
            <a:chExt cx="7162092" cy="548400"/>
          </a:xfrm>
        </p:grpSpPr>
        <p:sp>
          <p:nvSpPr>
            <p:cNvPr id="362" name="Google Shape;362;p21"/>
            <p:cNvSpPr/>
            <p:nvPr/>
          </p:nvSpPr>
          <p:spPr>
            <a:xfrm>
              <a:off x="2401549" y="202108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3" name="Google Shape;363;p21"/>
            <p:cNvSpPr/>
            <p:nvPr/>
          </p:nvSpPr>
          <p:spPr>
            <a:xfrm>
              <a:off x="2401548" y="2021088"/>
              <a:ext cx="2573078" cy="200509"/>
            </a:xfrm>
            <a:prstGeom prst="roundRect">
              <a:avLst>
                <a:gd name="adj" fmla="val 50000"/>
              </a:avLst>
            </a:prstGeom>
            <a:solidFill>
              <a:srgbClr val="FF797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4" name="Google Shape;364;p21"/>
            <p:cNvSpPr/>
            <p:nvPr/>
          </p:nvSpPr>
          <p:spPr>
            <a:xfrm>
              <a:off x="4723703" y="1942542"/>
              <a:ext cx="357600" cy="357600"/>
            </a:xfrm>
            <a:prstGeom prst="ellipse">
              <a:avLst/>
            </a:prstGeom>
            <a:solidFill>
              <a:srgbClr val="FF7979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5" name="Google Shape;365;p21"/>
            <p:cNvSpPr txBox="1"/>
            <p:nvPr/>
          </p:nvSpPr>
          <p:spPr>
            <a:xfrm>
              <a:off x="1271658" y="195731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2267" dirty="0">
                  <a:solidFill>
                    <a:srgbClr val="FF7979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2015</a:t>
              </a:r>
            </a:p>
          </p:txBody>
        </p:sp>
        <p:sp>
          <p:nvSpPr>
            <p:cNvPr id="366" name="Google Shape;366;p21"/>
            <p:cNvSpPr txBox="1"/>
            <p:nvPr/>
          </p:nvSpPr>
          <p:spPr>
            <a:xfrm>
              <a:off x="5953361" y="1957310"/>
              <a:ext cx="1043183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/>
              <a:r>
                <a:rPr lang="en" sz="2667" dirty="0">
                  <a:solidFill>
                    <a:srgbClr val="FF7979"/>
                  </a:solidFill>
                  <a:latin typeface="Roboto Medium"/>
                  <a:ea typeface="Roboto Medium"/>
                  <a:cs typeface="Roboto"/>
                  <a:sym typeface="Roboto Medium"/>
                </a:rPr>
                <a:t>37.17</a:t>
              </a:r>
              <a:r>
                <a:rPr lang="en" sz="2000" dirty="0">
                  <a:solidFill>
                    <a:srgbClr val="FF7979"/>
                  </a:solidFill>
                  <a:latin typeface="Roboto"/>
                  <a:ea typeface="Roboto"/>
                  <a:cs typeface="Roboto"/>
                  <a:sym typeface="Roboto"/>
                </a:rPr>
                <a:t>%</a:t>
              </a:r>
              <a:endParaRPr sz="2667" dirty="0">
                <a:solidFill>
                  <a:srgbClr val="FF7979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367" name="Google Shape;367;p21"/>
            <p:cNvSpPr txBox="1"/>
            <p:nvPr/>
          </p:nvSpPr>
          <p:spPr>
            <a:xfrm>
              <a:off x="6912450" y="1847238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/>
              <a:r>
                <a:rPr lang="en-US" sz="16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2014-15 is the year where we see the largest increase in percentage.</a:t>
              </a:r>
            </a:p>
          </p:txBody>
        </p:sp>
      </p:grpSp>
      <p:grpSp>
        <p:nvGrpSpPr>
          <p:cNvPr id="368" name="Google Shape;368;p21"/>
          <p:cNvGrpSpPr/>
          <p:nvPr/>
        </p:nvGrpSpPr>
        <p:grpSpPr>
          <a:xfrm>
            <a:off x="1695545" y="1669560"/>
            <a:ext cx="9549455" cy="731200"/>
            <a:chOff x="1271658" y="1214963"/>
            <a:chExt cx="7162091" cy="548400"/>
          </a:xfrm>
        </p:grpSpPr>
        <p:sp>
          <p:nvSpPr>
            <p:cNvPr id="369" name="Google Shape;369;p21"/>
            <p:cNvSpPr/>
            <p:nvPr/>
          </p:nvSpPr>
          <p:spPr>
            <a:xfrm>
              <a:off x="2401549" y="138880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0" name="Google Shape;370;p21"/>
            <p:cNvSpPr/>
            <p:nvPr/>
          </p:nvSpPr>
          <p:spPr>
            <a:xfrm>
              <a:off x="2401549" y="1388808"/>
              <a:ext cx="2030524" cy="200510"/>
            </a:xfrm>
            <a:prstGeom prst="roundRect">
              <a:avLst>
                <a:gd name="adj" fmla="val 50000"/>
              </a:avLst>
            </a:prstGeom>
            <a:solidFill>
              <a:srgbClr val="FFA7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1" name="Google Shape;371;p21"/>
            <p:cNvSpPr/>
            <p:nvPr/>
          </p:nvSpPr>
          <p:spPr>
            <a:xfrm>
              <a:off x="4198830" y="1310451"/>
              <a:ext cx="357600" cy="357600"/>
            </a:xfrm>
            <a:prstGeom prst="ellipse">
              <a:avLst/>
            </a:prstGeom>
            <a:solidFill>
              <a:srgbClr val="FFA7A7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2" name="Google Shape;372;p21"/>
            <p:cNvSpPr txBox="1"/>
            <p:nvPr/>
          </p:nvSpPr>
          <p:spPr>
            <a:xfrm>
              <a:off x="1271658" y="132503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2267" dirty="0">
                  <a:solidFill>
                    <a:srgbClr val="FFA7A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2014</a:t>
              </a:r>
            </a:p>
          </p:txBody>
        </p:sp>
        <p:sp>
          <p:nvSpPr>
            <p:cNvPr id="373" name="Google Shape;373;p21"/>
            <p:cNvSpPr txBox="1"/>
            <p:nvPr/>
          </p:nvSpPr>
          <p:spPr>
            <a:xfrm>
              <a:off x="5953360" y="1325030"/>
              <a:ext cx="1043183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/>
              <a:r>
                <a:rPr lang="en" sz="2667" dirty="0">
                  <a:solidFill>
                    <a:srgbClr val="FFA7A7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35.94</a:t>
              </a:r>
              <a:r>
                <a:rPr lang="en" sz="2000" dirty="0">
                  <a:solidFill>
                    <a:srgbClr val="FFA7A7"/>
                  </a:solidFill>
                  <a:latin typeface="Roboto"/>
                  <a:ea typeface="Roboto"/>
                  <a:cs typeface="Roboto"/>
                  <a:sym typeface="Roboto"/>
                </a:rPr>
                <a:t>%</a:t>
              </a:r>
              <a:endParaRPr sz="2000" dirty="0">
                <a:solidFill>
                  <a:srgbClr val="FFA7A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4" name="Google Shape;374;p21"/>
            <p:cNvSpPr txBox="1"/>
            <p:nvPr/>
          </p:nvSpPr>
          <p:spPr>
            <a:xfrm>
              <a:off x="6912449" y="1214963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/>
              <a:endParaRPr lang="en-US" sz="16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75" name="Google Shape;375;p21"/>
          <p:cNvGrpSpPr/>
          <p:nvPr/>
        </p:nvGrpSpPr>
        <p:grpSpPr>
          <a:xfrm>
            <a:off x="1695544" y="5448127"/>
            <a:ext cx="9549456" cy="731200"/>
            <a:chOff x="1271658" y="3744088"/>
            <a:chExt cx="7162092" cy="548400"/>
          </a:xfrm>
        </p:grpSpPr>
        <p:sp>
          <p:nvSpPr>
            <p:cNvPr id="376" name="Google Shape;376;p21"/>
            <p:cNvSpPr/>
            <p:nvPr/>
          </p:nvSpPr>
          <p:spPr>
            <a:xfrm>
              <a:off x="2401549" y="391792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7" name="Google Shape;377;p21"/>
            <p:cNvSpPr/>
            <p:nvPr/>
          </p:nvSpPr>
          <p:spPr>
            <a:xfrm>
              <a:off x="2401549" y="3917927"/>
              <a:ext cx="2322155" cy="200700"/>
            </a:xfrm>
            <a:prstGeom prst="roundRect">
              <a:avLst>
                <a:gd name="adj" fmla="val 50000"/>
              </a:avLst>
            </a:prstGeom>
            <a:solidFill>
              <a:srgbClr val="8A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accent5"/>
                </a:solidFill>
              </a:endParaRPr>
            </a:p>
          </p:txBody>
        </p:sp>
        <p:sp>
          <p:nvSpPr>
            <p:cNvPr id="378" name="Google Shape;378;p21"/>
            <p:cNvSpPr/>
            <p:nvPr/>
          </p:nvSpPr>
          <p:spPr>
            <a:xfrm>
              <a:off x="4503581" y="3839382"/>
              <a:ext cx="357600" cy="357600"/>
            </a:xfrm>
            <a:prstGeom prst="ellipse">
              <a:avLst/>
            </a:prstGeom>
            <a:solidFill>
              <a:srgbClr val="8A0000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accent5"/>
                </a:solidFill>
              </a:endParaRPr>
            </a:p>
          </p:txBody>
        </p:sp>
        <p:sp>
          <p:nvSpPr>
            <p:cNvPr id="379" name="Google Shape;379;p21"/>
            <p:cNvSpPr txBox="1"/>
            <p:nvPr/>
          </p:nvSpPr>
          <p:spPr>
            <a:xfrm>
              <a:off x="1271658" y="385415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2267" dirty="0">
                  <a:solidFill>
                    <a:srgbClr val="8A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2018</a:t>
              </a:r>
              <a:endParaRPr sz="2267" dirty="0">
                <a:solidFill>
                  <a:srgbClr val="8A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80" name="Google Shape;380;p21"/>
            <p:cNvSpPr txBox="1"/>
            <p:nvPr/>
          </p:nvSpPr>
          <p:spPr>
            <a:xfrm>
              <a:off x="5953361" y="3854150"/>
              <a:ext cx="1043166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/>
              <a:r>
                <a:rPr lang="en" sz="2667" dirty="0">
                  <a:solidFill>
                    <a:srgbClr val="8A0000"/>
                  </a:solidFill>
                  <a:latin typeface="Roboto Medium"/>
                  <a:ea typeface="Roboto Medium"/>
                  <a:cs typeface="Roboto"/>
                  <a:sym typeface="Roboto Medium"/>
                </a:rPr>
                <a:t>36.67</a:t>
              </a:r>
              <a:r>
                <a:rPr lang="en" sz="2000" dirty="0">
                  <a:solidFill>
                    <a:srgbClr val="8A0000"/>
                  </a:solidFill>
                  <a:latin typeface="Roboto"/>
                  <a:ea typeface="Roboto"/>
                  <a:cs typeface="Roboto"/>
                  <a:sym typeface="Roboto"/>
                </a:rPr>
                <a:t>%</a:t>
              </a:r>
              <a:endParaRPr sz="2667" dirty="0">
                <a:solidFill>
                  <a:srgbClr val="8A0000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381" name="Google Shape;381;p21"/>
            <p:cNvSpPr txBox="1"/>
            <p:nvPr/>
          </p:nvSpPr>
          <p:spPr>
            <a:xfrm>
              <a:off x="6912450" y="3744088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/>
              <a:endParaRPr lang="en-US" sz="16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2968A6A-65BE-4F59-A506-705A828F5F92}"/>
              </a:ext>
            </a:extLst>
          </p:cNvPr>
          <p:cNvSpPr txBox="1"/>
          <p:nvPr/>
        </p:nvSpPr>
        <p:spPr>
          <a:xfrm>
            <a:off x="185744" y="6335413"/>
            <a:ext cx="4298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Roboto" panose="02000000000000000000" pitchFamily="2" charset="0"/>
                <a:ea typeface="Roboto" panose="02000000000000000000" pitchFamily="2" charset="0"/>
              </a:rPr>
              <a:t>Note: Slider ranges from 30% to 40%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1"/>
          <p:cNvSpPr txBox="1">
            <a:spLocks noGrp="1"/>
          </p:cNvSpPr>
          <p:nvPr>
            <p:ph type="title"/>
          </p:nvPr>
        </p:nvSpPr>
        <p:spPr>
          <a:xfrm>
            <a:off x="644900" y="553900"/>
            <a:ext cx="10937600" cy="64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dirty="0">
                <a:solidFill>
                  <a:schemeClr val="dk1"/>
                </a:solidFill>
              </a:rPr>
              <a:t>Male – Percentage of Employees Part-Time</a:t>
            </a:r>
            <a:endParaRPr dirty="0"/>
          </a:p>
        </p:txBody>
      </p:sp>
      <p:grpSp>
        <p:nvGrpSpPr>
          <p:cNvPr id="347" name="Google Shape;347;p21"/>
          <p:cNvGrpSpPr/>
          <p:nvPr/>
        </p:nvGrpSpPr>
        <p:grpSpPr>
          <a:xfrm>
            <a:off x="1695544" y="4503460"/>
            <a:ext cx="9549456" cy="731200"/>
            <a:chOff x="1271658" y="3111788"/>
            <a:chExt cx="7162092" cy="548400"/>
          </a:xfrm>
        </p:grpSpPr>
        <p:sp>
          <p:nvSpPr>
            <p:cNvPr id="348" name="Google Shape;348;p21"/>
            <p:cNvSpPr/>
            <p:nvPr/>
          </p:nvSpPr>
          <p:spPr>
            <a:xfrm>
              <a:off x="2401549" y="328564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9" name="Google Shape;349;p21"/>
            <p:cNvSpPr/>
            <p:nvPr/>
          </p:nvSpPr>
          <p:spPr>
            <a:xfrm>
              <a:off x="2401548" y="3285647"/>
              <a:ext cx="1325324" cy="20050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0" name="Google Shape;350;p21"/>
            <p:cNvSpPr/>
            <p:nvPr/>
          </p:nvSpPr>
          <p:spPr>
            <a:xfrm>
              <a:off x="3451481" y="3207102"/>
              <a:ext cx="357600" cy="3576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1" name="Google Shape;351;p21"/>
            <p:cNvSpPr txBox="1"/>
            <p:nvPr/>
          </p:nvSpPr>
          <p:spPr>
            <a:xfrm>
              <a:off x="1271658" y="322187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2267" dirty="0">
                  <a:solidFill>
                    <a:schemeClr val="accent1">
                      <a:lumMod val="75000"/>
                    </a:schemeClr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2017</a:t>
              </a:r>
              <a:endParaRPr sz="2267" dirty="0">
                <a:solidFill>
                  <a:schemeClr val="accent1">
                    <a:lumMod val="75000"/>
                  </a:schemeClr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52" name="Google Shape;352;p21"/>
            <p:cNvSpPr txBox="1"/>
            <p:nvPr/>
          </p:nvSpPr>
          <p:spPr>
            <a:xfrm>
              <a:off x="5953361" y="3221870"/>
              <a:ext cx="1063964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/>
              <a:r>
                <a:rPr lang="en" sz="2667" dirty="0">
                  <a:solidFill>
                    <a:schemeClr val="accent1">
                      <a:lumMod val="75000"/>
                    </a:schemeClr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13.99</a:t>
              </a:r>
              <a:r>
                <a:rPr lang="en" sz="2000" dirty="0">
                  <a:solidFill>
                    <a:schemeClr val="accent1">
                      <a:lumMod val="75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%</a:t>
              </a:r>
              <a:endParaRPr sz="2667" dirty="0">
                <a:solidFill>
                  <a:schemeClr val="accent1">
                    <a:lumMod val="75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353" name="Google Shape;353;p21"/>
            <p:cNvSpPr txBox="1"/>
            <p:nvPr/>
          </p:nvSpPr>
          <p:spPr>
            <a:xfrm>
              <a:off x="6912450" y="3111788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/>
              <a:r>
                <a:rPr lang="en-AU" sz="16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Huge increase from 2016-17, by nearly 2%</a:t>
              </a:r>
              <a:endParaRPr sz="16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54" name="Google Shape;354;p21"/>
          <p:cNvGrpSpPr/>
          <p:nvPr/>
        </p:nvGrpSpPr>
        <p:grpSpPr>
          <a:xfrm>
            <a:off x="1695545" y="3598360"/>
            <a:ext cx="9549456" cy="731200"/>
            <a:chOff x="1271658" y="2509163"/>
            <a:chExt cx="7162092" cy="548400"/>
          </a:xfrm>
        </p:grpSpPr>
        <p:sp>
          <p:nvSpPr>
            <p:cNvPr id="355" name="Google Shape;355;p21"/>
            <p:cNvSpPr/>
            <p:nvPr/>
          </p:nvSpPr>
          <p:spPr>
            <a:xfrm>
              <a:off x="2401549" y="265336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6" name="Google Shape;356;p21"/>
            <p:cNvSpPr/>
            <p:nvPr/>
          </p:nvSpPr>
          <p:spPr>
            <a:xfrm>
              <a:off x="2401549" y="2653368"/>
              <a:ext cx="433403" cy="200509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57" name="Google Shape;357;p21"/>
            <p:cNvSpPr/>
            <p:nvPr/>
          </p:nvSpPr>
          <p:spPr>
            <a:xfrm>
              <a:off x="2584454" y="2574823"/>
              <a:ext cx="357600" cy="357600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8" name="Google Shape;358;p21"/>
            <p:cNvSpPr txBox="1"/>
            <p:nvPr/>
          </p:nvSpPr>
          <p:spPr>
            <a:xfrm>
              <a:off x="1271658" y="258959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2267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2016</a:t>
              </a:r>
              <a:endParaRPr sz="2267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59" name="Google Shape;359;p21"/>
            <p:cNvSpPr txBox="1"/>
            <p:nvPr/>
          </p:nvSpPr>
          <p:spPr>
            <a:xfrm>
              <a:off x="5953361" y="2589590"/>
              <a:ext cx="1063964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/>
              <a:r>
                <a:rPr lang="en" sz="2667" dirty="0">
                  <a:solidFill>
                    <a:schemeClr val="accent1"/>
                  </a:solidFill>
                  <a:latin typeface="Roboto Medium"/>
                  <a:ea typeface="Roboto Medium"/>
                  <a:cs typeface="Roboto"/>
                  <a:sym typeface="Roboto Medium"/>
                </a:rPr>
                <a:t>11.06</a:t>
              </a:r>
              <a:r>
                <a:rPr lang="en" sz="2000" dirty="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%</a:t>
              </a:r>
              <a:endParaRPr sz="2667" dirty="0">
                <a:solidFill>
                  <a:schemeClr val="accent1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360" name="Google Shape;360;p21"/>
            <p:cNvSpPr txBox="1"/>
            <p:nvPr/>
          </p:nvSpPr>
          <p:spPr>
            <a:xfrm>
              <a:off x="6912450" y="2509163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/>
              <a:endParaRPr sz="16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61" name="Google Shape;361;p21"/>
          <p:cNvGrpSpPr/>
          <p:nvPr/>
        </p:nvGrpSpPr>
        <p:grpSpPr>
          <a:xfrm>
            <a:off x="1695545" y="2614193"/>
            <a:ext cx="9549456" cy="731200"/>
            <a:chOff x="1271658" y="1847238"/>
            <a:chExt cx="7162092" cy="548400"/>
          </a:xfrm>
        </p:grpSpPr>
        <p:sp>
          <p:nvSpPr>
            <p:cNvPr id="362" name="Google Shape;362;p21"/>
            <p:cNvSpPr/>
            <p:nvPr/>
          </p:nvSpPr>
          <p:spPr>
            <a:xfrm>
              <a:off x="2401549" y="202108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3" name="Google Shape;363;p21"/>
            <p:cNvSpPr/>
            <p:nvPr/>
          </p:nvSpPr>
          <p:spPr>
            <a:xfrm>
              <a:off x="2401549" y="2021087"/>
              <a:ext cx="272378" cy="2007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4" name="Google Shape;364;p21"/>
            <p:cNvSpPr/>
            <p:nvPr/>
          </p:nvSpPr>
          <p:spPr>
            <a:xfrm>
              <a:off x="2500061" y="1942542"/>
              <a:ext cx="357600" cy="3576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5" name="Google Shape;365;p21"/>
            <p:cNvSpPr txBox="1"/>
            <p:nvPr/>
          </p:nvSpPr>
          <p:spPr>
            <a:xfrm>
              <a:off x="1271658" y="195731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2267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2015</a:t>
              </a:r>
            </a:p>
          </p:txBody>
        </p:sp>
        <p:sp>
          <p:nvSpPr>
            <p:cNvPr id="366" name="Google Shape;366;p21"/>
            <p:cNvSpPr txBox="1"/>
            <p:nvPr/>
          </p:nvSpPr>
          <p:spPr>
            <a:xfrm>
              <a:off x="5953361" y="1957310"/>
              <a:ext cx="1063965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/>
              <a:r>
                <a:rPr lang="en" sz="2667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Roboto Medium"/>
                  <a:ea typeface="Roboto Medium"/>
                  <a:cs typeface="Roboto"/>
                  <a:sym typeface="Roboto Medium"/>
                </a:rPr>
                <a:t>10.77</a:t>
              </a:r>
              <a:r>
                <a:rPr lang="en" sz="20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%</a:t>
              </a:r>
              <a:endParaRPr sz="2667" dirty="0">
                <a:solidFill>
                  <a:schemeClr val="accent1">
                    <a:lumMod val="60000"/>
                    <a:lumOff val="40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367" name="Google Shape;367;p21"/>
            <p:cNvSpPr txBox="1"/>
            <p:nvPr/>
          </p:nvSpPr>
          <p:spPr>
            <a:xfrm>
              <a:off x="6912450" y="1847238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/>
              <a:endParaRPr sz="16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68" name="Google Shape;368;p21"/>
          <p:cNvGrpSpPr/>
          <p:nvPr/>
        </p:nvGrpSpPr>
        <p:grpSpPr>
          <a:xfrm>
            <a:off x="1695545" y="1669560"/>
            <a:ext cx="9549455" cy="731200"/>
            <a:chOff x="1271658" y="1214963"/>
            <a:chExt cx="7162091" cy="548400"/>
          </a:xfrm>
        </p:grpSpPr>
        <p:sp>
          <p:nvSpPr>
            <p:cNvPr id="369" name="Google Shape;369;p21"/>
            <p:cNvSpPr/>
            <p:nvPr/>
          </p:nvSpPr>
          <p:spPr>
            <a:xfrm>
              <a:off x="2401549" y="138880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0" name="Google Shape;370;p21"/>
            <p:cNvSpPr/>
            <p:nvPr/>
          </p:nvSpPr>
          <p:spPr>
            <a:xfrm>
              <a:off x="2401549" y="1388807"/>
              <a:ext cx="133832" cy="2007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71" name="Google Shape;371;p21"/>
            <p:cNvSpPr/>
            <p:nvPr/>
          </p:nvSpPr>
          <p:spPr>
            <a:xfrm>
              <a:off x="2439227" y="1310262"/>
              <a:ext cx="357600" cy="357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72" name="Google Shape;372;p21"/>
            <p:cNvSpPr txBox="1"/>
            <p:nvPr/>
          </p:nvSpPr>
          <p:spPr>
            <a:xfrm>
              <a:off x="1271658" y="132503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2267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2014</a:t>
              </a:r>
            </a:p>
          </p:txBody>
        </p:sp>
        <p:sp>
          <p:nvSpPr>
            <p:cNvPr id="373" name="Google Shape;373;p21"/>
            <p:cNvSpPr txBox="1"/>
            <p:nvPr/>
          </p:nvSpPr>
          <p:spPr>
            <a:xfrm>
              <a:off x="5953361" y="1325030"/>
              <a:ext cx="1063965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/>
              <a:r>
                <a:rPr lang="en" sz="2667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10.17</a:t>
              </a:r>
              <a:r>
                <a:rPr lang="en" sz="2000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%</a:t>
              </a:r>
              <a:endParaRPr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4" name="Google Shape;374;p21"/>
            <p:cNvSpPr txBox="1"/>
            <p:nvPr/>
          </p:nvSpPr>
          <p:spPr>
            <a:xfrm>
              <a:off x="6912449" y="1214963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/>
              <a:r>
                <a:rPr lang="en-AU" sz="16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Only a tenth of males in the labour force are working part-time</a:t>
              </a:r>
              <a:endParaRPr sz="16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75" name="Google Shape;375;p21"/>
          <p:cNvGrpSpPr/>
          <p:nvPr/>
        </p:nvGrpSpPr>
        <p:grpSpPr>
          <a:xfrm>
            <a:off x="1695544" y="5448127"/>
            <a:ext cx="9549456" cy="731200"/>
            <a:chOff x="1271658" y="3744088"/>
            <a:chExt cx="7162092" cy="548400"/>
          </a:xfrm>
        </p:grpSpPr>
        <p:sp>
          <p:nvSpPr>
            <p:cNvPr id="376" name="Google Shape;376;p21"/>
            <p:cNvSpPr/>
            <p:nvPr/>
          </p:nvSpPr>
          <p:spPr>
            <a:xfrm>
              <a:off x="2401549" y="391792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7" name="Google Shape;377;p21"/>
            <p:cNvSpPr/>
            <p:nvPr/>
          </p:nvSpPr>
          <p:spPr>
            <a:xfrm>
              <a:off x="2401549" y="3917927"/>
              <a:ext cx="2122758" cy="2007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accent5"/>
                </a:solidFill>
              </a:endParaRPr>
            </a:p>
          </p:txBody>
        </p:sp>
        <p:sp>
          <p:nvSpPr>
            <p:cNvPr id="378" name="Google Shape;378;p21"/>
            <p:cNvSpPr/>
            <p:nvPr/>
          </p:nvSpPr>
          <p:spPr>
            <a:xfrm>
              <a:off x="4330400" y="3839382"/>
              <a:ext cx="357600" cy="35760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accent5"/>
                </a:solidFill>
              </a:endParaRPr>
            </a:p>
          </p:txBody>
        </p:sp>
        <p:sp>
          <p:nvSpPr>
            <p:cNvPr id="379" name="Google Shape;379;p21"/>
            <p:cNvSpPr txBox="1"/>
            <p:nvPr/>
          </p:nvSpPr>
          <p:spPr>
            <a:xfrm>
              <a:off x="1271658" y="385415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2267" dirty="0">
                  <a:solidFill>
                    <a:schemeClr val="accent1">
                      <a:lumMod val="50000"/>
                    </a:schemeClr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2018</a:t>
              </a:r>
              <a:endParaRPr sz="2267" dirty="0">
                <a:solidFill>
                  <a:schemeClr val="accent1">
                    <a:lumMod val="50000"/>
                  </a:schemeClr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80" name="Google Shape;380;p21"/>
            <p:cNvSpPr txBox="1"/>
            <p:nvPr/>
          </p:nvSpPr>
          <p:spPr>
            <a:xfrm>
              <a:off x="5953361" y="3854150"/>
              <a:ext cx="1063964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/>
              <a:r>
                <a:rPr lang="en" sz="2667" dirty="0">
                  <a:solidFill>
                    <a:schemeClr val="accent1">
                      <a:lumMod val="50000"/>
                    </a:schemeClr>
                  </a:solidFill>
                  <a:latin typeface="Roboto Medium"/>
                  <a:ea typeface="Roboto Medium"/>
                  <a:cs typeface="Roboto"/>
                  <a:sym typeface="Roboto Medium"/>
                </a:rPr>
                <a:t>16.52</a:t>
              </a:r>
              <a:r>
                <a:rPr lang="en" sz="2000" dirty="0">
                  <a:solidFill>
                    <a:schemeClr val="accent1">
                      <a:lumMod val="50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%</a:t>
              </a:r>
              <a:endParaRPr sz="2667" dirty="0">
                <a:solidFill>
                  <a:schemeClr val="accent1">
                    <a:lumMod val="50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381" name="Google Shape;381;p21"/>
            <p:cNvSpPr txBox="1"/>
            <p:nvPr/>
          </p:nvSpPr>
          <p:spPr>
            <a:xfrm>
              <a:off x="6912450" y="3744088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/>
              <a:r>
                <a:rPr lang="en-AU" sz="16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Even larger increase from 2017-18</a:t>
              </a:r>
              <a:endParaRPr sz="16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2968A6A-65BE-4F59-A506-705A828F5F92}"/>
              </a:ext>
            </a:extLst>
          </p:cNvPr>
          <p:cNvSpPr txBox="1"/>
          <p:nvPr/>
        </p:nvSpPr>
        <p:spPr>
          <a:xfrm>
            <a:off x="185744" y="6335413"/>
            <a:ext cx="4298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Note: Slider ranges from 10% to 20%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1FF1C8-0A42-4EE3-8F7B-3BD7BAF29ED2}"/>
              </a:ext>
            </a:extLst>
          </p:cNvPr>
          <p:cNvSpPr txBox="1"/>
          <p:nvPr/>
        </p:nvSpPr>
        <p:spPr>
          <a:xfrm>
            <a:off x="9356434" y="2790824"/>
            <a:ext cx="18602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600" dirty="0">
                <a:latin typeface="Roboto" panose="02000000000000000000" pitchFamily="2" charset="0"/>
                <a:ea typeface="Roboto" panose="02000000000000000000" pitchFamily="2" charset="0"/>
              </a:rPr>
              <a:t>Notice that the ratio of part-time to full-time males is getting larger as each year passes.</a:t>
            </a:r>
          </a:p>
        </p:txBody>
      </p:sp>
    </p:spTree>
    <p:extLst>
      <p:ext uri="{BB962C8B-B14F-4D97-AF65-F5344CB8AC3E}">
        <p14:creationId xmlns:p14="http://schemas.microsoft.com/office/powerpoint/2010/main" val="1462866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627200" y="191950"/>
            <a:ext cx="10937600" cy="64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AU" dirty="0"/>
              <a:t>Forecast to 2025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1EB4B6-DCA2-4264-943B-E873930E9F94}"/>
              </a:ext>
            </a:extLst>
          </p:cNvPr>
          <p:cNvSpPr txBox="1"/>
          <p:nvPr/>
        </p:nvSpPr>
        <p:spPr>
          <a:xfrm>
            <a:off x="609500" y="1468582"/>
            <a:ext cx="298344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Forecast for 2024: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More males will move away from full-time and go into part-time positions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There will be more female in part-time roles than males in full-time roles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More females will join the labour force: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Evident by the forecast that there will be more females in both part-time and full-time roles.</a:t>
            </a: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09E6C96E-C3C5-4812-92F2-E2109A1ADC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1789790"/>
              </p:ext>
            </p:extLst>
          </p:nvPr>
        </p:nvGraphicFramePr>
        <p:xfrm>
          <a:off x="3708398" y="833551"/>
          <a:ext cx="7838701" cy="56503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97301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ata Charts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1E35A1"/>
      </a:accent1>
      <a:accent2>
        <a:srgbClr val="0C79F3"/>
      </a:accent2>
      <a:accent3>
        <a:srgbClr val="00D4F0"/>
      </a:accent3>
      <a:accent4>
        <a:srgbClr val="2170B7"/>
      </a:accent4>
      <a:accent5>
        <a:srgbClr val="59A7FF"/>
      </a:accent5>
      <a:accent6>
        <a:srgbClr val="071554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261</Words>
  <Application>Microsoft Office PowerPoint</Application>
  <PresentationFormat>Widescreen</PresentationFormat>
  <Paragraphs>52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Fira Sans Extra Condensed Medium</vt:lpstr>
      <vt:lpstr>Roboto</vt:lpstr>
      <vt:lpstr>Roboto Medium</vt:lpstr>
      <vt:lpstr>Office Theme</vt:lpstr>
      <vt:lpstr>Data Charts Infographics by Slidesgo</vt:lpstr>
      <vt:lpstr>Data Analysis</vt:lpstr>
      <vt:lpstr>People working Part-Time 2014-18</vt:lpstr>
      <vt:lpstr>People working Full-Time 2014-18</vt:lpstr>
      <vt:lpstr>Female – Percentage of Employees Part-Time</vt:lpstr>
      <vt:lpstr>Male – Percentage of Employees Part-Time</vt:lpstr>
      <vt:lpstr>Forecast to 2025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Ma</dc:creator>
  <cp:lastModifiedBy>Daniel Ma</cp:lastModifiedBy>
  <cp:revision>1</cp:revision>
  <dcterms:created xsi:type="dcterms:W3CDTF">2022-03-25T01:26:55Z</dcterms:created>
  <dcterms:modified xsi:type="dcterms:W3CDTF">2022-03-25T05:14:54Z</dcterms:modified>
</cp:coreProperties>
</file>